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png" ContentType="image/png"/>
  <Override PartName="/ppt/diagrams/drawing4.xml" ContentType="application/vnd.ms-office.drawingml.diagramDrawing+xml"/>
  <Override PartName="/ppt/diagrams/data4.xml" ContentType="application/vnd.openxmlformats-officedocument.drawingml.diagramData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5.xml" ContentType="application/vnd.ms-office.drawingml.diagramDrawing+xml"/>
  <Override PartName="/ppt/slides/slide20.xml" ContentType="application/vnd.openxmlformats-officedocument.presentationml.slide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3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1" r:id="rId9"/>
    <p:sldId id="272" r:id="rId10"/>
    <p:sldId id="274" r:id="rId11"/>
    <p:sldId id="273" r:id="rId12"/>
    <p:sldId id="268" r:id="rId13"/>
    <p:sldId id="275" r:id="rId14"/>
    <p:sldId id="276" r:id="rId15"/>
    <p:sldId id="263" r:id="rId16"/>
    <p:sldId id="265" r:id="rId17"/>
    <p:sldId id="269" r:id="rId18"/>
    <p:sldId id="270" r:id="rId19"/>
    <p:sldId id="264" r:id="rId20"/>
    <p:sldId id="267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C8723-CC4B-0349-9182-7AA03C274C7B}" type="doc">
      <dgm:prSet loTypeId="urn:microsoft.com/office/officeart/2005/8/layout/hList7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BFB5F1D-4DA2-E641-95E1-57831A337C1B}">
      <dgm:prSet phldrT="[Text]"/>
      <dgm:spPr/>
      <dgm:t>
        <a:bodyPr/>
        <a:lstStyle/>
        <a:p>
          <a:r>
            <a:rPr lang="en-US" dirty="0" smtClean="0"/>
            <a:t>Kaiser Wilhelm II</a:t>
          </a:r>
        </a:p>
        <a:p>
          <a:r>
            <a:rPr lang="en-US" dirty="0" smtClean="0"/>
            <a:t>Germany</a:t>
          </a:r>
          <a:endParaRPr lang="en-US" dirty="0"/>
        </a:p>
      </dgm:t>
    </dgm:pt>
    <dgm:pt modelId="{CB7D8F46-2066-3B4D-B12C-3F6932826B1F}" type="parTrans" cxnId="{B2FF01B0-2A2E-D349-AAA7-4442C32FBC5A}">
      <dgm:prSet/>
      <dgm:spPr/>
      <dgm:t>
        <a:bodyPr/>
        <a:lstStyle/>
        <a:p>
          <a:endParaRPr lang="en-US"/>
        </a:p>
      </dgm:t>
    </dgm:pt>
    <dgm:pt modelId="{84705DD7-3A7E-9249-9F3E-278E320CB5DE}" type="sibTrans" cxnId="{B2FF01B0-2A2E-D349-AAA7-4442C32FBC5A}">
      <dgm:prSet/>
      <dgm:spPr/>
      <dgm:t>
        <a:bodyPr/>
        <a:lstStyle/>
        <a:p>
          <a:endParaRPr lang="en-US"/>
        </a:p>
      </dgm:t>
    </dgm:pt>
    <dgm:pt modelId="{3FC49820-4C16-864A-9A80-4E0CE1EB6167}">
      <dgm:prSet phldrT="[Text]"/>
      <dgm:spPr/>
      <dgm:t>
        <a:bodyPr/>
        <a:lstStyle/>
        <a:p>
          <a:r>
            <a:rPr lang="en-US" dirty="0" smtClean="0"/>
            <a:t>Woodrow Wilson</a:t>
          </a:r>
        </a:p>
        <a:p>
          <a:r>
            <a:rPr lang="en-US" dirty="0" smtClean="0"/>
            <a:t>United States</a:t>
          </a:r>
          <a:endParaRPr lang="en-US" dirty="0"/>
        </a:p>
      </dgm:t>
    </dgm:pt>
    <dgm:pt modelId="{76AA6F50-0513-454D-BCA1-C6958D5D204B}" type="parTrans" cxnId="{EBD9D9F7-49D1-3C44-BA82-13E639E305F7}">
      <dgm:prSet/>
      <dgm:spPr/>
      <dgm:t>
        <a:bodyPr/>
        <a:lstStyle/>
        <a:p>
          <a:endParaRPr lang="en-US"/>
        </a:p>
      </dgm:t>
    </dgm:pt>
    <dgm:pt modelId="{B5D0A1C0-4411-C54D-AF84-020BFD12ABFA}" type="sibTrans" cxnId="{EBD9D9F7-49D1-3C44-BA82-13E639E305F7}">
      <dgm:prSet/>
      <dgm:spPr/>
      <dgm:t>
        <a:bodyPr/>
        <a:lstStyle/>
        <a:p>
          <a:endParaRPr lang="en-US"/>
        </a:p>
      </dgm:t>
    </dgm:pt>
    <dgm:pt modelId="{162A9A23-100F-2B4A-97FA-6290FF313EEC}">
      <dgm:prSet phldrT="[Text]"/>
      <dgm:spPr/>
      <dgm:t>
        <a:bodyPr/>
        <a:lstStyle/>
        <a:p>
          <a:r>
            <a:rPr lang="en-US" dirty="0" smtClean="0"/>
            <a:t>Tsar Nicholas II</a:t>
          </a:r>
        </a:p>
        <a:p>
          <a:r>
            <a:rPr lang="en-US" dirty="0" smtClean="0"/>
            <a:t>Russia</a:t>
          </a:r>
          <a:endParaRPr lang="en-US" dirty="0"/>
        </a:p>
      </dgm:t>
    </dgm:pt>
    <dgm:pt modelId="{179E021C-18A3-764A-AE77-3478DDDF166F}" type="parTrans" cxnId="{DA0E7145-109F-E943-9596-8A3D526DA0A9}">
      <dgm:prSet/>
      <dgm:spPr/>
      <dgm:t>
        <a:bodyPr/>
        <a:lstStyle/>
        <a:p>
          <a:endParaRPr lang="en-US"/>
        </a:p>
      </dgm:t>
    </dgm:pt>
    <dgm:pt modelId="{4DCF7D4F-5C3E-DB47-B55F-14A55176D7C4}" type="sibTrans" cxnId="{DA0E7145-109F-E943-9596-8A3D526DA0A9}">
      <dgm:prSet/>
      <dgm:spPr/>
      <dgm:t>
        <a:bodyPr/>
        <a:lstStyle/>
        <a:p>
          <a:endParaRPr lang="en-US"/>
        </a:p>
      </dgm:t>
    </dgm:pt>
    <dgm:pt modelId="{12B8223F-FEC2-4042-AACB-79F0CE392BBD}">
      <dgm:prSet phldrT="[Text]"/>
      <dgm:spPr/>
      <dgm:t>
        <a:bodyPr/>
        <a:lstStyle/>
        <a:p>
          <a:r>
            <a:rPr lang="en-US" dirty="0" smtClean="0"/>
            <a:t>David Lloyd George</a:t>
          </a:r>
        </a:p>
        <a:p>
          <a:r>
            <a:rPr lang="en-US" dirty="0" smtClean="0"/>
            <a:t>Britain</a:t>
          </a:r>
          <a:endParaRPr lang="en-US" dirty="0"/>
        </a:p>
      </dgm:t>
    </dgm:pt>
    <dgm:pt modelId="{AF145F0E-F973-9346-9A1B-02B44BFC153D}" type="parTrans" cxnId="{158739B0-DFEA-E340-A3EB-833C104B2650}">
      <dgm:prSet/>
      <dgm:spPr/>
      <dgm:t>
        <a:bodyPr/>
        <a:lstStyle/>
        <a:p>
          <a:endParaRPr lang="en-US"/>
        </a:p>
      </dgm:t>
    </dgm:pt>
    <dgm:pt modelId="{12C2312C-3A33-414F-95AE-50F97C89D5F1}" type="sibTrans" cxnId="{158739B0-DFEA-E340-A3EB-833C104B2650}">
      <dgm:prSet/>
      <dgm:spPr/>
      <dgm:t>
        <a:bodyPr/>
        <a:lstStyle/>
        <a:p>
          <a:endParaRPr lang="en-US"/>
        </a:p>
      </dgm:t>
    </dgm:pt>
    <dgm:pt modelId="{3D9E6ED1-2F87-6341-AD5B-E016879F085D}" type="pres">
      <dgm:prSet presAssocID="{91DC8723-CC4B-0349-9182-7AA03C274C7B}" presName="Name0" presStyleCnt="0">
        <dgm:presLayoutVars>
          <dgm:dir/>
          <dgm:resizeHandles val="exact"/>
        </dgm:presLayoutVars>
      </dgm:prSet>
      <dgm:spPr/>
    </dgm:pt>
    <dgm:pt modelId="{5A462E5B-AA1F-E14B-984A-E6462347F0A0}" type="pres">
      <dgm:prSet presAssocID="{91DC8723-CC4B-0349-9182-7AA03C274C7B}" presName="fgShape" presStyleLbl="fgShp" presStyleIdx="0" presStyleCnt="1"/>
      <dgm:spPr/>
    </dgm:pt>
    <dgm:pt modelId="{0DF20659-ACDF-5247-A640-40BC040D8F6B}" type="pres">
      <dgm:prSet presAssocID="{91DC8723-CC4B-0349-9182-7AA03C274C7B}" presName="linComp" presStyleCnt="0"/>
      <dgm:spPr/>
    </dgm:pt>
    <dgm:pt modelId="{8DA79F56-577D-6D49-B4A7-0416EAD4C342}" type="pres">
      <dgm:prSet presAssocID="{FBFB5F1D-4DA2-E641-95E1-57831A337C1B}" presName="compNode" presStyleCnt="0"/>
      <dgm:spPr/>
    </dgm:pt>
    <dgm:pt modelId="{9EECAB1F-0FF0-7B48-9C0B-7EF972F24E02}" type="pres">
      <dgm:prSet presAssocID="{FBFB5F1D-4DA2-E641-95E1-57831A337C1B}" presName="bkgdShape" presStyleLbl="node1" presStyleIdx="0" presStyleCnt="4"/>
      <dgm:spPr/>
    </dgm:pt>
    <dgm:pt modelId="{38F6D577-7763-0D42-A97F-0091D8F37BBA}" type="pres">
      <dgm:prSet presAssocID="{FBFB5F1D-4DA2-E641-95E1-57831A337C1B}" presName="nodeTx" presStyleLbl="node1" presStyleIdx="0" presStyleCnt="4">
        <dgm:presLayoutVars>
          <dgm:bulletEnabled val="1"/>
        </dgm:presLayoutVars>
      </dgm:prSet>
      <dgm:spPr/>
    </dgm:pt>
    <dgm:pt modelId="{40827C6B-38CA-BA4D-9AE0-C88D2780CA92}" type="pres">
      <dgm:prSet presAssocID="{FBFB5F1D-4DA2-E641-95E1-57831A337C1B}" presName="invisiNode" presStyleLbl="node1" presStyleIdx="0" presStyleCnt="4"/>
      <dgm:spPr/>
    </dgm:pt>
    <dgm:pt modelId="{ECD314C9-8D0C-B342-877B-BABECCB2D390}" type="pres">
      <dgm:prSet presAssocID="{FBFB5F1D-4DA2-E641-95E1-57831A337C1B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9795B2-E5C7-D649-B82D-0C2869D0AAB3}" type="pres">
      <dgm:prSet presAssocID="{84705DD7-3A7E-9249-9F3E-278E320CB5DE}" presName="sibTrans" presStyleLbl="sibTrans2D1" presStyleIdx="0" presStyleCnt="0"/>
      <dgm:spPr/>
    </dgm:pt>
    <dgm:pt modelId="{BB40B18E-838E-1044-B365-60D3F92C7424}" type="pres">
      <dgm:prSet presAssocID="{3FC49820-4C16-864A-9A80-4E0CE1EB6167}" presName="compNode" presStyleCnt="0"/>
      <dgm:spPr/>
    </dgm:pt>
    <dgm:pt modelId="{E4F539D5-79D5-CE43-9D4A-705CCFB6149E}" type="pres">
      <dgm:prSet presAssocID="{3FC49820-4C16-864A-9A80-4E0CE1EB6167}" presName="bkgdShape" presStyleLbl="node1" presStyleIdx="1" presStyleCnt="4"/>
      <dgm:spPr/>
    </dgm:pt>
    <dgm:pt modelId="{E320F13B-8BD1-804E-89B3-7B3BECF29442}" type="pres">
      <dgm:prSet presAssocID="{3FC49820-4C16-864A-9A80-4E0CE1EB6167}" presName="nodeTx" presStyleLbl="node1" presStyleIdx="1" presStyleCnt="4">
        <dgm:presLayoutVars>
          <dgm:bulletEnabled val="1"/>
        </dgm:presLayoutVars>
      </dgm:prSet>
      <dgm:spPr/>
    </dgm:pt>
    <dgm:pt modelId="{2A12C0A0-32AA-FF48-8AAA-761B6E5E613F}" type="pres">
      <dgm:prSet presAssocID="{3FC49820-4C16-864A-9A80-4E0CE1EB6167}" presName="invisiNode" presStyleLbl="node1" presStyleIdx="1" presStyleCnt="4"/>
      <dgm:spPr/>
    </dgm:pt>
    <dgm:pt modelId="{C20B0734-5650-D84E-8680-5406C4ADE6DE}" type="pres">
      <dgm:prSet presAssocID="{3FC49820-4C16-864A-9A80-4E0CE1EB6167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FA86D2D-0162-5242-BF7B-7778AC67CA87}" type="pres">
      <dgm:prSet presAssocID="{B5D0A1C0-4411-C54D-AF84-020BFD12ABFA}" presName="sibTrans" presStyleLbl="sibTrans2D1" presStyleIdx="0" presStyleCnt="0"/>
      <dgm:spPr/>
    </dgm:pt>
    <dgm:pt modelId="{6BC92CEB-30B7-9F43-B47F-6639739ACCBE}" type="pres">
      <dgm:prSet presAssocID="{162A9A23-100F-2B4A-97FA-6290FF313EEC}" presName="compNode" presStyleCnt="0"/>
      <dgm:spPr/>
    </dgm:pt>
    <dgm:pt modelId="{3C4A3FC9-0498-AF46-8821-76D6F12A5315}" type="pres">
      <dgm:prSet presAssocID="{162A9A23-100F-2B4A-97FA-6290FF313EEC}" presName="bkgdShape" presStyleLbl="node1" presStyleIdx="2" presStyleCnt="4"/>
      <dgm:spPr/>
    </dgm:pt>
    <dgm:pt modelId="{4EA4C96E-030D-AD43-8BAE-4C770318E484}" type="pres">
      <dgm:prSet presAssocID="{162A9A23-100F-2B4A-97FA-6290FF313EEC}" presName="nodeTx" presStyleLbl="node1" presStyleIdx="2" presStyleCnt="4">
        <dgm:presLayoutVars>
          <dgm:bulletEnabled val="1"/>
        </dgm:presLayoutVars>
      </dgm:prSet>
      <dgm:spPr/>
    </dgm:pt>
    <dgm:pt modelId="{78388BD8-621C-A24A-BF6E-D6F28A65D44C}" type="pres">
      <dgm:prSet presAssocID="{162A9A23-100F-2B4A-97FA-6290FF313EEC}" presName="invisiNode" presStyleLbl="node1" presStyleIdx="2" presStyleCnt="4"/>
      <dgm:spPr/>
    </dgm:pt>
    <dgm:pt modelId="{85FB7411-C170-7248-8C3F-D8C39D4D0BC7}" type="pres">
      <dgm:prSet presAssocID="{162A9A23-100F-2B4A-97FA-6290FF313EEC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351ECA6-C32D-7843-A395-50D6DE6CEDD6}" type="pres">
      <dgm:prSet presAssocID="{4DCF7D4F-5C3E-DB47-B55F-14A55176D7C4}" presName="sibTrans" presStyleLbl="sibTrans2D1" presStyleIdx="0" presStyleCnt="0"/>
      <dgm:spPr/>
    </dgm:pt>
    <dgm:pt modelId="{3389BFEF-DC44-9A4F-8267-EB27577BBDB0}" type="pres">
      <dgm:prSet presAssocID="{12B8223F-FEC2-4042-AACB-79F0CE392BBD}" presName="compNode" presStyleCnt="0"/>
      <dgm:spPr/>
    </dgm:pt>
    <dgm:pt modelId="{5FE10F5E-41FA-D34D-9A06-4FB3BA722DBD}" type="pres">
      <dgm:prSet presAssocID="{12B8223F-FEC2-4042-AACB-79F0CE392BBD}" presName="bkgdShape" presStyleLbl="node1" presStyleIdx="3" presStyleCnt="4"/>
      <dgm:spPr/>
    </dgm:pt>
    <dgm:pt modelId="{BBAC9BEF-7CB2-1B4F-BF74-8AE9FC310D0D}" type="pres">
      <dgm:prSet presAssocID="{12B8223F-FEC2-4042-AACB-79F0CE392BBD}" presName="nodeTx" presStyleLbl="node1" presStyleIdx="3" presStyleCnt="4">
        <dgm:presLayoutVars>
          <dgm:bulletEnabled val="1"/>
        </dgm:presLayoutVars>
      </dgm:prSet>
      <dgm:spPr/>
    </dgm:pt>
    <dgm:pt modelId="{3CB112F4-AEFC-1646-8E9F-8E622FF51C1A}" type="pres">
      <dgm:prSet presAssocID="{12B8223F-FEC2-4042-AACB-79F0CE392BBD}" presName="invisiNode" presStyleLbl="node1" presStyleIdx="3" presStyleCnt="4"/>
      <dgm:spPr/>
    </dgm:pt>
    <dgm:pt modelId="{1D1C540E-E6BC-7F42-956C-3D3E45DBADC0}" type="pres">
      <dgm:prSet presAssocID="{12B8223F-FEC2-4042-AACB-79F0CE392BBD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B197241-34FB-9142-A6AB-8020DF3222EF}" type="presOf" srcId="{162A9A23-100F-2B4A-97FA-6290FF313EEC}" destId="{3C4A3FC9-0498-AF46-8821-76D6F12A5315}" srcOrd="0" destOrd="0" presId="urn:microsoft.com/office/officeart/2005/8/layout/hList7"/>
    <dgm:cxn modelId="{AF057D2E-90E6-FF4C-8745-58FECB931816}" type="presOf" srcId="{12B8223F-FEC2-4042-AACB-79F0CE392BBD}" destId="{BBAC9BEF-7CB2-1B4F-BF74-8AE9FC310D0D}" srcOrd="1" destOrd="0" presId="urn:microsoft.com/office/officeart/2005/8/layout/hList7"/>
    <dgm:cxn modelId="{7499A729-1755-E744-9A7E-D9B1BC72C5E1}" type="presOf" srcId="{91DC8723-CC4B-0349-9182-7AA03C274C7B}" destId="{3D9E6ED1-2F87-6341-AD5B-E016879F085D}" srcOrd="0" destOrd="0" presId="urn:microsoft.com/office/officeart/2005/8/layout/hList7"/>
    <dgm:cxn modelId="{3D07E663-8426-2342-AD57-D33FBDA5238C}" type="presOf" srcId="{B5D0A1C0-4411-C54D-AF84-020BFD12ABFA}" destId="{9FA86D2D-0162-5242-BF7B-7778AC67CA87}" srcOrd="0" destOrd="0" presId="urn:microsoft.com/office/officeart/2005/8/layout/hList7"/>
    <dgm:cxn modelId="{20C9B302-7ED0-9643-B2BB-A88DA6D0C5BF}" type="presOf" srcId="{162A9A23-100F-2B4A-97FA-6290FF313EEC}" destId="{4EA4C96E-030D-AD43-8BAE-4C770318E484}" srcOrd="1" destOrd="0" presId="urn:microsoft.com/office/officeart/2005/8/layout/hList7"/>
    <dgm:cxn modelId="{646D8B1C-137B-DF45-B92D-4806489E040E}" type="presOf" srcId="{FBFB5F1D-4DA2-E641-95E1-57831A337C1B}" destId="{9EECAB1F-0FF0-7B48-9C0B-7EF972F24E02}" srcOrd="0" destOrd="0" presId="urn:microsoft.com/office/officeart/2005/8/layout/hList7"/>
    <dgm:cxn modelId="{DA0E7145-109F-E943-9596-8A3D526DA0A9}" srcId="{91DC8723-CC4B-0349-9182-7AA03C274C7B}" destId="{162A9A23-100F-2B4A-97FA-6290FF313EEC}" srcOrd="2" destOrd="0" parTransId="{179E021C-18A3-764A-AE77-3478DDDF166F}" sibTransId="{4DCF7D4F-5C3E-DB47-B55F-14A55176D7C4}"/>
    <dgm:cxn modelId="{8A991ED3-7888-5A40-91F0-9E6610BECF0F}" type="presOf" srcId="{FBFB5F1D-4DA2-E641-95E1-57831A337C1B}" destId="{38F6D577-7763-0D42-A97F-0091D8F37BBA}" srcOrd="1" destOrd="0" presId="urn:microsoft.com/office/officeart/2005/8/layout/hList7"/>
    <dgm:cxn modelId="{158739B0-DFEA-E340-A3EB-833C104B2650}" srcId="{91DC8723-CC4B-0349-9182-7AA03C274C7B}" destId="{12B8223F-FEC2-4042-AACB-79F0CE392BBD}" srcOrd="3" destOrd="0" parTransId="{AF145F0E-F973-9346-9A1B-02B44BFC153D}" sibTransId="{12C2312C-3A33-414F-95AE-50F97C89D5F1}"/>
    <dgm:cxn modelId="{72D9051F-A949-BA43-8008-DA58E1CCF912}" type="presOf" srcId="{84705DD7-3A7E-9249-9F3E-278E320CB5DE}" destId="{8A9795B2-E5C7-D649-B82D-0C2869D0AAB3}" srcOrd="0" destOrd="0" presId="urn:microsoft.com/office/officeart/2005/8/layout/hList7"/>
    <dgm:cxn modelId="{37AE3B15-C204-FF43-9243-C150ADFF6A47}" type="presOf" srcId="{12B8223F-FEC2-4042-AACB-79F0CE392BBD}" destId="{5FE10F5E-41FA-D34D-9A06-4FB3BA722DBD}" srcOrd="0" destOrd="0" presId="urn:microsoft.com/office/officeart/2005/8/layout/hList7"/>
    <dgm:cxn modelId="{8E8D1960-ECDD-7843-A8E1-846AACF2EB2A}" type="presOf" srcId="{4DCF7D4F-5C3E-DB47-B55F-14A55176D7C4}" destId="{6351ECA6-C32D-7843-A395-50D6DE6CEDD6}" srcOrd="0" destOrd="0" presId="urn:microsoft.com/office/officeart/2005/8/layout/hList7"/>
    <dgm:cxn modelId="{326AB330-4568-4543-888E-31363015C64E}" type="presOf" srcId="{3FC49820-4C16-864A-9A80-4E0CE1EB6167}" destId="{E320F13B-8BD1-804E-89B3-7B3BECF29442}" srcOrd="1" destOrd="0" presId="urn:microsoft.com/office/officeart/2005/8/layout/hList7"/>
    <dgm:cxn modelId="{EBD9D9F7-49D1-3C44-BA82-13E639E305F7}" srcId="{91DC8723-CC4B-0349-9182-7AA03C274C7B}" destId="{3FC49820-4C16-864A-9A80-4E0CE1EB6167}" srcOrd="1" destOrd="0" parTransId="{76AA6F50-0513-454D-BCA1-C6958D5D204B}" sibTransId="{B5D0A1C0-4411-C54D-AF84-020BFD12ABFA}"/>
    <dgm:cxn modelId="{0B6BF9A2-5FA2-7C4E-8635-FBE4C5931412}" type="presOf" srcId="{3FC49820-4C16-864A-9A80-4E0CE1EB6167}" destId="{E4F539D5-79D5-CE43-9D4A-705CCFB6149E}" srcOrd="0" destOrd="0" presId="urn:microsoft.com/office/officeart/2005/8/layout/hList7"/>
    <dgm:cxn modelId="{B2FF01B0-2A2E-D349-AAA7-4442C32FBC5A}" srcId="{91DC8723-CC4B-0349-9182-7AA03C274C7B}" destId="{FBFB5F1D-4DA2-E641-95E1-57831A337C1B}" srcOrd="0" destOrd="0" parTransId="{CB7D8F46-2066-3B4D-B12C-3F6932826B1F}" sibTransId="{84705DD7-3A7E-9249-9F3E-278E320CB5DE}"/>
    <dgm:cxn modelId="{3862C0BF-831A-5145-B0A6-4B7A0727535B}" type="presParOf" srcId="{3D9E6ED1-2F87-6341-AD5B-E016879F085D}" destId="{5A462E5B-AA1F-E14B-984A-E6462347F0A0}" srcOrd="0" destOrd="0" presId="urn:microsoft.com/office/officeart/2005/8/layout/hList7"/>
    <dgm:cxn modelId="{7CA73822-A84B-D343-9EED-3FE381AFA8EA}" type="presParOf" srcId="{3D9E6ED1-2F87-6341-AD5B-E016879F085D}" destId="{0DF20659-ACDF-5247-A640-40BC040D8F6B}" srcOrd="1" destOrd="0" presId="urn:microsoft.com/office/officeart/2005/8/layout/hList7"/>
    <dgm:cxn modelId="{37004157-F006-6D4F-B55C-968BF3543B28}" type="presParOf" srcId="{0DF20659-ACDF-5247-A640-40BC040D8F6B}" destId="{8DA79F56-577D-6D49-B4A7-0416EAD4C342}" srcOrd="0" destOrd="0" presId="urn:microsoft.com/office/officeart/2005/8/layout/hList7"/>
    <dgm:cxn modelId="{F14A01DA-E989-2F4F-B1EB-5989E364AE71}" type="presParOf" srcId="{8DA79F56-577D-6D49-B4A7-0416EAD4C342}" destId="{9EECAB1F-0FF0-7B48-9C0B-7EF972F24E02}" srcOrd="0" destOrd="0" presId="urn:microsoft.com/office/officeart/2005/8/layout/hList7"/>
    <dgm:cxn modelId="{65DF0EBA-8B5F-BA46-9A1D-3E6C69497579}" type="presParOf" srcId="{8DA79F56-577D-6D49-B4A7-0416EAD4C342}" destId="{38F6D577-7763-0D42-A97F-0091D8F37BBA}" srcOrd="1" destOrd="0" presId="urn:microsoft.com/office/officeart/2005/8/layout/hList7"/>
    <dgm:cxn modelId="{919017FA-A859-A441-B540-C08EA9E0DFB6}" type="presParOf" srcId="{8DA79F56-577D-6D49-B4A7-0416EAD4C342}" destId="{40827C6B-38CA-BA4D-9AE0-C88D2780CA92}" srcOrd="2" destOrd="0" presId="urn:microsoft.com/office/officeart/2005/8/layout/hList7"/>
    <dgm:cxn modelId="{E74B6FF4-A04F-CF46-9BB9-C3B2FFA307E3}" type="presParOf" srcId="{8DA79F56-577D-6D49-B4A7-0416EAD4C342}" destId="{ECD314C9-8D0C-B342-877B-BABECCB2D390}" srcOrd="3" destOrd="0" presId="urn:microsoft.com/office/officeart/2005/8/layout/hList7"/>
    <dgm:cxn modelId="{8F18CA75-8F72-A542-995C-3896FADC634A}" type="presParOf" srcId="{0DF20659-ACDF-5247-A640-40BC040D8F6B}" destId="{8A9795B2-E5C7-D649-B82D-0C2869D0AAB3}" srcOrd="1" destOrd="0" presId="urn:microsoft.com/office/officeart/2005/8/layout/hList7"/>
    <dgm:cxn modelId="{1651442C-0321-9541-8A01-8A505EAF2AB8}" type="presParOf" srcId="{0DF20659-ACDF-5247-A640-40BC040D8F6B}" destId="{BB40B18E-838E-1044-B365-60D3F92C7424}" srcOrd="2" destOrd="0" presId="urn:microsoft.com/office/officeart/2005/8/layout/hList7"/>
    <dgm:cxn modelId="{513A9E7D-C4AA-7C49-8BB8-4779F9204137}" type="presParOf" srcId="{BB40B18E-838E-1044-B365-60D3F92C7424}" destId="{E4F539D5-79D5-CE43-9D4A-705CCFB6149E}" srcOrd="0" destOrd="0" presId="urn:microsoft.com/office/officeart/2005/8/layout/hList7"/>
    <dgm:cxn modelId="{0CA9F0C2-CE0A-3A42-B517-955323294B66}" type="presParOf" srcId="{BB40B18E-838E-1044-B365-60D3F92C7424}" destId="{E320F13B-8BD1-804E-89B3-7B3BECF29442}" srcOrd="1" destOrd="0" presId="urn:microsoft.com/office/officeart/2005/8/layout/hList7"/>
    <dgm:cxn modelId="{E0B4249E-B0D9-524A-890B-7A2AAF1E0072}" type="presParOf" srcId="{BB40B18E-838E-1044-B365-60D3F92C7424}" destId="{2A12C0A0-32AA-FF48-8AAA-761B6E5E613F}" srcOrd="2" destOrd="0" presId="urn:microsoft.com/office/officeart/2005/8/layout/hList7"/>
    <dgm:cxn modelId="{A248C719-952A-8447-9027-485F6A7FFF6F}" type="presParOf" srcId="{BB40B18E-838E-1044-B365-60D3F92C7424}" destId="{C20B0734-5650-D84E-8680-5406C4ADE6DE}" srcOrd="3" destOrd="0" presId="urn:microsoft.com/office/officeart/2005/8/layout/hList7"/>
    <dgm:cxn modelId="{C567F7C6-F08C-C144-A63E-E186F3D005EC}" type="presParOf" srcId="{0DF20659-ACDF-5247-A640-40BC040D8F6B}" destId="{9FA86D2D-0162-5242-BF7B-7778AC67CA87}" srcOrd="3" destOrd="0" presId="urn:microsoft.com/office/officeart/2005/8/layout/hList7"/>
    <dgm:cxn modelId="{EB9CE767-A29D-0342-BF3B-96CDFBF6E09B}" type="presParOf" srcId="{0DF20659-ACDF-5247-A640-40BC040D8F6B}" destId="{6BC92CEB-30B7-9F43-B47F-6639739ACCBE}" srcOrd="4" destOrd="0" presId="urn:microsoft.com/office/officeart/2005/8/layout/hList7"/>
    <dgm:cxn modelId="{2290E163-73BD-C841-A219-59AEF4C2054C}" type="presParOf" srcId="{6BC92CEB-30B7-9F43-B47F-6639739ACCBE}" destId="{3C4A3FC9-0498-AF46-8821-76D6F12A5315}" srcOrd="0" destOrd="0" presId="urn:microsoft.com/office/officeart/2005/8/layout/hList7"/>
    <dgm:cxn modelId="{16694284-8380-0440-BEB7-ABA1C4BCF413}" type="presParOf" srcId="{6BC92CEB-30B7-9F43-B47F-6639739ACCBE}" destId="{4EA4C96E-030D-AD43-8BAE-4C770318E484}" srcOrd="1" destOrd="0" presId="urn:microsoft.com/office/officeart/2005/8/layout/hList7"/>
    <dgm:cxn modelId="{F2B2E9B8-98BC-0E4E-A1CE-A65AFCDC134A}" type="presParOf" srcId="{6BC92CEB-30B7-9F43-B47F-6639739ACCBE}" destId="{78388BD8-621C-A24A-BF6E-D6F28A65D44C}" srcOrd="2" destOrd="0" presId="urn:microsoft.com/office/officeart/2005/8/layout/hList7"/>
    <dgm:cxn modelId="{26B746A6-87DD-5E43-94D0-CED51B0BF069}" type="presParOf" srcId="{6BC92CEB-30B7-9F43-B47F-6639739ACCBE}" destId="{85FB7411-C170-7248-8C3F-D8C39D4D0BC7}" srcOrd="3" destOrd="0" presId="urn:microsoft.com/office/officeart/2005/8/layout/hList7"/>
    <dgm:cxn modelId="{CA9AC33F-8A83-C245-969F-B3FE316C1B09}" type="presParOf" srcId="{0DF20659-ACDF-5247-A640-40BC040D8F6B}" destId="{6351ECA6-C32D-7843-A395-50D6DE6CEDD6}" srcOrd="5" destOrd="0" presId="urn:microsoft.com/office/officeart/2005/8/layout/hList7"/>
    <dgm:cxn modelId="{6CE17BE6-E882-3846-9C03-CF3E0956B72D}" type="presParOf" srcId="{0DF20659-ACDF-5247-A640-40BC040D8F6B}" destId="{3389BFEF-DC44-9A4F-8267-EB27577BBDB0}" srcOrd="6" destOrd="0" presId="urn:microsoft.com/office/officeart/2005/8/layout/hList7"/>
    <dgm:cxn modelId="{425DD69D-57CE-0048-8867-84CB93B28010}" type="presParOf" srcId="{3389BFEF-DC44-9A4F-8267-EB27577BBDB0}" destId="{5FE10F5E-41FA-D34D-9A06-4FB3BA722DBD}" srcOrd="0" destOrd="0" presId="urn:microsoft.com/office/officeart/2005/8/layout/hList7"/>
    <dgm:cxn modelId="{8BCA2441-6D70-564E-BC1A-11F05FDEFD74}" type="presParOf" srcId="{3389BFEF-DC44-9A4F-8267-EB27577BBDB0}" destId="{BBAC9BEF-7CB2-1B4F-BF74-8AE9FC310D0D}" srcOrd="1" destOrd="0" presId="urn:microsoft.com/office/officeart/2005/8/layout/hList7"/>
    <dgm:cxn modelId="{1A250FBC-7936-6746-8716-B56594FCD79A}" type="presParOf" srcId="{3389BFEF-DC44-9A4F-8267-EB27577BBDB0}" destId="{3CB112F4-AEFC-1646-8E9F-8E622FF51C1A}" srcOrd="2" destOrd="0" presId="urn:microsoft.com/office/officeart/2005/8/layout/hList7"/>
    <dgm:cxn modelId="{0C6D00D9-281C-F94C-87FC-0ABE796AD7C2}" type="presParOf" srcId="{3389BFEF-DC44-9A4F-8267-EB27577BBDB0}" destId="{1D1C540E-E6BC-7F42-956C-3D3E45DBADC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C1A33-9CF9-684A-8100-A07C9873A9A9}" type="doc">
      <dgm:prSet loTypeId="urn:microsoft.com/office/officeart/2005/8/layout/chevron2" loCatId="process" qsTypeId="urn:microsoft.com/office/officeart/2005/8/quickstyle/simple4" qsCatId="simple" csTypeId="urn:microsoft.com/office/officeart/2005/8/colors/accent0_3" csCatId="mainScheme" phldr="1"/>
      <dgm:spPr/>
    </dgm:pt>
    <dgm:pt modelId="{2CA1D77E-7CE8-B74D-BAAD-08F21BB1F2C6}">
      <dgm:prSet phldrT="[Text]"/>
      <dgm:spPr/>
      <dgm:t>
        <a:bodyPr/>
        <a:lstStyle/>
        <a:p>
          <a:r>
            <a:rPr lang="en-US" dirty="0" smtClean="0"/>
            <a:t>1914</a:t>
          </a:r>
          <a:endParaRPr lang="en-US" dirty="0"/>
        </a:p>
      </dgm:t>
    </dgm:pt>
    <dgm:pt modelId="{22D80B52-4A2C-8D40-B169-94F094644552}" type="parTrans" cxnId="{ADB9FA86-3CA2-B847-9C82-29B62370D525}">
      <dgm:prSet/>
      <dgm:spPr/>
      <dgm:t>
        <a:bodyPr/>
        <a:lstStyle/>
        <a:p>
          <a:endParaRPr lang="en-US"/>
        </a:p>
      </dgm:t>
    </dgm:pt>
    <dgm:pt modelId="{4B41354B-FC74-884B-995F-BA3DD1EECA23}" type="sibTrans" cxnId="{ADB9FA86-3CA2-B847-9C82-29B62370D525}">
      <dgm:prSet/>
      <dgm:spPr/>
      <dgm:t>
        <a:bodyPr/>
        <a:lstStyle/>
        <a:p>
          <a:endParaRPr lang="en-US"/>
        </a:p>
      </dgm:t>
    </dgm:pt>
    <dgm:pt modelId="{FE8D1200-F057-F147-9868-2549216AFE40}">
      <dgm:prSet phldrT="[Text]"/>
      <dgm:spPr/>
      <dgm:t>
        <a:bodyPr/>
        <a:lstStyle/>
        <a:p>
          <a:r>
            <a:rPr lang="en-US" dirty="0" smtClean="0"/>
            <a:t>1917</a:t>
          </a:r>
          <a:endParaRPr lang="en-US" dirty="0"/>
        </a:p>
      </dgm:t>
    </dgm:pt>
    <dgm:pt modelId="{994A9583-5219-0741-BFEC-508E967FB819}" type="parTrans" cxnId="{93B3F52E-A1E4-F340-B8B2-9A0C9FD8625C}">
      <dgm:prSet/>
      <dgm:spPr/>
      <dgm:t>
        <a:bodyPr/>
        <a:lstStyle/>
        <a:p>
          <a:endParaRPr lang="en-US"/>
        </a:p>
      </dgm:t>
    </dgm:pt>
    <dgm:pt modelId="{839D5A5A-C00E-FA49-9F07-8C7D218FE72E}" type="sibTrans" cxnId="{93B3F52E-A1E4-F340-B8B2-9A0C9FD8625C}">
      <dgm:prSet/>
      <dgm:spPr/>
      <dgm:t>
        <a:bodyPr/>
        <a:lstStyle/>
        <a:p>
          <a:endParaRPr lang="en-US"/>
        </a:p>
      </dgm:t>
    </dgm:pt>
    <dgm:pt modelId="{8B84045A-AC28-5B4D-BF8F-6F8FD1956814}">
      <dgm:prSet phldrT="[Text]"/>
      <dgm:spPr/>
      <dgm:t>
        <a:bodyPr/>
        <a:lstStyle/>
        <a:p>
          <a:r>
            <a:rPr lang="en-US" dirty="0" smtClean="0"/>
            <a:t>1917</a:t>
          </a:r>
          <a:endParaRPr lang="en-US" dirty="0"/>
        </a:p>
      </dgm:t>
    </dgm:pt>
    <dgm:pt modelId="{1C99A095-A9E0-9340-B703-B1FD532D826A}" type="parTrans" cxnId="{638459F7-CA51-4C47-A1C6-82D2DF822810}">
      <dgm:prSet/>
      <dgm:spPr/>
      <dgm:t>
        <a:bodyPr/>
        <a:lstStyle/>
        <a:p>
          <a:endParaRPr lang="en-US"/>
        </a:p>
      </dgm:t>
    </dgm:pt>
    <dgm:pt modelId="{1D943FF8-ECB2-874A-877C-B5DE606DFC63}" type="sibTrans" cxnId="{638459F7-CA51-4C47-A1C6-82D2DF822810}">
      <dgm:prSet/>
      <dgm:spPr/>
      <dgm:t>
        <a:bodyPr/>
        <a:lstStyle/>
        <a:p>
          <a:endParaRPr lang="en-US"/>
        </a:p>
      </dgm:t>
    </dgm:pt>
    <dgm:pt modelId="{CB674EBC-2294-BE46-A717-2DE0F9AE5B60}">
      <dgm:prSet phldrT="[Text]"/>
      <dgm:spPr/>
      <dgm:t>
        <a:bodyPr/>
        <a:lstStyle/>
        <a:p>
          <a:r>
            <a:rPr lang="en-US" dirty="0" smtClean="0"/>
            <a:t>1918</a:t>
          </a:r>
          <a:endParaRPr lang="en-US" dirty="0"/>
        </a:p>
      </dgm:t>
    </dgm:pt>
    <dgm:pt modelId="{A4732384-17D4-C14B-9031-E4FAE382D2BE}" type="parTrans" cxnId="{C645494C-D3E1-944F-85FD-1229149642AE}">
      <dgm:prSet/>
      <dgm:spPr/>
      <dgm:t>
        <a:bodyPr/>
        <a:lstStyle/>
        <a:p>
          <a:endParaRPr lang="en-US"/>
        </a:p>
      </dgm:t>
    </dgm:pt>
    <dgm:pt modelId="{BAA48380-F2B5-1A40-B39F-FF5075D64C40}" type="sibTrans" cxnId="{C645494C-D3E1-944F-85FD-1229149642AE}">
      <dgm:prSet/>
      <dgm:spPr/>
      <dgm:t>
        <a:bodyPr/>
        <a:lstStyle/>
        <a:p>
          <a:endParaRPr lang="en-US"/>
        </a:p>
      </dgm:t>
    </dgm:pt>
    <dgm:pt modelId="{679CDCBA-3A44-CE47-BBB5-9F7CB947B928}">
      <dgm:prSet/>
      <dgm:spPr/>
      <dgm:t>
        <a:bodyPr/>
        <a:lstStyle/>
        <a:p>
          <a:r>
            <a:rPr lang="en-US" dirty="0" smtClean="0"/>
            <a:t>Archduke Ferdinand of Austria is assassinated by Bosnian nationalist</a:t>
          </a:r>
          <a:endParaRPr lang="en-US" dirty="0"/>
        </a:p>
      </dgm:t>
    </dgm:pt>
    <dgm:pt modelId="{FE49FCBB-08EA-7649-AE74-794A1A6644A3}" type="parTrans" cxnId="{459B0DBE-A57D-B34A-8AA0-2F497ACEE03B}">
      <dgm:prSet/>
      <dgm:spPr/>
      <dgm:t>
        <a:bodyPr/>
        <a:lstStyle/>
        <a:p>
          <a:endParaRPr lang="en-US"/>
        </a:p>
      </dgm:t>
    </dgm:pt>
    <dgm:pt modelId="{66C873E9-4AE8-EA43-B023-D08163758922}" type="sibTrans" cxnId="{459B0DBE-A57D-B34A-8AA0-2F497ACEE03B}">
      <dgm:prSet/>
      <dgm:spPr/>
      <dgm:t>
        <a:bodyPr/>
        <a:lstStyle/>
        <a:p>
          <a:endParaRPr lang="en-US"/>
        </a:p>
      </dgm:t>
    </dgm:pt>
    <dgm:pt modelId="{F2F705C4-C114-D847-90DD-A1EBCF8D33F1}">
      <dgm:prSet/>
      <dgm:spPr/>
      <dgm:t>
        <a:bodyPr/>
        <a:lstStyle/>
        <a:p>
          <a:r>
            <a:rPr lang="en-US" dirty="0" smtClean="0"/>
            <a:t>United States enters the war</a:t>
          </a:r>
          <a:endParaRPr lang="en-US" dirty="0"/>
        </a:p>
      </dgm:t>
    </dgm:pt>
    <dgm:pt modelId="{C1F59D33-5A81-6B42-83F2-454345FB4DD1}" type="parTrans" cxnId="{824947CD-9247-924E-9839-F241B3566578}">
      <dgm:prSet/>
      <dgm:spPr/>
      <dgm:t>
        <a:bodyPr/>
        <a:lstStyle/>
        <a:p>
          <a:endParaRPr lang="en-US"/>
        </a:p>
      </dgm:t>
    </dgm:pt>
    <dgm:pt modelId="{0322E450-3F8A-3B4E-BC29-2A0A331B2D83}" type="sibTrans" cxnId="{824947CD-9247-924E-9839-F241B3566578}">
      <dgm:prSet/>
      <dgm:spPr/>
      <dgm:t>
        <a:bodyPr/>
        <a:lstStyle/>
        <a:p>
          <a:endParaRPr lang="en-US"/>
        </a:p>
      </dgm:t>
    </dgm:pt>
    <dgm:pt modelId="{19481945-010B-1A4D-9F0E-87764932CF62}">
      <dgm:prSet/>
      <dgm:spPr/>
      <dgm:t>
        <a:bodyPr/>
        <a:lstStyle/>
        <a:p>
          <a:r>
            <a:rPr lang="en-US" dirty="0" smtClean="0"/>
            <a:t>Russia leaves the war because of revolution (treaty of Brest </a:t>
          </a:r>
          <a:r>
            <a:rPr lang="en-US" dirty="0" err="1" smtClean="0"/>
            <a:t>Litovsk</a:t>
          </a:r>
          <a:r>
            <a:rPr lang="en-US" dirty="0" smtClean="0"/>
            <a:t>)</a:t>
          </a:r>
          <a:endParaRPr lang="en-US" dirty="0"/>
        </a:p>
      </dgm:t>
    </dgm:pt>
    <dgm:pt modelId="{923DEA78-C975-534E-873F-432554EFCC8D}" type="parTrans" cxnId="{A06065ED-6033-8C42-93ED-3C3A390CC00B}">
      <dgm:prSet/>
      <dgm:spPr/>
      <dgm:t>
        <a:bodyPr/>
        <a:lstStyle/>
        <a:p>
          <a:endParaRPr lang="en-US"/>
        </a:p>
      </dgm:t>
    </dgm:pt>
    <dgm:pt modelId="{4BF15EBA-870E-6248-87DD-96247DD6C282}" type="sibTrans" cxnId="{A06065ED-6033-8C42-93ED-3C3A390CC00B}">
      <dgm:prSet/>
      <dgm:spPr/>
      <dgm:t>
        <a:bodyPr/>
        <a:lstStyle/>
        <a:p>
          <a:endParaRPr lang="en-US"/>
        </a:p>
      </dgm:t>
    </dgm:pt>
    <dgm:pt modelId="{F08E7A6C-53D1-2840-91DE-4EEE4C0F63D4}">
      <dgm:prSet/>
      <dgm:spPr/>
      <dgm:t>
        <a:bodyPr/>
        <a:lstStyle/>
        <a:p>
          <a:r>
            <a:rPr lang="en-US" dirty="0" smtClean="0"/>
            <a:t>Treaty of Versailles ends the war</a:t>
          </a:r>
          <a:endParaRPr lang="en-US" dirty="0"/>
        </a:p>
      </dgm:t>
    </dgm:pt>
    <dgm:pt modelId="{62D9CED8-4FB7-4A40-B2F2-FEF7497EE7F7}" type="parTrans" cxnId="{2EF856BD-27FB-BD47-BCD0-358CBD44BEBB}">
      <dgm:prSet/>
      <dgm:spPr/>
      <dgm:t>
        <a:bodyPr/>
        <a:lstStyle/>
        <a:p>
          <a:endParaRPr lang="en-US"/>
        </a:p>
      </dgm:t>
    </dgm:pt>
    <dgm:pt modelId="{C9424A2E-D809-3D48-AB41-34917E0A6D24}" type="sibTrans" cxnId="{2EF856BD-27FB-BD47-BCD0-358CBD44BEBB}">
      <dgm:prSet/>
      <dgm:spPr/>
      <dgm:t>
        <a:bodyPr/>
        <a:lstStyle/>
        <a:p>
          <a:endParaRPr lang="en-US"/>
        </a:p>
      </dgm:t>
    </dgm:pt>
    <dgm:pt modelId="{EEF8BCE5-396E-0A45-BAAD-A9E6DE1515FD}" type="pres">
      <dgm:prSet presAssocID="{5A9C1A33-9CF9-684A-8100-A07C9873A9A9}" presName="linearFlow" presStyleCnt="0">
        <dgm:presLayoutVars>
          <dgm:dir/>
          <dgm:animLvl val="lvl"/>
          <dgm:resizeHandles val="exact"/>
        </dgm:presLayoutVars>
      </dgm:prSet>
      <dgm:spPr/>
    </dgm:pt>
    <dgm:pt modelId="{14A62CF5-CA6B-0B44-99D6-81958D18A140}" type="pres">
      <dgm:prSet presAssocID="{2CA1D77E-7CE8-B74D-BAAD-08F21BB1F2C6}" presName="composite" presStyleCnt="0"/>
      <dgm:spPr/>
    </dgm:pt>
    <dgm:pt modelId="{9299DDC2-A86E-984B-BF58-2E3D5A1C2309}" type="pres">
      <dgm:prSet presAssocID="{2CA1D77E-7CE8-B74D-BAAD-08F21BB1F2C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B8BFC-C929-0945-9F96-0C1D5DC0F2B4}" type="pres">
      <dgm:prSet presAssocID="{2CA1D77E-7CE8-B74D-BAAD-08F21BB1F2C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512CE-AAEB-884A-9F7E-4DF07BF6E48D}" type="pres">
      <dgm:prSet presAssocID="{4B41354B-FC74-884B-995F-BA3DD1EECA23}" presName="sp" presStyleCnt="0"/>
      <dgm:spPr/>
    </dgm:pt>
    <dgm:pt modelId="{4D83734D-880B-C546-8F2B-64DAB8F36751}" type="pres">
      <dgm:prSet presAssocID="{FE8D1200-F057-F147-9868-2549216AFE40}" presName="composite" presStyleCnt="0"/>
      <dgm:spPr/>
    </dgm:pt>
    <dgm:pt modelId="{6B545EF7-AEAB-AB42-AE79-6B9200E235A3}" type="pres">
      <dgm:prSet presAssocID="{FE8D1200-F057-F147-9868-2549216AFE4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9A01-37FA-D146-B194-D06B1F02D9E8}" type="pres">
      <dgm:prSet presAssocID="{FE8D1200-F057-F147-9868-2549216AFE4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69820-4C96-0742-BD81-801117B41559}" type="pres">
      <dgm:prSet presAssocID="{839D5A5A-C00E-FA49-9F07-8C7D218FE72E}" presName="sp" presStyleCnt="0"/>
      <dgm:spPr/>
    </dgm:pt>
    <dgm:pt modelId="{7F6A13B9-4A05-0A40-A3E8-3E8AB7E2F210}" type="pres">
      <dgm:prSet presAssocID="{8B84045A-AC28-5B4D-BF8F-6F8FD1956814}" presName="composite" presStyleCnt="0"/>
      <dgm:spPr/>
    </dgm:pt>
    <dgm:pt modelId="{B6A01947-192E-1446-A802-5AF5542CE64A}" type="pres">
      <dgm:prSet presAssocID="{8B84045A-AC28-5B4D-BF8F-6F8FD195681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912E5-5C80-9F49-9473-2796262A7F1E}" type="pres">
      <dgm:prSet presAssocID="{8B84045A-AC28-5B4D-BF8F-6F8FD195681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2E4F8-25CD-B345-8AA4-16B96ED1EAF0}" type="pres">
      <dgm:prSet presAssocID="{1D943FF8-ECB2-874A-877C-B5DE606DFC63}" presName="sp" presStyleCnt="0"/>
      <dgm:spPr/>
    </dgm:pt>
    <dgm:pt modelId="{399CE23A-A3A5-C546-8D23-0407A09FB54C}" type="pres">
      <dgm:prSet presAssocID="{CB674EBC-2294-BE46-A717-2DE0F9AE5B60}" presName="composite" presStyleCnt="0"/>
      <dgm:spPr/>
    </dgm:pt>
    <dgm:pt modelId="{2B44F247-D103-DD4E-83CC-7767FB07B682}" type="pres">
      <dgm:prSet presAssocID="{CB674EBC-2294-BE46-A717-2DE0F9AE5B6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9684A-924C-9642-AD00-648FFF5E20E5}" type="pres">
      <dgm:prSet presAssocID="{CB674EBC-2294-BE46-A717-2DE0F9AE5B6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06065ED-6033-8C42-93ED-3C3A390CC00B}" srcId="{8B84045A-AC28-5B4D-BF8F-6F8FD1956814}" destId="{19481945-010B-1A4D-9F0E-87764932CF62}" srcOrd="0" destOrd="0" parTransId="{923DEA78-C975-534E-873F-432554EFCC8D}" sibTransId="{4BF15EBA-870E-6248-87DD-96247DD6C282}"/>
    <dgm:cxn modelId="{50F07365-16E3-4F4D-9A75-0232AE8101AC}" type="presOf" srcId="{2CA1D77E-7CE8-B74D-BAAD-08F21BB1F2C6}" destId="{9299DDC2-A86E-984B-BF58-2E3D5A1C2309}" srcOrd="0" destOrd="0" presId="urn:microsoft.com/office/officeart/2005/8/layout/chevron2"/>
    <dgm:cxn modelId="{824947CD-9247-924E-9839-F241B3566578}" srcId="{FE8D1200-F057-F147-9868-2549216AFE40}" destId="{F2F705C4-C114-D847-90DD-A1EBCF8D33F1}" srcOrd="0" destOrd="0" parTransId="{C1F59D33-5A81-6B42-83F2-454345FB4DD1}" sibTransId="{0322E450-3F8A-3B4E-BC29-2A0A331B2D83}"/>
    <dgm:cxn modelId="{8D2FD703-46E0-C044-9829-B65A25DE41EC}" type="presOf" srcId="{F2F705C4-C114-D847-90DD-A1EBCF8D33F1}" destId="{91FB9A01-37FA-D146-B194-D06B1F02D9E8}" srcOrd="0" destOrd="0" presId="urn:microsoft.com/office/officeart/2005/8/layout/chevron2"/>
    <dgm:cxn modelId="{C645494C-D3E1-944F-85FD-1229149642AE}" srcId="{5A9C1A33-9CF9-684A-8100-A07C9873A9A9}" destId="{CB674EBC-2294-BE46-A717-2DE0F9AE5B60}" srcOrd="3" destOrd="0" parTransId="{A4732384-17D4-C14B-9031-E4FAE382D2BE}" sibTransId="{BAA48380-F2B5-1A40-B39F-FF5075D64C40}"/>
    <dgm:cxn modelId="{638459F7-CA51-4C47-A1C6-82D2DF822810}" srcId="{5A9C1A33-9CF9-684A-8100-A07C9873A9A9}" destId="{8B84045A-AC28-5B4D-BF8F-6F8FD1956814}" srcOrd="2" destOrd="0" parTransId="{1C99A095-A9E0-9340-B703-B1FD532D826A}" sibTransId="{1D943FF8-ECB2-874A-877C-B5DE606DFC63}"/>
    <dgm:cxn modelId="{9AF9746C-AE02-834C-8A57-D891B51305BF}" type="presOf" srcId="{679CDCBA-3A44-CE47-BBB5-9F7CB947B928}" destId="{041B8BFC-C929-0945-9F96-0C1D5DC0F2B4}" srcOrd="0" destOrd="0" presId="urn:microsoft.com/office/officeart/2005/8/layout/chevron2"/>
    <dgm:cxn modelId="{2EF856BD-27FB-BD47-BCD0-358CBD44BEBB}" srcId="{CB674EBC-2294-BE46-A717-2DE0F9AE5B60}" destId="{F08E7A6C-53D1-2840-91DE-4EEE4C0F63D4}" srcOrd="0" destOrd="0" parTransId="{62D9CED8-4FB7-4A40-B2F2-FEF7497EE7F7}" sibTransId="{C9424A2E-D809-3D48-AB41-34917E0A6D24}"/>
    <dgm:cxn modelId="{AB85B182-4739-4048-BCB7-B660011B7F6C}" type="presOf" srcId="{F08E7A6C-53D1-2840-91DE-4EEE4C0F63D4}" destId="{BD69684A-924C-9642-AD00-648FFF5E20E5}" srcOrd="0" destOrd="0" presId="urn:microsoft.com/office/officeart/2005/8/layout/chevron2"/>
    <dgm:cxn modelId="{9CDBED9C-0891-DE43-B620-B658E7E6D5E3}" type="presOf" srcId="{5A9C1A33-9CF9-684A-8100-A07C9873A9A9}" destId="{EEF8BCE5-396E-0A45-BAAD-A9E6DE1515FD}" srcOrd="0" destOrd="0" presId="urn:microsoft.com/office/officeart/2005/8/layout/chevron2"/>
    <dgm:cxn modelId="{20850196-5D34-024C-A103-9E13263943D3}" type="presOf" srcId="{19481945-010B-1A4D-9F0E-87764932CF62}" destId="{1DE912E5-5C80-9F49-9473-2796262A7F1E}" srcOrd="0" destOrd="0" presId="urn:microsoft.com/office/officeart/2005/8/layout/chevron2"/>
    <dgm:cxn modelId="{459B0DBE-A57D-B34A-8AA0-2F497ACEE03B}" srcId="{2CA1D77E-7CE8-B74D-BAAD-08F21BB1F2C6}" destId="{679CDCBA-3A44-CE47-BBB5-9F7CB947B928}" srcOrd="0" destOrd="0" parTransId="{FE49FCBB-08EA-7649-AE74-794A1A6644A3}" sibTransId="{66C873E9-4AE8-EA43-B023-D08163758922}"/>
    <dgm:cxn modelId="{E39FFD47-0708-F04B-BBFF-05F2D5D02CE6}" type="presOf" srcId="{8B84045A-AC28-5B4D-BF8F-6F8FD1956814}" destId="{B6A01947-192E-1446-A802-5AF5542CE64A}" srcOrd="0" destOrd="0" presId="urn:microsoft.com/office/officeart/2005/8/layout/chevron2"/>
    <dgm:cxn modelId="{93B3F52E-A1E4-F340-B8B2-9A0C9FD8625C}" srcId="{5A9C1A33-9CF9-684A-8100-A07C9873A9A9}" destId="{FE8D1200-F057-F147-9868-2549216AFE40}" srcOrd="1" destOrd="0" parTransId="{994A9583-5219-0741-BFEC-508E967FB819}" sibTransId="{839D5A5A-C00E-FA49-9F07-8C7D218FE72E}"/>
    <dgm:cxn modelId="{5138533A-5846-0640-9970-76B7CF8E7E58}" type="presOf" srcId="{FE8D1200-F057-F147-9868-2549216AFE40}" destId="{6B545EF7-AEAB-AB42-AE79-6B9200E235A3}" srcOrd="0" destOrd="0" presId="urn:microsoft.com/office/officeart/2005/8/layout/chevron2"/>
    <dgm:cxn modelId="{D8DDF1EF-2D42-404C-A6A8-2A04E3025085}" type="presOf" srcId="{CB674EBC-2294-BE46-A717-2DE0F9AE5B60}" destId="{2B44F247-D103-DD4E-83CC-7767FB07B682}" srcOrd="0" destOrd="0" presId="urn:microsoft.com/office/officeart/2005/8/layout/chevron2"/>
    <dgm:cxn modelId="{ADB9FA86-3CA2-B847-9C82-29B62370D525}" srcId="{5A9C1A33-9CF9-684A-8100-A07C9873A9A9}" destId="{2CA1D77E-7CE8-B74D-BAAD-08F21BB1F2C6}" srcOrd="0" destOrd="0" parTransId="{22D80B52-4A2C-8D40-B169-94F094644552}" sibTransId="{4B41354B-FC74-884B-995F-BA3DD1EECA23}"/>
    <dgm:cxn modelId="{82EA779C-36F7-364A-BFFE-BE6633D1822B}" type="presParOf" srcId="{EEF8BCE5-396E-0A45-BAAD-A9E6DE1515FD}" destId="{14A62CF5-CA6B-0B44-99D6-81958D18A140}" srcOrd="0" destOrd="0" presId="urn:microsoft.com/office/officeart/2005/8/layout/chevron2"/>
    <dgm:cxn modelId="{088204B0-6440-FB49-A8A9-A79A524DEE0E}" type="presParOf" srcId="{14A62CF5-CA6B-0B44-99D6-81958D18A140}" destId="{9299DDC2-A86E-984B-BF58-2E3D5A1C2309}" srcOrd="0" destOrd="0" presId="urn:microsoft.com/office/officeart/2005/8/layout/chevron2"/>
    <dgm:cxn modelId="{AAD973CD-548F-ED4D-A961-F4F34755F08E}" type="presParOf" srcId="{14A62CF5-CA6B-0B44-99D6-81958D18A140}" destId="{041B8BFC-C929-0945-9F96-0C1D5DC0F2B4}" srcOrd="1" destOrd="0" presId="urn:microsoft.com/office/officeart/2005/8/layout/chevron2"/>
    <dgm:cxn modelId="{B907CAB8-1A1A-B946-8ECB-31F26324C3D4}" type="presParOf" srcId="{EEF8BCE5-396E-0A45-BAAD-A9E6DE1515FD}" destId="{4FE512CE-AAEB-884A-9F7E-4DF07BF6E48D}" srcOrd="1" destOrd="0" presId="urn:microsoft.com/office/officeart/2005/8/layout/chevron2"/>
    <dgm:cxn modelId="{098F3DAA-BD65-0B4A-B99B-A64593C80B39}" type="presParOf" srcId="{EEF8BCE5-396E-0A45-BAAD-A9E6DE1515FD}" destId="{4D83734D-880B-C546-8F2B-64DAB8F36751}" srcOrd="2" destOrd="0" presId="urn:microsoft.com/office/officeart/2005/8/layout/chevron2"/>
    <dgm:cxn modelId="{AA87BD2A-3413-4543-866A-906573D3293E}" type="presParOf" srcId="{4D83734D-880B-C546-8F2B-64DAB8F36751}" destId="{6B545EF7-AEAB-AB42-AE79-6B9200E235A3}" srcOrd="0" destOrd="0" presId="urn:microsoft.com/office/officeart/2005/8/layout/chevron2"/>
    <dgm:cxn modelId="{F5937AE5-400C-D645-827E-CB0EA8BD347C}" type="presParOf" srcId="{4D83734D-880B-C546-8F2B-64DAB8F36751}" destId="{91FB9A01-37FA-D146-B194-D06B1F02D9E8}" srcOrd="1" destOrd="0" presId="urn:microsoft.com/office/officeart/2005/8/layout/chevron2"/>
    <dgm:cxn modelId="{829E3AFF-12AE-E84C-A576-2E8C6F0390C4}" type="presParOf" srcId="{EEF8BCE5-396E-0A45-BAAD-A9E6DE1515FD}" destId="{E3869820-4C96-0742-BD81-801117B41559}" srcOrd="3" destOrd="0" presId="urn:microsoft.com/office/officeart/2005/8/layout/chevron2"/>
    <dgm:cxn modelId="{99F23A8E-E0AC-4748-9AA8-96841F6D583A}" type="presParOf" srcId="{EEF8BCE5-396E-0A45-BAAD-A9E6DE1515FD}" destId="{7F6A13B9-4A05-0A40-A3E8-3E8AB7E2F210}" srcOrd="4" destOrd="0" presId="urn:microsoft.com/office/officeart/2005/8/layout/chevron2"/>
    <dgm:cxn modelId="{784C108F-C76C-C74C-B084-D17FF109988F}" type="presParOf" srcId="{7F6A13B9-4A05-0A40-A3E8-3E8AB7E2F210}" destId="{B6A01947-192E-1446-A802-5AF5542CE64A}" srcOrd="0" destOrd="0" presId="urn:microsoft.com/office/officeart/2005/8/layout/chevron2"/>
    <dgm:cxn modelId="{EC8594AC-1960-244F-BA9F-71076164445A}" type="presParOf" srcId="{7F6A13B9-4A05-0A40-A3E8-3E8AB7E2F210}" destId="{1DE912E5-5C80-9F49-9473-2796262A7F1E}" srcOrd="1" destOrd="0" presId="urn:microsoft.com/office/officeart/2005/8/layout/chevron2"/>
    <dgm:cxn modelId="{97729AD1-2F7D-4849-B59E-5D5A92C3E890}" type="presParOf" srcId="{EEF8BCE5-396E-0A45-BAAD-A9E6DE1515FD}" destId="{2722E4F8-25CD-B345-8AA4-16B96ED1EAF0}" srcOrd="5" destOrd="0" presId="urn:microsoft.com/office/officeart/2005/8/layout/chevron2"/>
    <dgm:cxn modelId="{9ADB6EBE-94D7-104B-9C5A-192B2F61D5FD}" type="presParOf" srcId="{EEF8BCE5-396E-0A45-BAAD-A9E6DE1515FD}" destId="{399CE23A-A3A5-C546-8D23-0407A09FB54C}" srcOrd="6" destOrd="0" presId="urn:microsoft.com/office/officeart/2005/8/layout/chevron2"/>
    <dgm:cxn modelId="{D42D77DA-56DC-6240-AB97-EF8631579770}" type="presParOf" srcId="{399CE23A-A3A5-C546-8D23-0407A09FB54C}" destId="{2B44F247-D103-DD4E-83CC-7767FB07B682}" srcOrd="0" destOrd="0" presId="urn:microsoft.com/office/officeart/2005/8/layout/chevron2"/>
    <dgm:cxn modelId="{B266FE73-CA75-D749-8A33-F01B67D0855C}" type="presParOf" srcId="{399CE23A-A3A5-C546-8D23-0407A09FB54C}" destId="{BD69684A-924C-9642-AD00-648FFF5E20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88523D-A6BE-584F-937F-FABAEC07D9A6}" type="doc">
      <dgm:prSet loTypeId="urn:microsoft.com/office/officeart/2005/8/layout/pList2" loCatId="list" qsTypeId="urn:microsoft.com/office/officeart/2005/8/quickstyle/simple4" qsCatId="simple" csTypeId="urn:microsoft.com/office/officeart/2005/8/colors/accent4_2" csCatId="accent4" phldr="1"/>
      <dgm:spPr/>
    </dgm:pt>
    <dgm:pt modelId="{761EB6B4-D9C6-1648-9D27-57620714D425}">
      <dgm:prSet phldrT="[Text]"/>
      <dgm:spPr/>
      <dgm:t>
        <a:bodyPr/>
        <a:lstStyle/>
        <a:p>
          <a:r>
            <a:rPr lang="en-US" dirty="0" smtClean="0"/>
            <a:t>“I am a Yugoslav nationalist, aiming for the unification of all Yugoslavs”</a:t>
          </a:r>
          <a:endParaRPr lang="en-US" dirty="0"/>
        </a:p>
      </dgm:t>
    </dgm:pt>
    <dgm:pt modelId="{DCDCA16B-82EA-BA44-8C66-F67CBD350137}" type="parTrans" cxnId="{37249E47-91DF-7040-A9A0-8C7DA71E2813}">
      <dgm:prSet/>
      <dgm:spPr/>
      <dgm:t>
        <a:bodyPr/>
        <a:lstStyle/>
        <a:p>
          <a:endParaRPr lang="en-US"/>
        </a:p>
      </dgm:t>
    </dgm:pt>
    <dgm:pt modelId="{129E16C2-37F1-A64D-91F4-8F6B5DC326ED}" type="sibTrans" cxnId="{37249E47-91DF-7040-A9A0-8C7DA71E2813}">
      <dgm:prSet/>
      <dgm:spPr/>
      <dgm:t>
        <a:bodyPr/>
        <a:lstStyle/>
        <a:p>
          <a:endParaRPr lang="en-US"/>
        </a:p>
      </dgm:t>
    </dgm:pt>
    <dgm:pt modelId="{43342950-D1DD-134C-908E-D532F0A1D36D}" type="pres">
      <dgm:prSet presAssocID="{F888523D-A6BE-584F-937F-FABAEC07D9A6}" presName="Name0" presStyleCnt="0">
        <dgm:presLayoutVars>
          <dgm:dir/>
          <dgm:resizeHandles val="exact"/>
        </dgm:presLayoutVars>
      </dgm:prSet>
      <dgm:spPr/>
    </dgm:pt>
    <dgm:pt modelId="{33319DA4-4768-2B49-BCAB-45AC2F3C321D}" type="pres">
      <dgm:prSet presAssocID="{F888523D-A6BE-584F-937F-FABAEC07D9A6}" presName="bkgdShp" presStyleLbl="alignAccFollowNode1" presStyleIdx="0" presStyleCnt="1"/>
      <dgm:spPr/>
    </dgm:pt>
    <dgm:pt modelId="{2144D29E-4401-AC46-9AE6-4C51F37B27E2}" type="pres">
      <dgm:prSet presAssocID="{F888523D-A6BE-584F-937F-FABAEC07D9A6}" presName="linComp" presStyleCnt="0"/>
      <dgm:spPr/>
    </dgm:pt>
    <dgm:pt modelId="{D8B836AC-4FBA-CE4A-A92C-D331B25F47A2}" type="pres">
      <dgm:prSet presAssocID="{761EB6B4-D9C6-1648-9D27-57620714D425}" presName="compNode" presStyleCnt="0"/>
      <dgm:spPr/>
    </dgm:pt>
    <dgm:pt modelId="{36F3EB6E-37C8-FC4F-94E6-E338B3546388}" type="pres">
      <dgm:prSet presAssocID="{761EB6B4-D9C6-1648-9D27-57620714D42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132CE-136B-AE46-B5B2-9A5A1F794F9C}" type="pres">
      <dgm:prSet presAssocID="{761EB6B4-D9C6-1648-9D27-57620714D425}" presName="invisiNode" presStyleLbl="node1" presStyleIdx="0" presStyleCnt="1"/>
      <dgm:spPr/>
    </dgm:pt>
    <dgm:pt modelId="{5DAABD4E-28B9-D345-990E-938917308209}" type="pres">
      <dgm:prSet presAssocID="{761EB6B4-D9C6-1648-9D27-57620714D425}" presName="imagNode" presStyleLbl="fgImgPlace1" presStyleIdx="0" presStyleCnt="1" custScaleY="1310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7249E47-91DF-7040-A9A0-8C7DA71E2813}" srcId="{F888523D-A6BE-584F-937F-FABAEC07D9A6}" destId="{761EB6B4-D9C6-1648-9D27-57620714D425}" srcOrd="0" destOrd="0" parTransId="{DCDCA16B-82EA-BA44-8C66-F67CBD350137}" sibTransId="{129E16C2-37F1-A64D-91F4-8F6B5DC326ED}"/>
    <dgm:cxn modelId="{A04C9D09-C8FC-DB4A-8F13-24381FE3DBBA}" type="presOf" srcId="{761EB6B4-D9C6-1648-9D27-57620714D425}" destId="{36F3EB6E-37C8-FC4F-94E6-E338B3546388}" srcOrd="0" destOrd="0" presId="urn:microsoft.com/office/officeart/2005/8/layout/pList2"/>
    <dgm:cxn modelId="{39AC0F7A-5F9B-464C-87AA-025376C0EC64}" type="presOf" srcId="{F888523D-A6BE-584F-937F-FABAEC07D9A6}" destId="{43342950-D1DD-134C-908E-D532F0A1D36D}" srcOrd="0" destOrd="0" presId="urn:microsoft.com/office/officeart/2005/8/layout/pList2"/>
    <dgm:cxn modelId="{1C31A8AA-4D23-EF4C-9E19-79BEBB35402E}" type="presParOf" srcId="{43342950-D1DD-134C-908E-D532F0A1D36D}" destId="{33319DA4-4768-2B49-BCAB-45AC2F3C321D}" srcOrd="0" destOrd="0" presId="urn:microsoft.com/office/officeart/2005/8/layout/pList2"/>
    <dgm:cxn modelId="{7F9AD837-6C10-9B43-AA94-A5B2EF1542B7}" type="presParOf" srcId="{43342950-D1DD-134C-908E-D532F0A1D36D}" destId="{2144D29E-4401-AC46-9AE6-4C51F37B27E2}" srcOrd="1" destOrd="0" presId="urn:microsoft.com/office/officeart/2005/8/layout/pList2"/>
    <dgm:cxn modelId="{9F718DC3-AA20-9248-A4D6-6FF1B08E146E}" type="presParOf" srcId="{2144D29E-4401-AC46-9AE6-4C51F37B27E2}" destId="{D8B836AC-4FBA-CE4A-A92C-D331B25F47A2}" srcOrd="0" destOrd="0" presId="urn:microsoft.com/office/officeart/2005/8/layout/pList2"/>
    <dgm:cxn modelId="{F1896DDE-B4D4-2F46-A823-3EE76A248411}" type="presParOf" srcId="{D8B836AC-4FBA-CE4A-A92C-D331B25F47A2}" destId="{36F3EB6E-37C8-FC4F-94E6-E338B3546388}" srcOrd="0" destOrd="0" presId="urn:microsoft.com/office/officeart/2005/8/layout/pList2"/>
    <dgm:cxn modelId="{261B159A-E817-134D-8B41-283B968659E4}" type="presParOf" srcId="{D8B836AC-4FBA-CE4A-A92C-D331B25F47A2}" destId="{F24132CE-136B-AE46-B5B2-9A5A1F794F9C}" srcOrd="1" destOrd="0" presId="urn:microsoft.com/office/officeart/2005/8/layout/pList2"/>
    <dgm:cxn modelId="{BFF17E66-7FFE-2248-88A5-30D78478C6C8}" type="presParOf" srcId="{D8B836AC-4FBA-CE4A-A92C-D331B25F47A2}" destId="{5DAABD4E-28B9-D345-990E-93891730820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3CC42A-672D-DE46-832C-ECB44D68B030}" type="doc">
      <dgm:prSet loTypeId="urn:microsoft.com/office/officeart/2005/8/layout/chevron2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7E2B688-76AE-D543-B70B-204EBA8DBCB8}">
      <dgm:prSet phldrT="[Text]"/>
      <dgm:spPr/>
      <dgm:t>
        <a:bodyPr/>
        <a:lstStyle/>
        <a:p>
          <a:r>
            <a:rPr lang="en-US" dirty="0" smtClean="0"/>
            <a:t>1914</a:t>
          </a:r>
          <a:endParaRPr lang="en-US" dirty="0"/>
        </a:p>
      </dgm:t>
    </dgm:pt>
    <dgm:pt modelId="{B452016C-9A2A-D44A-BC5E-771C36AF81A5}" type="parTrans" cxnId="{5AEB2645-9499-4B43-A8B4-7A97A79256BE}">
      <dgm:prSet/>
      <dgm:spPr/>
      <dgm:t>
        <a:bodyPr/>
        <a:lstStyle/>
        <a:p>
          <a:endParaRPr lang="en-US"/>
        </a:p>
      </dgm:t>
    </dgm:pt>
    <dgm:pt modelId="{8A4DD87A-B950-4A45-A891-0EFD8B9FEDA5}" type="sibTrans" cxnId="{5AEB2645-9499-4B43-A8B4-7A97A79256BE}">
      <dgm:prSet/>
      <dgm:spPr/>
      <dgm:t>
        <a:bodyPr/>
        <a:lstStyle/>
        <a:p>
          <a:endParaRPr lang="en-US"/>
        </a:p>
      </dgm:t>
    </dgm:pt>
    <dgm:pt modelId="{06363073-D69F-5542-9587-9413DE47170C}">
      <dgm:prSet phldrT="[Text]"/>
      <dgm:spPr/>
      <dgm:t>
        <a:bodyPr/>
        <a:lstStyle/>
        <a:p>
          <a:r>
            <a:rPr lang="en-US" dirty="0" smtClean="0"/>
            <a:t>Marne</a:t>
          </a:r>
          <a:endParaRPr lang="en-US" dirty="0"/>
        </a:p>
      </dgm:t>
    </dgm:pt>
    <dgm:pt modelId="{F0A857A8-C3E4-8140-B721-55BC7CA7B161}" type="parTrans" cxnId="{9A5427CA-12E1-574E-AF45-F11E70EE7BFC}">
      <dgm:prSet/>
      <dgm:spPr/>
      <dgm:t>
        <a:bodyPr/>
        <a:lstStyle/>
        <a:p>
          <a:endParaRPr lang="en-US"/>
        </a:p>
      </dgm:t>
    </dgm:pt>
    <dgm:pt modelId="{F20B9E75-260F-0B45-B555-6A8B1F3AFC3C}" type="sibTrans" cxnId="{9A5427CA-12E1-574E-AF45-F11E70EE7BFC}">
      <dgm:prSet/>
      <dgm:spPr/>
      <dgm:t>
        <a:bodyPr/>
        <a:lstStyle/>
        <a:p>
          <a:endParaRPr lang="en-US"/>
        </a:p>
      </dgm:t>
    </dgm:pt>
    <dgm:pt modelId="{C0914A71-F6AD-5147-B156-3B14A1B2A7BB}">
      <dgm:prSet phldrT="[Text]"/>
      <dgm:spPr/>
      <dgm:t>
        <a:bodyPr/>
        <a:lstStyle/>
        <a:p>
          <a:r>
            <a:rPr lang="en-US" dirty="0" smtClean="0"/>
            <a:t>1916</a:t>
          </a:r>
          <a:endParaRPr lang="en-US" dirty="0"/>
        </a:p>
      </dgm:t>
    </dgm:pt>
    <dgm:pt modelId="{EA468E01-D002-5443-9C75-70C5BD1ABF77}" type="parTrans" cxnId="{F4E0517E-B376-FB4A-9126-1E9F699711FC}">
      <dgm:prSet/>
      <dgm:spPr/>
      <dgm:t>
        <a:bodyPr/>
        <a:lstStyle/>
        <a:p>
          <a:endParaRPr lang="en-US"/>
        </a:p>
      </dgm:t>
    </dgm:pt>
    <dgm:pt modelId="{6B0D0E46-FEA7-7F45-8FB5-FFFA7C72A336}" type="sibTrans" cxnId="{F4E0517E-B376-FB4A-9126-1E9F699711FC}">
      <dgm:prSet/>
      <dgm:spPr/>
      <dgm:t>
        <a:bodyPr/>
        <a:lstStyle/>
        <a:p>
          <a:endParaRPr lang="en-US"/>
        </a:p>
      </dgm:t>
    </dgm:pt>
    <dgm:pt modelId="{33976A6C-2AA4-F74C-AB02-A1F25BBE25A7}">
      <dgm:prSet phldrT="[Text]"/>
      <dgm:spPr/>
      <dgm:t>
        <a:bodyPr/>
        <a:lstStyle/>
        <a:p>
          <a:r>
            <a:rPr lang="en-US" dirty="0" smtClean="0"/>
            <a:t>Verdun</a:t>
          </a:r>
          <a:endParaRPr lang="en-US" dirty="0"/>
        </a:p>
      </dgm:t>
    </dgm:pt>
    <dgm:pt modelId="{E811521C-9A46-B64D-BF96-271A9265E2CA}" type="parTrans" cxnId="{22577A0B-8E27-E04A-8552-B3194F5153DE}">
      <dgm:prSet/>
      <dgm:spPr/>
      <dgm:t>
        <a:bodyPr/>
        <a:lstStyle/>
        <a:p>
          <a:endParaRPr lang="en-US"/>
        </a:p>
      </dgm:t>
    </dgm:pt>
    <dgm:pt modelId="{A75D9B7E-42FA-814F-86D1-94C18B1A7A8D}" type="sibTrans" cxnId="{22577A0B-8E27-E04A-8552-B3194F5153DE}">
      <dgm:prSet/>
      <dgm:spPr/>
      <dgm:t>
        <a:bodyPr/>
        <a:lstStyle/>
        <a:p>
          <a:endParaRPr lang="en-US"/>
        </a:p>
      </dgm:t>
    </dgm:pt>
    <dgm:pt modelId="{2097C2E0-01D7-5F41-A26B-E59C672C4942}">
      <dgm:prSet phldrT="[Text]"/>
      <dgm:spPr/>
      <dgm:t>
        <a:bodyPr/>
        <a:lstStyle/>
        <a:p>
          <a:r>
            <a:rPr lang="en-US" dirty="0" smtClean="0"/>
            <a:t>1916</a:t>
          </a:r>
          <a:endParaRPr lang="en-US" dirty="0"/>
        </a:p>
      </dgm:t>
    </dgm:pt>
    <dgm:pt modelId="{A3E09BDF-F5CC-C746-B959-471AB00EA06B}" type="parTrans" cxnId="{6E97DA5E-CDBF-B940-87C1-6C6D508297F2}">
      <dgm:prSet/>
      <dgm:spPr/>
      <dgm:t>
        <a:bodyPr/>
        <a:lstStyle/>
        <a:p>
          <a:endParaRPr lang="en-US"/>
        </a:p>
      </dgm:t>
    </dgm:pt>
    <dgm:pt modelId="{D2D33456-6C62-2A4F-B8E6-4A95E9C27FB6}" type="sibTrans" cxnId="{6E97DA5E-CDBF-B940-87C1-6C6D508297F2}">
      <dgm:prSet/>
      <dgm:spPr/>
      <dgm:t>
        <a:bodyPr/>
        <a:lstStyle/>
        <a:p>
          <a:endParaRPr lang="en-US"/>
        </a:p>
      </dgm:t>
    </dgm:pt>
    <dgm:pt modelId="{48CDB86F-0A61-184D-B343-862733ED639D}">
      <dgm:prSet phldrT="[Text]"/>
      <dgm:spPr/>
      <dgm:t>
        <a:bodyPr/>
        <a:lstStyle/>
        <a:p>
          <a:r>
            <a:rPr lang="en-US" dirty="0" smtClean="0"/>
            <a:t>Somme</a:t>
          </a:r>
          <a:endParaRPr lang="en-US" dirty="0"/>
        </a:p>
      </dgm:t>
    </dgm:pt>
    <dgm:pt modelId="{3857F03C-C828-5B43-8A95-2669DAB1B034}" type="parTrans" cxnId="{729B3DF4-9273-0B4A-B6BE-DE79D6672AF7}">
      <dgm:prSet/>
      <dgm:spPr/>
      <dgm:t>
        <a:bodyPr/>
        <a:lstStyle/>
        <a:p>
          <a:endParaRPr lang="en-US"/>
        </a:p>
      </dgm:t>
    </dgm:pt>
    <dgm:pt modelId="{3C284B82-E6C8-5F4E-8A07-B4A60E4C93B8}" type="sibTrans" cxnId="{729B3DF4-9273-0B4A-B6BE-DE79D6672AF7}">
      <dgm:prSet/>
      <dgm:spPr/>
      <dgm:t>
        <a:bodyPr/>
        <a:lstStyle/>
        <a:p>
          <a:endParaRPr lang="en-US"/>
        </a:p>
      </dgm:t>
    </dgm:pt>
    <dgm:pt modelId="{5517BF74-E574-344D-A791-81A29AE859B8}" type="pres">
      <dgm:prSet presAssocID="{AF3CC42A-672D-DE46-832C-ECB44D68B030}" presName="linearFlow" presStyleCnt="0">
        <dgm:presLayoutVars>
          <dgm:dir/>
          <dgm:animLvl val="lvl"/>
          <dgm:resizeHandles val="exact"/>
        </dgm:presLayoutVars>
      </dgm:prSet>
      <dgm:spPr/>
    </dgm:pt>
    <dgm:pt modelId="{6F5F6C20-B1D2-054F-A174-BADE754D8E75}" type="pres">
      <dgm:prSet presAssocID="{87E2B688-76AE-D543-B70B-204EBA8DBCB8}" presName="composite" presStyleCnt="0"/>
      <dgm:spPr/>
    </dgm:pt>
    <dgm:pt modelId="{46F8AC8D-DBE5-DD49-9189-B86C76B0425C}" type="pres">
      <dgm:prSet presAssocID="{87E2B688-76AE-D543-B70B-204EBA8DBCB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79185-D03D-7C4A-834C-10EA77D8A22D}" type="pres">
      <dgm:prSet presAssocID="{87E2B688-76AE-D543-B70B-204EBA8DBCB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5F3E5-2398-9E4A-A0DD-01B2093E2DE1}" type="pres">
      <dgm:prSet presAssocID="{8A4DD87A-B950-4A45-A891-0EFD8B9FEDA5}" presName="sp" presStyleCnt="0"/>
      <dgm:spPr/>
    </dgm:pt>
    <dgm:pt modelId="{03FE07AD-95C2-6242-B474-3E58FBE97698}" type="pres">
      <dgm:prSet presAssocID="{C0914A71-F6AD-5147-B156-3B14A1B2A7BB}" presName="composite" presStyleCnt="0"/>
      <dgm:spPr/>
    </dgm:pt>
    <dgm:pt modelId="{B45C2AB0-B080-D14A-81D9-E4C639AC935C}" type="pres">
      <dgm:prSet presAssocID="{C0914A71-F6AD-5147-B156-3B14A1B2A7B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5D9BD75-3B7F-7949-9D44-051EA85B1B91}" type="pres">
      <dgm:prSet presAssocID="{C0914A71-F6AD-5147-B156-3B14A1B2A7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52999-F5CD-2042-8AEA-A9F7FF1A0B6F}" type="pres">
      <dgm:prSet presAssocID="{6B0D0E46-FEA7-7F45-8FB5-FFFA7C72A336}" presName="sp" presStyleCnt="0"/>
      <dgm:spPr/>
    </dgm:pt>
    <dgm:pt modelId="{63B43E07-B515-6447-BE0C-EF4289803834}" type="pres">
      <dgm:prSet presAssocID="{2097C2E0-01D7-5F41-A26B-E59C672C4942}" presName="composite" presStyleCnt="0"/>
      <dgm:spPr/>
    </dgm:pt>
    <dgm:pt modelId="{1C523146-E71B-2A4C-86B2-B25C99EB8197}" type="pres">
      <dgm:prSet presAssocID="{2097C2E0-01D7-5F41-A26B-E59C672C494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80ED579-834A-3F46-A2A5-6B718621B919}" type="pres">
      <dgm:prSet presAssocID="{2097C2E0-01D7-5F41-A26B-E59C672C49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F27D0F-6009-264A-AC84-4B11EB0D7A9C}" type="presOf" srcId="{48CDB86F-0A61-184D-B343-862733ED639D}" destId="{A80ED579-834A-3F46-A2A5-6B718621B919}" srcOrd="0" destOrd="0" presId="urn:microsoft.com/office/officeart/2005/8/layout/chevron2"/>
    <dgm:cxn modelId="{729B3DF4-9273-0B4A-B6BE-DE79D6672AF7}" srcId="{2097C2E0-01D7-5F41-A26B-E59C672C4942}" destId="{48CDB86F-0A61-184D-B343-862733ED639D}" srcOrd="0" destOrd="0" parTransId="{3857F03C-C828-5B43-8A95-2669DAB1B034}" sibTransId="{3C284B82-E6C8-5F4E-8A07-B4A60E4C93B8}"/>
    <dgm:cxn modelId="{CE306E4F-DEE0-314F-B16F-6B7EA779BD9D}" type="presOf" srcId="{AF3CC42A-672D-DE46-832C-ECB44D68B030}" destId="{5517BF74-E574-344D-A791-81A29AE859B8}" srcOrd="0" destOrd="0" presId="urn:microsoft.com/office/officeart/2005/8/layout/chevron2"/>
    <dgm:cxn modelId="{09BBB5CC-F4B8-5A4D-A268-9B131C26E9E1}" type="presOf" srcId="{87E2B688-76AE-D543-B70B-204EBA8DBCB8}" destId="{46F8AC8D-DBE5-DD49-9189-B86C76B0425C}" srcOrd="0" destOrd="0" presId="urn:microsoft.com/office/officeart/2005/8/layout/chevron2"/>
    <dgm:cxn modelId="{BAAB7091-2B04-FA4B-B175-B2A183519B4F}" type="presOf" srcId="{2097C2E0-01D7-5F41-A26B-E59C672C4942}" destId="{1C523146-E71B-2A4C-86B2-B25C99EB8197}" srcOrd="0" destOrd="0" presId="urn:microsoft.com/office/officeart/2005/8/layout/chevron2"/>
    <dgm:cxn modelId="{B084D229-E7CF-1841-BD02-CC5A71E6D5F5}" type="presOf" srcId="{C0914A71-F6AD-5147-B156-3B14A1B2A7BB}" destId="{B45C2AB0-B080-D14A-81D9-E4C639AC935C}" srcOrd="0" destOrd="0" presId="urn:microsoft.com/office/officeart/2005/8/layout/chevron2"/>
    <dgm:cxn modelId="{5AEB2645-9499-4B43-A8B4-7A97A79256BE}" srcId="{AF3CC42A-672D-DE46-832C-ECB44D68B030}" destId="{87E2B688-76AE-D543-B70B-204EBA8DBCB8}" srcOrd="0" destOrd="0" parTransId="{B452016C-9A2A-D44A-BC5E-771C36AF81A5}" sibTransId="{8A4DD87A-B950-4A45-A891-0EFD8B9FEDA5}"/>
    <dgm:cxn modelId="{6E97DA5E-CDBF-B940-87C1-6C6D508297F2}" srcId="{AF3CC42A-672D-DE46-832C-ECB44D68B030}" destId="{2097C2E0-01D7-5F41-A26B-E59C672C4942}" srcOrd="2" destOrd="0" parTransId="{A3E09BDF-F5CC-C746-B959-471AB00EA06B}" sibTransId="{D2D33456-6C62-2A4F-B8E6-4A95E9C27FB6}"/>
    <dgm:cxn modelId="{8E087BCE-5BA9-104C-BF67-A93892D892E1}" type="presOf" srcId="{33976A6C-2AA4-F74C-AB02-A1F25BBE25A7}" destId="{C5D9BD75-3B7F-7949-9D44-051EA85B1B91}" srcOrd="0" destOrd="0" presId="urn:microsoft.com/office/officeart/2005/8/layout/chevron2"/>
    <dgm:cxn modelId="{F4E0517E-B376-FB4A-9126-1E9F699711FC}" srcId="{AF3CC42A-672D-DE46-832C-ECB44D68B030}" destId="{C0914A71-F6AD-5147-B156-3B14A1B2A7BB}" srcOrd="1" destOrd="0" parTransId="{EA468E01-D002-5443-9C75-70C5BD1ABF77}" sibTransId="{6B0D0E46-FEA7-7F45-8FB5-FFFA7C72A336}"/>
    <dgm:cxn modelId="{22577A0B-8E27-E04A-8552-B3194F5153DE}" srcId="{C0914A71-F6AD-5147-B156-3B14A1B2A7BB}" destId="{33976A6C-2AA4-F74C-AB02-A1F25BBE25A7}" srcOrd="0" destOrd="0" parTransId="{E811521C-9A46-B64D-BF96-271A9265E2CA}" sibTransId="{A75D9B7E-42FA-814F-86D1-94C18B1A7A8D}"/>
    <dgm:cxn modelId="{9A5427CA-12E1-574E-AF45-F11E70EE7BFC}" srcId="{87E2B688-76AE-D543-B70B-204EBA8DBCB8}" destId="{06363073-D69F-5542-9587-9413DE47170C}" srcOrd="0" destOrd="0" parTransId="{F0A857A8-C3E4-8140-B721-55BC7CA7B161}" sibTransId="{F20B9E75-260F-0B45-B555-6A8B1F3AFC3C}"/>
    <dgm:cxn modelId="{03E15942-4E91-044B-B802-3057B270B651}" type="presOf" srcId="{06363073-D69F-5542-9587-9413DE47170C}" destId="{C1279185-D03D-7C4A-834C-10EA77D8A22D}" srcOrd="0" destOrd="0" presId="urn:microsoft.com/office/officeart/2005/8/layout/chevron2"/>
    <dgm:cxn modelId="{9E832795-081D-6D49-BA44-06E7B7DE0C4B}" type="presParOf" srcId="{5517BF74-E574-344D-A791-81A29AE859B8}" destId="{6F5F6C20-B1D2-054F-A174-BADE754D8E75}" srcOrd="0" destOrd="0" presId="urn:microsoft.com/office/officeart/2005/8/layout/chevron2"/>
    <dgm:cxn modelId="{1B84254B-1E4A-4048-88A2-2980B20D2FBA}" type="presParOf" srcId="{6F5F6C20-B1D2-054F-A174-BADE754D8E75}" destId="{46F8AC8D-DBE5-DD49-9189-B86C76B0425C}" srcOrd="0" destOrd="0" presId="urn:microsoft.com/office/officeart/2005/8/layout/chevron2"/>
    <dgm:cxn modelId="{3374B549-6D14-E443-8235-619157A095C0}" type="presParOf" srcId="{6F5F6C20-B1D2-054F-A174-BADE754D8E75}" destId="{C1279185-D03D-7C4A-834C-10EA77D8A22D}" srcOrd="1" destOrd="0" presId="urn:microsoft.com/office/officeart/2005/8/layout/chevron2"/>
    <dgm:cxn modelId="{033B1F67-BFED-CD4B-9E49-70C41D6D6ADE}" type="presParOf" srcId="{5517BF74-E574-344D-A791-81A29AE859B8}" destId="{9B35F3E5-2398-9E4A-A0DD-01B2093E2DE1}" srcOrd="1" destOrd="0" presId="urn:microsoft.com/office/officeart/2005/8/layout/chevron2"/>
    <dgm:cxn modelId="{83A36673-1141-8641-81D7-13146D8F3A37}" type="presParOf" srcId="{5517BF74-E574-344D-A791-81A29AE859B8}" destId="{03FE07AD-95C2-6242-B474-3E58FBE97698}" srcOrd="2" destOrd="0" presId="urn:microsoft.com/office/officeart/2005/8/layout/chevron2"/>
    <dgm:cxn modelId="{63831FF3-6133-FA4B-943F-3F2CEACD1072}" type="presParOf" srcId="{03FE07AD-95C2-6242-B474-3E58FBE97698}" destId="{B45C2AB0-B080-D14A-81D9-E4C639AC935C}" srcOrd="0" destOrd="0" presId="urn:microsoft.com/office/officeart/2005/8/layout/chevron2"/>
    <dgm:cxn modelId="{50B00580-1F0B-FB4E-BAF1-D5093338CE83}" type="presParOf" srcId="{03FE07AD-95C2-6242-B474-3E58FBE97698}" destId="{C5D9BD75-3B7F-7949-9D44-051EA85B1B91}" srcOrd="1" destOrd="0" presId="urn:microsoft.com/office/officeart/2005/8/layout/chevron2"/>
    <dgm:cxn modelId="{ACB8F5E4-C08B-7341-A09C-91A780A27802}" type="presParOf" srcId="{5517BF74-E574-344D-A791-81A29AE859B8}" destId="{0E352999-F5CD-2042-8AEA-A9F7FF1A0B6F}" srcOrd="3" destOrd="0" presId="urn:microsoft.com/office/officeart/2005/8/layout/chevron2"/>
    <dgm:cxn modelId="{02CAD28B-A77E-284F-A888-9A30B46F7722}" type="presParOf" srcId="{5517BF74-E574-344D-A791-81A29AE859B8}" destId="{63B43E07-B515-6447-BE0C-EF4289803834}" srcOrd="4" destOrd="0" presId="urn:microsoft.com/office/officeart/2005/8/layout/chevron2"/>
    <dgm:cxn modelId="{4136178B-F07C-C847-97D8-42D110F705C6}" type="presParOf" srcId="{63B43E07-B515-6447-BE0C-EF4289803834}" destId="{1C523146-E71B-2A4C-86B2-B25C99EB8197}" srcOrd="0" destOrd="0" presId="urn:microsoft.com/office/officeart/2005/8/layout/chevron2"/>
    <dgm:cxn modelId="{61296E1D-CFDA-6F49-9F38-011ADA45FAD3}" type="presParOf" srcId="{63B43E07-B515-6447-BE0C-EF4289803834}" destId="{A80ED579-834A-3F46-A2A5-6B718621B9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10B98D-892E-944E-8AF0-E470E2DA1165}" type="doc">
      <dgm:prSet loTypeId="urn:microsoft.com/office/officeart/2005/8/layout/pList2" loCatId="list" qsTypeId="urn:microsoft.com/office/officeart/2005/8/quickstyle/simple4" qsCatId="simple" csTypeId="urn:microsoft.com/office/officeart/2005/8/colors/colorful3" csCatId="colorful" phldr="1"/>
      <dgm:spPr/>
    </dgm:pt>
    <dgm:pt modelId="{DA7E5AD2-D317-504C-8873-F9650ED43ED3}">
      <dgm:prSet phldrT="[Text]"/>
      <dgm:spPr/>
      <dgm:t>
        <a:bodyPr/>
        <a:lstStyle/>
        <a:p>
          <a:r>
            <a:rPr lang="en-US" dirty="0" smtClean="0"/>
            <a:t>“a lie told often enough becomes the truth”</a:t>
          </a:r>
          <a:endParaRPr lang="en-US" dirty="0"/>
        </a:p>
      </dgm:t>
    </dgm:pt>
    <dgm:pt modelId="{52B4B01C-E791-6844-95BB-C859147F79D8}" type="parTrans" cxnId="{D62A00C0-D643-A64F-AC9C-B7B733A77E1A}">
      <dgm:prSet/>
      <dgm:spPr/>
      <dgm:t>
        <a:bodyPr/>
        <a:lstStyle/>
        <a:p>
          <a:endParaRPr lang="en-US"/>
        </a:p>
      </dgm:t>
    </dgm:pt>
    <dgm:pt modelId="{6457F6D9-1483-5648-AB34-EA445F8731BD}" type="sibTrans" cxnId="{D62A00C0-D643-A64F-AC9C-B7B733A77E1A}">
      <dgm:prSet/>
      <dgm:spPr/>
      <dgm:t>
        <a:bodyPr/>
        <a:lstStyle/>
        <a:p>
          <a:endParaRPr lang="en-US"/>
        </a:p>
      </dgm:t>
    </dgm:pt>
    <dgm:pt modelId="{8D547897-F1B0-6A41-96EE-1D4AE42684E7}">
      <dgm:prSet phldrT="[Text]" custT="1"/>
      <dgm:spPr/>
      <dgm:t>
        <a:bodyPr/>
        <a:lstStyle/>
        <a:p>
          <a:pPr algn="ctr"/>
          <a:r>
            <a:rPr lang="en-US" sz="2600" dirty="0" smtClean="0"/>
            <a:t>“ideas are more powerful than guns”</a:t>
          </a:r>
          <a:endParaRPr lang="en-US" sz="2600" dirty="0"/>
        </a:p>
      </dgm:t>
    </dgm:pt>
    <dgm:pt modelId="{460DD12E-B715-9544-91A1-4FE319E803E8}" type="parTrans" cxnId="{4634B149-A385-9145-96DB-6DF2DA00AAE2}">
      <dgm:prSet/>
      <dgm:spPr/>
      <dgm:t>
        <a:bodyPr/>
        <a:lstStyle/>
        <a:p>
          <a:endParaRPr lang="en-US"/>
        </a:p>
      </dgm:t>
    </dgm:pt>
    <dgm:pt modelId="{E945CFE5-F26B-674A-A420-EF0F78A775E2}" type="sibTrans" cxnId="{4634B149-A385-9145-96DB-6DF2DA00AAE2}">
      <dgm:prSet/>
      <dgm:spPr/>
      <dgm:t>
        <a:bodyPr/>
        <a:lstStyle/>
        <a:p>
          <a:endParaRPr lang="en-US"/>
        </a:p>
      </dgm:t>
    </dgm:pt>
    <dgm:pt modelId="{6AC49854-4674-A643-A87E-747749E73888}">
      <dgm:prSet phldrT="[Text]"/>
      <dgm:spPr/>
      <dgm:t>
        <a:bodyPr/>
        <a:lstStyle/>
        <a:p>
          <a:r>
            <a:rPr lang="en-US" dirty="0" smtClean="0"/>
            <a:t>“I am not yet ready to be Tsar. I know nothing of the business of ruling”</a:t>
          </a:r>
          <a:endParaRPr lang="en-US" dirty="0"/>
        </a:p>
      </dgm:t>
    </dgm:pt>
    <dgm:pt modelId="{D734166A-6AFC-0A4A-B3C8-43AF430535F2}" type="parTrans" cxnId="{5E62B60C-6517-604C-ABED-D3AB20F2BBBF}">
      <dgm:prSet/>
      <dgm:spPr/>
      <dgm:t>
        <a:bodyPr/>
        <a:lstStyle/>
        <a:p>
          <a:endParaRPr lang="en-US"/>
        </a:p>
      </dgm:t>
    </dgm:pt>
    <dgm:pt modelId="{8B813438-39D1-0141-8F55-49DE9131FF99}" type="sibTrans" cxnId="{5E62B60C-6517-604C-ABED-D3AB20F2BBBF}">
      <dgm:prSet/>
      <dgm:spPr/>
      <dgm:t>
        <a:bodyPr/>
        <a:lstStyle/>
        <a:p>
          <a:endParaRPr lang="en-US"/>
        </a:p>
      </dgm:t>
    </dgm:pt>
    <dgm:pt modelId="{86793E99-01B3-D44F-AC89-16B72112E911}" type="pres">
      <dgm:prSet presAssocID="{B910B98D-892E-944E-8AF0-E470E2DA1165}" presName="Name0" presStyleCnt="0">
        <dgm:presLayoutVars>
          <dgm:dir/>
          <dgm:resizeHandles val="exact"/>
        </dgm:presLayoutVars>
      </dgm:prSet>
      <dgm:spPr/>
    </dgm:pt>
    <dgm:pt modelId="{69571D8D-80C6-424D-8EE7-B5657AF7414D}" type="pres">
      <dgm:prSet presAssocID="{B910B98D-892E-944E-8AF0-E470E2DA1165}" presName="bkgdShp" presStyleLbl="alignAccFollowNode1" presStyleIdx="0" presStyleCnt="1" custLinFactNeighborX="199"/>
      <dgm:spPr/>
    </dgm:pt>
    <dgm:pt modelId="{E4755338-A3CA-0040-9915-55CA1789B939}" type="pres">
      <dgm:prSet presAssocID="{B910B98D-892E-944E-8AF0-E470E2DA1165}" presName="linComp" presStyleCnt="0"/>
      <dgm:spPr/>
    </dgm:pt>
    <dgm:pt modelId="{E879FFBB-E1C2-9C49-8747-0821B704D279}" type="pres">
      <dgm:prSet presAssocID="{DA7E5AD2-D317-504C-8873-F9650ED43ED3}" presName="compNode" presStyleCnt="0"/>
      <dgm:spPr/>
    </dgm:pt>
    <dgm:pt modelId="{6A1A5634-9532-9B45-B80C-748C9D39EAF2}" type="pres">
      <dgm:prSet presAssocID="{DA7E5AD2-D317-504C-8873-F9650ED43E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30B14-EA37-7147-A641-652B4A5A69D5}" type="pres">
      <dgm:prSet presAssocID="{DA7E5AD2-D317-504C-8873-F9650ED43ED3}" presName="invisiNode" presStyleLbl="node1" presStyleIdx="0" presStyleCnt="3"/>
      <dgm:spPr/>
    </dgm:pt>
    <dgm:pt modelId="{55ABE34C-16E4-0340-ACD4-2E2C329862C0}" type="pres">
      <dgm:prSet presAssocID="{DA7E5AD2-D317-504C-8873-F9650ED43ED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AB9996-1B53-894F-BA24-4677A8AD278F}" type="pres">
      <dgm:prSet presAssocID="{6457F6D9-1483-5648-AB34-EA445F8731BD}" presName="sibTrans" presStyleLbl="sibTrans2D1" presStyleIdx="0" presStyleCnt="0"/>
      <dgm:spPr/>
    </dgm:pt>
    <dgm:pt modelId="{6149FFC3-CB44-E543-922A-1073AFDC8486}" type="pres">
      <dgm:prSet presAssocID="{8D547897-F1B0-6A41-96EE-1D4AE42684E7}" presName="compNode" presStyleCnt="0"/>
      <dgm:spPr/>
    </dgm:pt>
    <dgm:pt modelId="{170D6232-623E-A04E-B231-93E45A9E20AB}" type="pres">
      <dgm:prSet presAssocID="{8D547897-F1B0-6A41-96EE-1D4AE42684E7}" presName="node" presStyleLbl="node1" presStyleIdx="1" presStyleCnt="3" custScaleX="117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A35DE-4A6C-1844-A65B-EE6149FC31F4}" type="pres">
      <dgm:prSet presAssocID="{8D547897-F1B0-6A41-96EE-1D4AE42684E7}" presName="invisiNode" presStyleLbl="node1" presStyleIdx="1" presStyleCnt="3"/>
      <dgm:spPr/>
    </dgm:pt>
    <dgm:pt modelId="{EF01BC1B-97A5-2947-B0EE-71E62AB85E33}" type="pres">
      <dgm:prSet presAssocID="{8D547897-F1B0-6A41-96EE-1D4AE42684E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2B1511-D20E-6C45-992D-78356032D678}" type="pres">
      <dgm:prSet presAssocID="{E945CFE5-F26B-674A-A420-EF0F78A775E2}" presName="sibTrans" presStyleLbl="sibTrans2D1" presStyleIdx="0" presStyleCnt="0"/>
      <dgm:spPr/>
    </dgm:pt>
    <dgm:pt modelId="{B1F0BE9E-CEFA-D74F-A5B5-D061FDC3E4AC}" type="pres">
      <dgm:prSet presAssocID="{6AC49854-4674-A643-A87E-747749E73888}" presName="compNode" presStyleCnt="0"/>
      <dgm:spPr/>
    </dgm:pt>
    <dgm:pt modelId="{28089253-D93E-B74F-B444-F57FF9AE15C3}" type="pres">
      <dgm:prSet presAssocID="{6AC49854-4674-A643-A87E-747749E738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37753-4DCC-FA49-8E2B-409ECE43818F}" type="pres">
      <dgm:prSet presAssocID="{6AC49854-4674-A643-A87E-747749E73888}" presName="invisiNode" presStyleLbl="node1" presStyleIdx="2" presStyleCnt="3"/>
      <dgm:spPr/>
    </dgm:pt>
    <dgm:pt modelId="{61D497D8-8067-F243-A967-D479ABCAAEFB}" type="pres">
      <dgm:prSet presAssocID="{6AC49854-4674-A643-A87E-747749E7388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62A00C0-D643-A64F-AC9C-B7B733A77E1A}" srcId="{B910B98D-892E-944E-8AF0-E470E2DA1165}" destId="{DA7E5AD2-D317-504C-8873-F9650ED43ED3}" srcOrd="0" destOrd="0" parTransId="{52B4B01C-E791-6844-95BB-C859147F79D8}" sibTransId="{6457F6D9-1483-5648-AB34-EA445F8731BD}"/>
    <dgm:cxn modelId="{477FA92F-CC1F-024F-B4FC-37CE6000602F}" type="presOf" srcId="{B910B98D-892E-944E-8AF0-E470E2DA1165}" destId="{86793E99-01B3-D44F-AC89-16B72112E911}" srcOrd="0" destOrd="0" presId="urn:microsoft.com/office/officeart/2005/8/layout/pList2"/>
    <dgm:cxn modelId="{E1E114D8-96C2-B948-9565-8BBB219B96A5}" type="presOf" srcId="{DA7E5AD2-D317-504C-8873-F9650ED43ED3}" destId="{6A1A5634-9532-9B45-B80C-748C9D39EAF2}" srcOrd="0" destOrd="0" presId="urn:microsoft.com/office/officeart/2005/8/layout/pList2"/>
    <dgm:cxn modelId="{F6B0A06C-8250-1F4F-919F-C633C77ED2B5}" type="presOf" srcId="{8D547897-F1B0-6A41-96EE-1D4AE42684E7}" destId="{170D6232-623E-A04E-B231-93E45A9E20AB}" srcOrd="0" destOrd="0" presId="urn:microsoft.com/office/officeart/2005/8/layout/pList2"/>
    <dgm:cxn modelId="{8F6C82DB-A3E5-0749-8E75-88B64A6DBA72}" type="presOf" srcId="{E945CFE5-F26B-674A-A420-EF0F78A775E2}" destId="{942B1511-D20E-6C45-992D-78356032D678}" srcOrd="0" destOrd="0" presId="urn:microsoft.com/office/officeart/2005/8/layout/pList2"/>
    <dgm:cxn modelId="{4634B149-A385-9145-96DB-6DF2DA00AAE2}" srcId="{B910B98D-892E-944E-8AF0-E470E2DA1165}" destId="{8D547897-F1B0-6A41-96EE-1D4AE42684E7}" srcOrd="1" destOrd="0" parTransId="{460DD12E-B715-9544-91A1-4FE319E803E8}" sibTransId="{E945CFE5-F26B-674A-A420-EF0F78A775E2}"/>
    <dgm:cxn modelId="{D3FB7BCC-5489-7C4F-900B-D6E21B30B1CE}" type="presOf" srcId="{6AC49854-4674-A643-A87E-747749E73888}" destId="{28089253-D93E-B74F-B444-F57FF9AE15C3}" srcOrd="0" destOrd="0" presId="urn:microsoft.com/office/officeart/2005/8/layout/pList2"/>
    <dgm:cxn modelId="{995D5E3C-6B53-DE45-BC13-FB568D169BAF}" type="presOf" srcId="{6457F6D9-1483-5648-AB34-EA445F8731BD}" destId="{7CAB9996-1B53-894F-BA24-4677A8AD278F}" srcOrd="0" destOrd="0" presId="urn:microsoft.com/office/officeart/2005/8/layout/pList2"/>
    <dgm:cxn modelId="{5E62B60C-6517-604C-ABED-D3AB20F2BBBF}" srcId="{B910B98D-892E-944E-8AF0-E470E2DA1165}" destId="{6AC49854-4674-A643-A87E-747749E73888}" srcOrd="2" destOrd="0" parTransId="{D734166A-6AFC-0A4A-B3C8-43AF430535F2}" sibTransId="{8B813438-39D1-0141-8F55-49DE9131FF99}"/>
    <dgm:cxn modelId="{896DA77C-6D57-AB4D-8B95-1C8A01AA986B}" type="presParOf" srcId="{86793E99-01B3-D44F-AC89-16B72112E911}" destId="{69571D8D-80C6-424D-8EE7-B5657AF7414D}" srcOrd="0" destOrd="0" presId="urn:microsoft.com/office/officeart/2005/8/layout/pList2"/>
    <dgm:cxn modelId="{D41AAABC-8313-0242-8B95-210D91C4D4B6}" type="presParOf" srcId="{86793E99-01B3-D44F-AC89-16B72112E911}" destId="{E4755338-A3CA-0040-9915-55CA1789B939}" srcOrd="1" destOrd="0" presId="urn:microsoft.com/office/officeart/2005/8/layout/pList2"/>
    <dgm:cxn modelId="{616071F2-4395-B747-A7E3-78C04CA68514}" type="presParOf" srcId="{E4755338-A3CA-0040-9915-55CA1789B939}" destId="{E879FFBB-E1C2-9C49-8747-0821B704D279}" srcOrd="0" destOrd="0" presId="urn:microsoft.com/office/officeart/2005/8/layout/pList2"/>
    <dgm:cxn modelId="{5BE44565-2C92-DF45-B4F1-437E3794C565}" type="presParOf" srcId="{E879FFBB-E1C2-9C49-8747-0821B704D279}" destId="{6A1A5634-9532-9B45-B80C-748C9D39EAF2}" srcOrd="0" destOrd="0" presId="urn:microsoft.com/office/officeart/2005/8/layout/pList2"/>
    <dgm:cxn modelId="{0D924897-5A61-1144-A2B4-18F62677E398}" type="presParOf" srcId="{E879FFBB-E1C2-9C49-8747-0821B704D279}" destId="{62C30B14-EA37-7147-A641-652B4A5A69D5}" srcOrd="1" destOrd="0" presId="urn:microsoft.com/office/officeart/2005/8/layout/pList2"/>
    <dgm:cxn modelId="{479F815C-F844-F043-8701-D29310105F5B}" type="presParOf" srcId="{E879FFBB-E1C2-9C49-8747-0821B704D279}" destId="{55ABE34C-16E4-0340-ACD4-2E2C329862C0}" srcOrd="2" destOrd="0" presId="urn:microsoft.com/office/officeart/2005/8/layout/pList2"/>
    <dgm:cxn modelId="{CADA5584-6020-A947-9C65-4763A65B7B0D}" type="presParOf" srcId="{E4755338-A3CA-0040-9915-55CA1789B939}" destId="{7CAB9996-1B53-894F-BA24-4677A8AD278F}" srcOrd="1" destOrd="0" presId="urn:microsoft.com/office/officeart/2005/8/layout/pList2"/>
    <dgm:cxn modelId="{B88D1A09-CB10-6C43-8566-EC28981D5BFE}" type="presParOf" srcId="{E4755338-A3CA-0040-9915-55CA1789B939}" destId="{6149FFC3-CB44-E543-922A-1073AFDC8486}" srcOrd="2" destOrd="0" presId="urn:microsoft.com/office/officeart/2005/8/layout/pList2"/>
    <dgm:cxn modelId="{C16BC843-7389-9348-ADF2-9E9FEB2A0038}" type="presParOf" srcId="{6149FFC3-CB44-E543-922A-1073AFDC8486}" destId="{170D6232-623E-A04E-B231-93E45A9E20AB}" srcOrd="0" destOrd="0" presId="urn:microsoft.com/office/officeart/2005/8/layout/pList2"/>
    <dgm:cxn modelId="{243585F2-5BFC-6A4B-B1B0-CB23277F3F30}" type="presParOf" srcId="{6149FFC3-CB44-E543-922A-1073AFDC8486}" destId="{F5FA35DE-4A6C-1844-A65B-EE6149FC31F4}" srcOrd="1" destOrd="0" presId="urn:microsoft.com/office/officeart/2005/8/layout/pList2"/>
    <dgm:cxn modelId="{0C2AEA06-E8FA-4F49-A039-6F31E7AB9089}" type="presParOf" srcId="{6149FFC3-CB44-E543-922A-1073AFDC8486}" destId="{EF01BC1B-97A5-2947-B0EE-71E62AB85E33}" srcOrd="2" destOrd="0" presId="urn:microsoft.com/office/officeart/2005/8/layout/pList2"/>
    <dgm:cxn modelId="{66C6B19B-D907-E942-86D8-F68BB81E0EB8}" type="presParOf" srcId="{E4755338-A3CA-0040-9915-55CA1789B939}" destId="{942B1511-D20E-6C45-992D-78356032D678}" srcOrd="3" destOrd="0" presId="urn:microsoft.com/office/officeart/2005/8/layout/pList2"/>
    <dgm:cxn modelId="{68E7173B-14AD-8C44-A8CD-B6B89A6CFF4C}" type="presParOf" srcId="{E4755338-A3CA-0040-9915-55CA1789B939}" destId="{B1F0BE9E-CEFA-D74F-A5B5-D061FDC3E4AC}" srcOrd="4" destOrd="0" presId="urn:microsoft.com/office/officeart/2005/8/layout/pList2"/>
    <dgm:cxn modelId="{1BFEE4DB-473A-BD4C-AF06-5CDEC1E74692}" type="presParOf" srcId="{B1F0BE9E-CEFA-D74F-A5B5-D061FDC3E4AC}" destId="{28089253-D93E-B74F-B444-F57FF9AE15C3}" srcOrd="0" destOrd="0" presId="urn:microsoft.com/office/officeart/2005/8/layout/pList2"/>
    <dgm:cxn modelId="{6626B2D7-2496-BE45-BE0D-094A4CCCD587}" type="presParOf" srcId="{B1F0BE9E-CEFA-D74F-A5B5-D061FDC3E4AC}" destId="{57937753-4DCC-FA49-8E2B-409ECE43818F}" srcOrd="1" destOrd="0" presId="urn:microsoft.com/office/officeart/2005/8/layout/pList2"/>
    <dgm:cxn modelId="{9E548D30-A304-4248-9E7E-1431A85A3447}" type="presParOf" srcId="{B1F0BE9E-CEFA-D74F-A5B5-D061FDC3E4AC}" destId="{61D497D8-8067-F243-A967-D479ABCAAEF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ECAB1F-0FF0-7B48-9C0B-7EF972F24E02}">
      <dsp:nvSpPr>
        <dsp:cNvPr id="0" name=""/>
        <dsp:cNvSpPr/>
      </dsp:nvSpPr>
      <dsp:spPr>
        <a:xfrm>
          <a:off x="1867" y="0"/>
          <a:ext cx="1957391" cy="5367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Kaiser Wilhelm II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Germany</a:t>
          </a:r>
          <a:endParaRPr lang="en-US" sz="2800" kern="1200" dirty="0"/>
        </a:p>
      </dsp:txBody>
      <dsp:txXfrm>
        <a:off x="1867" y="2147146"/>
        <a:ext cx="1957391" cy="2147146"/>
      </dsp:txXfrm>
    </dsp:sp>
    <dsp:sp modelId="{ECD314C9-8D0C-B342-877B-BABECCB2D390}">
      <dsp:nvSpPr>
        <dsp:cNvPr id="0" name=""/>
        <dsp:cNvSpPr/>
      </dsp:nvSpPr>
      <dsp:spPr>
        <a:xfrm>
          <a:off x="86813" y="322072"/>
          <a:ext cx="1787499" cy="17874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F539D5-79D5-CE43-9D4A-705CCFB6149E}">
      <dsp:nvSpPr>
        <dsp:cNvPr id="0" name=""/>
        <dsp:cNvSpPr/>
      </dsp:nvSpPr>
      <dsp:spPr>
        <a:xfrm>
          <a:off x="2017980" y="0"/>
          <a:ext cx="1957391" cy="5367867"/>
        </a:xfrm>
        <a:prstGeom prst="roundRect">
          <a:avLst>
            <a:gd name="adj" fmla="val 10000"/>
          </a:avLst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3163842"/>
              <a:satOff val="-2079"/>
              <a:lumOff val="-4052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Woodrow Wilson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United States</a:t>
          </a:r>
          <a:endParaRPr lang="en-US" sz="2800" kern="1200" dirty="0"/>
        </a:p>
      </dsp:txBody>
      <dsp:txXfrm>
        <a:off x="2017980" y="2147146"/>
        <a:ext cx="1957391" cy="2147146"/>
      </dsp:txXfrm>
    </dsp:sp>
    <dsp:sp modelId="{C20B0734-5650-D84E-8680-5406C4ADE6DE}">
      <dsp:nvSpPr>
        <dsp:cNvPr id="0" name=""/>
        <dsp:cNvSpPr/>
      </dsp:nvSpPr>
      <dsp:spPr>
        <a:xfrm>
          <a:off x="2102926" y="322072"/>
          <a:ext cx="1787499" cy="17874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3200154"/>
              <a:satOff val="-2130"/>
              <a:lumOff val="-1236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4A3FC9-0498-AF46-8821-76D6F12A5315}">
      <dsp:nvSpPr>
        <dsp:cNvPr id="0" name=""/>
        <dsp:cNvSpPr/>
      </dsp:nvSpPr>
      <dsp:spPr>
        <a:xfrm>
          <a:off x="4034094" y="0"/>
          <a:ext cx="1957391" cy="5367867"/>
        </a:xfrm>
        <a:prstGeom prst="roundRect">
          <a:avLst>
            <a:gd name="adj" fmla="val 10000"/>
          </a:avLst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6327683"/>
              <a:satOff val="-4157"/>
              <a:lumOff val="-810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Tsar Nicholas II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Russia</a:t>
          </a:r>
          <a:endParaRPr lang="en-US" sz="2800" kern="1200" dirty="0"/>
        </a:p>
      </dsp:txBody>
      <dsp:txXfrm>
        <a:off x="4034094" y="2147146"/>
        <a:ext cx="1957391" cy="2147146"/>
      </dsp:txXfrm>
    </dsp:sp>
    <dsp:sp modelId="{85FB7411-C170-7248-8C3F-D8C39D4D0BC7}">
      <dsp:nvSpPr>
        <dsp:cNvPr id="0" name=""/>
        <dsp:cNvSpPr/>
      </dsp:nvSpPr>
      <dsp:spPr>
        <a:xfrm>
          <a:off x="4119040" y="322072"/>
          <a:ext cx="1787499" cy="17874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6400308"/>
              <a:satOff val="-4260"/>
              <a:lumOff val="-2473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10F5E-41FA-D34D-9A06-4FB3BA722DBD}">
      <dsp:nvSpPr>
        <dsp:cNvPr id="0" name=""/>
        <dsp:cNvSpPr/>
      </dsp:nvSpPr>
      <dsp:spPr>
        <a:xfrm>
          <a:off x="6050207" y="0"/>
          <a:ext cx="1957391" cy="5367867"/>
        </a:xfrm>
        <a:prstGeom prst="roundRect">
          <a:avLst>
            <a:gd name="adj" fmla="val 1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9491525"/>
              <a:satOff val="-6236"/>
              <a:lumOff val="-1215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David Lloyd George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Britain</a:t>
          </a:r>
          <a:endParaRPr lang="en-US" sz="2800" kern="1200" dirty="0"/>
        </a:p>
      </dsp:txBody>
      <dsp:txXfrm>
        <a:off x="6050207" y="2147146"/>
        <a:ext cx="1957391" cy="2147146"/>
      </dsp:txXfrm>
    </dsp:sp>
    <dsp:sp modelId="{1D1C540E-E6BC-7F42-956C-3D3E45DBADC0}">
      <dsp:nvSpPr>
        <dsp:cNvPr id="0" name=""/>
        <dsp:cNvSpPr/>
      </dsp:nvSpPr>
      <dsp:spPr>
        <a:xfrm>
          <a:off x="6135153" y="322072"/>
          <a:ext cx="1787499" cy="178749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9600461"/>
              <a:satOff val="-6390"/>
              <a:lumOff val="-37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62E5B-AA1F-E14B-984A-E6462347F0A0}">
      <dsp:nvSpPr>
        <dsp:cNvPr id="0" name=""/>
        <dsp:cNvSpPr/>
      </dsp:nvSpPr>
      <dsp:spPr>
        <a:xfrm>
          <a:off x="320378" y="4294293"/>
          <a:ext cx="7368709" cy="80518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99DDC2-A86E-984B-BF58-2E3D5A1C2309}">
      <dsp:nvSpPr>
        <dsp:cNvPr id="0" name=""/>
        <dsp:cNvSpPr/>
      </dsp:nvSpPr>
      <dsp:spPr>
        <a:xfrm rot="5400000">
          <a:off x="-231923" y="234061"/>
          <a:ext cx="1546158" cy="108231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1914</a:t>
          </a:r>
          <a:endParaRPr lang="en-US" sz="3000" kern="1200" dirty="0"/>
        </a:p>
      </dsp:txBody>
      <dsp:txXfrm rot="5400000">
        <a:off x="-231923" y="234061"/>
        <a:ext cx="1546158" cy="1082311"/>
      </dsp:txXfrm>
    </dsp:sp>
    <dsp:sp modelId="{041B8BFC-C929-0945-9F96-0C1D5DC0F2B4}">
      <dsp:nvSpPr>
        <dsp:cNvPr id="0" name=""/>
        <dsp:cNvSpPr/>
      </dsp:nvSpPr>
      <dsp:spPr>
        <a:xfrm rot="5400000">
          <a:off x="4229653" y="-3145204"/>
          <a:ext cx="1005003" cy="729968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Archduke Ferdinand of Austria is assassinated by Bosnian nationalist</a:t>
          </a:r>
          <a:endParaRPr lang="en-US" sz="3100" kern="1200" dirty="0"/>
        </a:p>
      </dsp:txBody>
      <dsp:txXfrm rot="5400000">
        <a:off x="4229653" y="-3145204"/>
        <a:ext cx="1005003" cy="7299688"/>
      </dsp:txXfrm>
    </dsp:sp>
    <dsp:sp modelId="{6B545EF7-AEAB-AB42-AE79-6B9200E235A3}">
      <dsp:nvSpPr>
        <dsp:cNvPr id="0" name=""/>
        <dsp:cNvSpPr/>
      </dsp:nvSpPr>
      <dsp:spPr>
        <a:xfrm rot="5400000">
          <a:off x="-231923" y="1636361"/>
          <a:ext cx="1546158" cy="108231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1917</a:t>
          </a:r>
          <a:endParaRPr lang="en-US" sz="3000" kern="1200" dirty="0"/>
        </a:p>
      </dsp:txBody>
      <dsp:txXfrm rot="5400000">
        <a:off x="-231923" y="1636361"/>
        <a:ext cx="1546158" cy="1082311"/>
      </dsp:txXfrm>
    </dsp:sp>
    <dsp:sp modelId="{91FB9A01-37FA-D146-B194-D06B1F02D9E8}">
      <dsp:nvSpPr>
        <dsp:cNvPr id="0" name=""/>
        <dsp:cNvSpPr/>
      </dsp:nvSpPr>
      <dsp:spPr>
        <a:xfrm rot="5400000">
          <a:off x="4229653" y="-1742905"/>
          <a:ext cx="1005003" cy="729968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United States enters the war</a:t>
          </a:r>
          <a:endParaRPr lang="en-US" sz="3100" kern="1200" dirty="0"/>
        </a:p>
      </dsp:txBody>
      <dsp:txXfrm rot="5400000">
        <a:off x="4229653" y="-1742905"/>
        <a:ext cx="1005003" cy="7299688"/>
      </dsp:txXfrm>
    </dsp:sp>
    <dsp:sp modelId="{B6A01947-192E-1446-A802-5AF5542CE64A}">
      <dsp:nvSpPr>
        <dsp:cNvPr id="0" name=""/>
        <dsp:cNvSpPr/>
      </dsp:nvSpPr>
      <dsp:spPr>
        <a:xfrm rot="5400000">
          <a:off x="-231923" y="3038660"/>
          <a:ext cx="1546158" cy="108231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1917</a:t>
          </a:r>
          <a:endParaRPr lang="en-US" sz="3000" kern="1200" dirty="0"/>
        </a:p>
      </dsp:txBody>
      <dsp:txXfrm rot="5400000">
        <a:off x="-231923" y="3038660"/>
        <a:ext cx="1546158" cy="1082311"/>
      </dsp:txXfrm>
    </dsp:sp>
    <dsp:sp modelId="{1DE912E5-5C80-9F49-9473-2796262A7F1E}">
      <dsp:nvSpPr>
        <dsp:cNvPr id="0" name=""/>
        <dsp:cNvSpPr/>
      </dsp:nvSpPr>
      <dsp:spPr>
        <a:xfrm rot="5400000">
          <a:off x="4229653" y="-340606"/>
          <a:ext cx="1005003" cy="729968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Russia leaves the war because of revolution (treaty of Brest </a:t>
          </a:r>
          <a:r>
            <a:rPr lang="en-US" sz="3100" kern="1200" dirty="0" err="1" smtClean="0"/>
            <a:t>Litovsk</a:t>
          </a:r>
          <a:r>
            <a:rPr lang="en-US" sz="3100" kern="1200" dirty="0" smtClean="0"/>
            <a:t>)</a:t>
          </a:r>
          <a:endParaRPr lang="en-US" sz="3100" kern="1200" dirty="0"/>
        </a:p>
      </dsp:txBody>
      <dsp:txXfrm rot="5400000">
        <a:off x="4229653" y="-340606"/>
        <a:ext cx="1005003" cy="7299688"/>
      </dsp:txXfrm>
    </dsp:sp>
    <dsp:sp modelId="{2B44F247-D103-DD4E-83CC-7767FB07B682}">
      <dsp:nvSpPr>
        <dsp:cNvPr id="0" name=""/>
        <dsp:cNvSpPr/>
      </dsp:nvSpPr>
      <dsp:spPr>
        <a:xfrm rot="5400000">
          <a:off x="-231923" y="4440960"/>
          <a:ext cx="1546158" cy="108231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1918</a:t>
          </a:r>
          <a:endParaRPr lang="en-US" sz="3000" kern="1200" dirty="0"/>
        </a:p>
      </dsp:txBody>
      <dsp:txXfrm rot="5400000">
        <a:off x="-231923" y="4440960"/>
        <a:ext cx="1546158" cy="1082311"/>
      </dsp:txXfrm>
    </dsp:sp>
    <dsp:sp modelId="{BD69684A-924C-9642-AD00-648FFF5E20E5}">
      <dsp:nvSpPr>
        <dsp:cNvPr id="0" name=""/>
        <dsp:cNvSpPr/>
      </dsp:nvSpPr>
      <dsp:spPr>
        <a:xfrm rot="5400000">
          <a:off x="4229653" y="1061693"/>
          <a:ext cx="1005003" cy="729968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Treaty of Versailles ends the war</a:t>
          </a:r>
          <a:endParaRPr lang="en-US" sz="3100" kern="1200" dirty="0"/>
        </a:p>
      </dsp:txBody>
      <dsp:txXfrm rot="5400000">
        <a:off x="4229653" y="1061693"/>
        <a:ext cx="1005003" cy="72996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319DA4-4768-2B49-BCAB-45AC2F3C321D}">
      <dsp:nvSpPr>
        <dsp:cNvPr id="0" name=""/>
        <dsp:cNvSpPr/>
      </dsp:nvSpPr>
      <dsp:spPr>
        <a:xfrm>
          <a:off x="0" y="0"/>
          <a:ext cx="4038600" cy="21067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ABD4E-28B9-D345-990E-938917308209}">
      <dsp:nvSpPr>
        <dsp:cNvPr id="0" name=""/>
        <dsp:cNvSpPr/>
      </dsp:nvSpPr>
      <dsp:spPr>
        <a:xfrm>
          <a:off x="121157" y="40908"/>
          <a:ext cx="3796284" cy="2024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F3EB6E-37C8-FC4F-94E6-E338B3546388}">
      <dsp:nvSpPr>
        <dsp:cNvPr id="0" name=""/>
        <dsp:cNvSpPr/>
      </dsp:nvSpPr>
      <dsp:spPr>
        <a:xfrm rot="10800000">
          <a:off x="121157" y="2106777"/>
          <a:ext cx="3796284" cy="25749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“I am a Yugoslav nationalist, aiming for the unification of all Yugoslavs”</a:t>
          </a:r>
          <a:endParaRPr lang="en-US" sz="3000" kern="1200" dirty="0"/>
        </a:p>
      </dsp:txBody>
      <dsp:txXfrm rot="10800000">
        <a:off x="121157" y="2106777"/>
        <a:ext cx="3796284" cy="25749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F8AC8D-DBE5-DD49-9189-B86C76B0425C}">
      <dsp:nvSpPr>
        <dsp:cNvPr id="0" name=""/>
        <dsp:cNvSpPr/>
      </dsp:nvSpPr>
      <dsp:spPr>
        <a:xfrm rot="5400000">
          <a:off x="-253403" y="253530"/>
          <a:ext cx="1689354" cy="11825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1914</a:t>
          </a:r>
          <a:endParaRPr lang="en-US" sz="3300" kern="1200" dirty="0"/>
        </a:p>
      </dsp:txBody>
      <dsp:txXfrm rot="5400000">
        <a:off x="-253403" y="253530"/>
        <a:ext cx="1689354" cy="1182547"/>
      </dsp:txXfrm>
    </dsp:sp>
    <dsp:sp modelId="{C1279185-D03D-7C4A-834C-10EA77D8A22D}">
      <dsp:nvSpPr>
        <dsp:cNvPr id="0" name=""/>
        <dsp:cNvSpPr/>
      </dsp:nvSpPr>
      <dsp:spPr>
        <a:xfrm rot="5400000">
          <a:off x="2061533" y="-878858"/>
          <a:ext cx="1098080" cy="28560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Marne</a:t>
          </a:r>
          <a:endParaRPr lang="en-US" sz="4000" kern="1200" dirty="0"/>
        </a:p>
      </dsp:txBody>
      <dsp:txXfrm rot="5400000">
        <a:off x="2061533" y="-878858"/>
        <a:ext cx="1098080" cy="2856052"/>
      </dsp:txXfrm>
    </dsp:sp>
    <dsp:sp modelId="{B45C2AB0-B080-D14A-81D9-E4C639AC935C}">
      <dsp:nvSpPr>
        <dsp:cNvPr id="0" name=""/>
        <dsp:cNvSpPr/>
      </dsp:nvSpPr>
      <dsp:spPr>
        <a:xfrm rot="5400000">
          <a:off x="-253403" y="1749590"/>
          <a:ext cx="1689354" cy="1182547"/>
        </a:xfrm>
        <a:prstGeom prst="chevron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9525" cap="flat" cmpd="sng" algn="ctr">
          <a:solidFill>
            <a:schemeClr val="accent3">
              <a:hueOff val="-4745762"/>
              <a:satOff val="-3118"/>
              <a:lumOff val="-607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4745762"/>
              <a:satOff val="-3118"/>
              <a:lumOff val="-6078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1916</a:t>
          </a:r>
          <a:endParaRPr lang="en-US" sz="3300" kern="1200" dirty="0"/>
        </a:p>
      </dsp:txBody>
      <dsp:txXfrm rot="5400000">
        <a:off x="-253403" y="1749590"/>
        <a:ext cx="1689354" cy="1182547"/>
      </dsp:txXfrm>
    </dsp:sp>
    <dsp:sp modelId="{C5D9BD75-3B7F-7949-9D44-051EA85B1B91}">
      <dsp:nvSpPr>
        <dsp:cNvPr id="0" name=""/>
        <dsp:cNvSpPr/>
      </dsp:nvSpPr>
      <dsp:spPr>
        <a:xfrm rot="5400000">
          <a:off x="2061533" y="617200"/>
          <a:ext cx="1098080" cy="28560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745762"/>
              <a:satOff val="-3118"/>
              <a:lumOff val="-6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Verdun</a:t>
          </a:r>
          <a:endParaRPr lang="en-US" sz="4000" kern="1200" dirty="0"/>
        </a:p>
      </dsp:txBody>
      <dsp:txXfrm rot="5400000">
        <a:off x="2061533" y="617200"/>
        <a:ext cx="1098080" cy="2856052"/>
      </dsp:txXfrm>
    </dsp:sp>
    <dsp:sp modelId="{1C523146-E71B-2A4C-86B2-B25C99EB8197}">
      <dsp:nvSpPr>
        <dsp:cNvPr id="0" name=""/>
        <dsp:cNvSpPr/>
      </dsp:nvSpPr>
      <dsp:spPr>
        <a:xfrm rot="5400000">
          <a:off x="-253403" y="3245649"/>
          <a:ext cx="1689354" cy="1182547"/>
        </a:xfrm>
        <a:prstGeom prst="chevron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9491525"/>
              <a:satOff val="-6236"/>
              <a:lumOff val="-12157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1916</a:t>
          </a:r>
          <a:endParaRPr lang="en-US" sz="3300" kern="1200" dirty="0"/>
        </a:p>
      </dsp:txBody>
      <dsp:txXfrm rot="5400000">
        <a:off x="-253403" y="3245649"/>
        <a:ext cx="1689354" cy="1182547"/>
      </dsp:txXfrm>
    </dsp:sp>
    <dsp:sp modelId="{A80ED579-834A-3F46-A2A5-6B718621B919}">
      <dsp:nvSpPr>
        <dsp:cNvPr id="0" name=""/>
        <dsp:cNvSpPr/>
      </dsp:nvSpPr>
      <dsp:spPr>
        <a:xfrm rot="5400000">
          <a:off x="2061533" y="2113260"/>
          <a:ext cx="1098080" cy="28560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Somme</a:t>
          </a:r>
          <a:endParaRPr lang="en-US" sz="4000" kern="1200" dirty="0"/>
        </a:p>
      </dsp:txBody>
      <dsp:txXfrm rot="5400000">
        <a:off x="2061533" y="2113260"/>
        <a:ext cx="1098080" cy="28560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571D8D-80C6-424D-8EE7-B5657AF7414D}">
      <dsp:nvSpPr>
        <dsp:cNvPr id="0" name=""/>
        <dsp:cNvSpPr/>
      </dsp:nvSpPr>
      <dsp:spPr>
        <a:xfrm>
          <a:off x="0" y="0"/>
          <a:ext cx="8504238" cy="25160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BE34C-16E4-0340-ACD4-2E2C329862C0}">
      <dsp:nvSpPr>
        <dsp:cNvPr id="0" name=""/>
        <dsp:cNvSpPr/>
      </dsp:nvSpPr>
      <dsp:spPr>
        <a:xfrm>
          <a:off x="255494" y="335470"/>
          <a:ext cx="2369310" cy="1845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1A5634-9532-9B45-B80C-748C9D39EAF2}">
      <dsp:nvSpPr>
        <dsp:cNvPr id="0" name=""/>
        <dsp:cNvSpPr/>
      </dsp:nvSpPr>
      <dsp:spPr>
        <a:xfrm rot="10800000">
          <a:off x="255494" y="2516029"/>
          <a:ext cx="2369310" cy="3075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“a lie told often enough becomes the truth”</a:t>
          </a:r>
          <a:endParaRPr lang="en-US" sz="2600" kern="1200" dirty="0"/>
        </a:p>
      </dsp:txBody>
      <dsp:txXfrm rot="10800000">
        <a:off x="255494" y="2516029"/>
        <a:ext cx="2369310" cy="3075146"/>
      </dsp:txXfrm>
    </dsp:sp>
    <dsp:sp modelId="{EF01BC1B-97A5-2947-B0EE-71E62AB85E33}">
      <dsp:nvSpPr>
        <dsp:cNvPr id="0" name=""/>
        <dsp:cNvSpPr/>
      </dsp:nvSpPr>
      <dsp:spPr>
        <a:xfrm>
          <a:off x="3067463" y="335470"/>
          <a:ext cx="2369310" cy="1845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4800231"/>
              <a:satOff val="-3195"/>
              <a:lumOff val="-185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0D6232-623E-A04E-B231-93E45A9E20AB}">
      <dsp:nvSpPr>
        <dsp:cNvPr id="0" name=""/>
        <dsp:cNvSpPr/>
      </dsp:nvSpPr>
      <dsp:spPr>
        <a:xfrm rot="10800000">
          <a:off x="2861736" y="2516029"/>
          <a:ext cx="2780765" cy="3075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4745762"/>
              <a:satOff val="-3118"/>
              <a:lumOff val="-6078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“ideas are more powerful than guns”</a:t>
          </a:r>
          <a:endParaRPr lang="en-US" sz="2600" kern="1200" dirty="0"/>
        </a:p>
      </dsp:txBody>
      <dsp:txXfrm rot="10800000">
        <a:off x="2861736" y="2516029"/>
        <a:ext cx="2780765" cy="3075146"/>
      </dsp:txXfrm>
    </dsp:sp>
    <dsp:sp modelId="{61D497D8-8067-F243-A967-D479ABCAAEFB}">
      <dsp:nvSpPr>
        <dsp:cNvPr id="0" name=""/>
        <dsp:cNvSpPr/>
      </dsp:nvSpPr>
      <dsp:spPr>
        <a:xfrm>
          <a:off x="5879432" y="335470"/>
          <a:ext cx="2369310" cy="1845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9600461"/>
              <a:satOff val="-6390"/>
              <a:lumOff val="-37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089253-D93E-B74F-B444-F57FF9AE15C3}">
      <dsp:nvSpPr>
        <dsp:cNvPr id="0" name=""/>
        <dsp:cNvSpPr/>
      </dsp:nvSpPr>
      <dsp:spPr>
        <a:xfrm rot="10800000">
          <a:off x="5879432" y="2516029"/>
          <a:ext cx="2369310" cy="3075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9491525"/>
              <a:satOff val="-6236"/>
              <a:lumOff val="-1215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“I am not yet ready to be Tsar. I know nothing of the business of ruling”</a:t>
          </a:r>
          <a:endParaRPr lang="en-US" sz="2600" kern="1200" dirty="0"/>
        </a:p>
      </dsp:txBody>
      <dsp:txXfrm rot="10800000">
        <a:off x="5879432" y="2516029"/>
        <a:ext cx="2369310" cy="3075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59D-F85F-464A-95A4-C7F10FE85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B3AC59D-F85F-464A-95A4-C7F10FE854E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B3AC59D-F85F-464A-95A4-C7F10FE854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59D-F85F-464A-95A4-C7F10FE854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B3AC59D-F85F-464A-95A4-C7F10FE854E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B3AC59D-F85F-464A-95A4-C7F10FE85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3AC59D-F85F-464A-95A4-C7F10FE85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3AC59D-F85F-464A-95A4-C7F10FE854E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B3AC59D-F85F-464A-95A4-C7F10FE854E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8C5554-B182-2045-9632-DFEB2BB63B9C}" type="datetimeFigureOut">
              <a:rPr lang="en-US" smtClean="0"/>
              <a:t>3/24/12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3AC59D-F85F-464A-95A4-C7F10FE854E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pic>
        <p:nvPicPr>
          <p:cNvPr id="9" name="Picture 8" descr="world_war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6" y="2781475"/>
            <a:ext cx="5230368" cy="346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wI_fron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42" y="253995"/>
            <a:ext cx="7077783" cy="6022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5" y="432336"/>
            <a:ext cx="3797131" cy="2714355"/>
          </a:xfrm>
          <a:prstGeom prst="rect">
            <a:avLst/>
          </a:prstGeom>
        </p:spPr>
      </p:pic>
      <p:pic>
        <p:nvPicPr>
          <p:cNvPr id="6" name="Picture 5" descr="trench_warfa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268" y="398471"/>
            <a:ext cx="2921832" cy="2937050"/>
          </a:xfrm>
          <a:prstGeom prst="rect">
            <a:avLst/>
          </a:prstGeom>
        </p:spPr>
      </p:pic>
      <p:pic>
        <p:nvPicPr>
          <p:cNvPr id="7" name="Picture 6" descr="trench_warfare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4" y="3500932"/>
            <a:ext cx="5088467" cy="279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 U.S. Enter the War?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U.S. was isolationist (it did not want to fight in a European War)</a:t>
            </a:r>
          </a:p>
          <a:p>
            <a:r>
              <a:rPr lang="en-US" sz="3000" dirty="0" smtClean="0"/>
              <a:t>The U.S. entered the war because of German unrestricted submarine warfare</a:t>
            </a:r>
          </a:p>
          <a:p>
            <a:r>
              <a:rPr lang="en-US" sz="3000" dirty="0" smtClean="0"/>
              <a:t>German promises to Mexico to help it regain territory from the U.S. (Zimmerman telegram)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in Russia?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1917 Revolution, communists (</a:t>
            </a:r>
            <a:r>
              <a:rPr lang="en-US" dirty="0" err="1" smtClean="0"/>
              <a:t>bolsheviks</a:t>
            </a:r>
            <a:r>
              <a:rPr lang="en-US" dirty="0" smtClean="0"/>
              <a:t>) took power and killed the Tsar and his family</a:t>
            </a:r>
          </a:p>
          <a:p>
            <a:r>
              <a:rPr lang="en-US" dirty="0" smtClean="0"/>
              <a:t>Vladimir Lenin became ruler of Russia (Soviet Union)</a:t>
            </a:r>
          </a:p>
          <a:p>
            <a:r>
              <a:rPr lang="en-US" dirty="0" smtClean="0"/>
              <a:t>Lenin’s New Economic Policy</a:t>
            </a:r>
          </a:p>
          <a:p>
            <a:r>
              <a:rPr lang="en-US" dirty="0" smtClean="0"/>
              <a:t>Lenin died in 1924, Joseph Stalin took power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</a:p>
          <a:p>
            <a:r>
              <a:rPr lang="en-US" dirty="0" smtClean="0"/>
              <a:t>Russia was defeated in 1905 war with Japan</a:t>
            </a:r>
          </a:p>
          <a:p>
            <a:r>
              <a:rPr lang="en-US" dirty="0" smtClean="0"/>
              <a:t>Peasants were unhappy</a:t>
            </a:r>
          </a:p>
          <a:p>
            <a:r>
              <a:rPr lang="en-US" dirty="0" smtClean="0"/>
              <a:t>Military defeats and high casualties</a:t>
            </a:r>
          </a:p>
          <a:p>
            <a:r>
              <a:rPr lang="en-US" dirty="0" smtClean="0"/>
              <a:t>Incompetence of Tsar Nicholas II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</p:nvPr>
        </p:nvGraphicFramePr>
        <p:xfrm>
          <a:off x="321727" y="440267"/>
          <a:ext cx="8504238" cy="55911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Germany gave up all colonies</a:t>
            </a:r>
          </a:p>
          <a:p>
            <a:r>
              <a:rPr lang="en-US" dirty="0" smtClean="0"/>
              <a:t>Germany must pay war reparations</a:t>
            </a:r>
          </a:p>
          <a:p>
            <a:r>
              <a:rPr lang="en-US" dirty="0" smtClean="0"/>
              <a:t>Germany lost territory to France</a:t>
            </a:r>
          </a:p>
          <a:p>
            <a:r>
              <a:rPr lang="en-US" dirty="0" smtClean="0"/>
              <a:t>Germany had to dismantle military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Founded League of Nations an international organization to prevent future wars</a:t>
            </a:r>
          </a:p>
          <a:p>
            <a:r>
              <a:rPr lang="en-US" dirty="0" smtClean="0"/>
              <a:t>The U.S. did not join the League of Nations</a:t>
            </a:r>
          </a:p>
          <a:p>
            <a:r>
              <a:rPr lang="en-US" dirty="0" smtClean="0"/>
              <a:t>The league did not have power to enforce its decisions</a:t>
            </a:r>
          </a:p>
          <a:p>
            <a:r>
              <a:rPr lang="en-US" dirty="0" smtClean="0"/>
              <a:t>League was basis for United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gue_of_na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89" y="474133"/>
            <a:ext cx="8454987" cy="537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Great Britain and France divided portions of the Ottoman Empire in the Middle East under a mandate system</a:t>
            </a:r>
          </a:p>
          <a:p>
            <a:r>
              <a:rPr lang="en-US" sz="2700" dirty="0" smtClean="0"/>
              <a:t>The mandate system planted seeds for future conflicts in the Middle East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Britain gained the lands that became Transjordan and Palestine</a:t>
            </a:r>
          </a:p>
          <a:p>
            <a:r>
              <a:rPr lang="en-US" sz="2700" dirty="0" smtClean="0"/>
              <a:t>France gained the lands that became Syria and Lebanon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date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09" y="1455185"/>
            <a:ext cx="4641740" cy="3573992"/>
          </a:xfrm>
          <a:prstGeom prst="rect">
            <a:avLst/>
          </a:prstGeom>
        </p:spPr>
      </p:pic>
      <p:pic>
        <p:nvPicPr>
          <p:cNvPr id="6" name="Picture 5" descr="manda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3" y="1096864"/>
            <a:ext cx="3511550" cy="4166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World War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Colonies’ participation in the war, which increased demands for independence</a:t>
            </a:r>
          </a:p>
          <a:p>
            <a:r>
              <a:rPr lang="en-US" sz="3000" dirty="0" smtClean="0"/>
              <a:t>End of Russian Imperial, Ottoman, German, and Austro-Hungarian empires</a:t>
            </a:r>
          </a:p>
          <a:p>
            <a:r>
              <a:rPr lang="en-US" sz="3000" dirty="0" smtClean="0"/>
              <a:t>Enormous cost of the war in lives, property, and social disruption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Alliances that divided Europe into competing blocks</a:t>
            </a:r>
          </a:p>
          <a:p>
            <a:r>
              <a:rPr lang="en-US" sz="3200" dirty="0" smtClean="0"/>
              <a:t>Nationalistic feelings</a:t>
            </a:r>
          </a:p>
          <a:p>
            <a:r>
              <a:rPr lang="en-US" sz="3200" dirty="0" smtClean="0"/>
              <a:t>Diplomatic failures</a:t>
            </a:r>
          </a:p>
          <a:p>
            <a:r>
              <a:rPr lang="en-US" sz="3200" dirty="0" smtClean="0"/>
              <a:t>Imperialism</a:t>
            </a:r>
          </a:p>
          <a:p>
            <a:r>
              <a:rPr lang="en-US" sz="3200" dirty="0" smtClean="0"/>
              <a:t>Competition over colonies</a:t>
            </a:r>
          </a:p>
          <a:p>
            <a:r>
              <a:rPr lang="en-US" sz="3200" dirty="0" smtClean="0"/>
              <a:t>Militarism – belief that government should have a strong military and be prepared to use it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wI_death_ch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8" y="287867"/>
            <a:ext cx="7976757" cy="5964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ope_afterwwI.gif"/>
          <p:cNvPicPr>
            <a:picLocks noChangeAspect="1"/>
          </p:cNvPicPr>
          <p:nvPr/>
        </p:nvPicPr>
        <p:blipFill>
          <a:blip r:embed="rId2"/>
          <a:srcRect b="22401"/>
          <a:stretch>
            <a:fillRect/>
          </a:stretch>
        </p:blipFill>
        <p:spPr>
          <a:xfrm>
            <a:off x="1879598" y="201146"/>
            <a:ext cx="5486400" cy="6153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iancesW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28" y="537631"/>
            <a:ext cx="8052398" cy="533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Triple Entente</a:t>
            </a:r>
            <a:r>
              <a:rPr lang="en-US" dirty="0" smtClean="0"/>
              <a:t>	</a:t>
            </a:r>
          </a:p>
          <a:p>
            <a:r>
              <a:rPr lang="en-US" dirty="0" smtClean="0"/>
              <a:t>Britain, Russia, France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Triple Alliance</a:t>
            </a:r>
            <a:endParaRPr lang="en-US" dirty="0" smtClean="0"/>
          </a:p>
          <a:p>
            <a:r>
              <a:rPr lang="en-US" dirty="0" smtClean="0"/>
              <a:t>Germany, Austria-Hungary, Italy</a:t>
            </a:r>
          </a:p>
          <a:p>
            <a:r>
              <a:rPr lang="en-US" dirty="0" smtClean="0"/>
              <a:t>Italy changed sides and Ottoman Empire joined</a:t>
            </a:r>
            <a:endParaRPr lang="en-US" dirty="0"/>
          </a:p>
        </p:txBody>
      </p:sp>
      <p:pic>
        <p:nvPicPr>
          <p:cNvPr id="5" name="Picture 4" descr="alliance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03622"/>
            <a:ext cx="50800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nies_19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76"/>
            <a:ext cx="9144000" cy="665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26533" y="778933"/>
          <a:ext cx="8009467" cy="53678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06400" y="406400"/>
          <a:ext cx="8382000" cy="57573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301752" y="1371600"/>
          <a:ext cx="4038600" cy="46817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10" descr="yugo1914.gif"/>
          <p:cNvPicPr>
            <a:picLocks noGrp="1" noChangeAspect="1"/>
          </p:cNvPicPr>
          <p:nvPr>
            <p:ph sz="half" idx="2"/>
          </p:nvPr>
        </p:nvPicPr>
        <p:blipFill>
          <a:blip r:embed="rId7"/>
          <a:srcRect t="-7960" b="-79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1752" y="1371600"/>
          <a:ext cx="4038600" cy="46817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Static trench warfare on the western front</a:t>
            </a:r>
          </a:p>
          <a:p>
            <a:r>
              <a:rPr lang="en-US" sz="3000" dirty="0" smtClean="0"/>
              <a:t>More mobile warfare on the eastern front</a:t>
            </a:r>
          </a:p>
          <a:p>
            <a:r>
              <a:rPr lang="en-US" sz="3000" dirty="0" smtClean="0"/>
              <a:t>Large loss in life</a:t>
            </a:r>
          </a:p>
          <a:p>
            <a:r>
              <a:rPr lang="en-US" sz="3000" dirty="0" smtClean="0"/>
              <a:t>War of attrition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518</TotalTime>
  <Words>475</Words>
  <Application>Microsoft Macintosh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World War I</vt:lpstr>
      <vt:lpstr>Causes of World War I</vt:lpstr>
      <vt:lpstr>Slide 3</vt:lpstr>
      <vt:lpstr>Alliances</vt:lpstr>
      <vt:lpstr>Slide 5</vt:lpstr>
      <vt:lpstr>Slide 6</vt:lpstr>
      <vt:lpstr>Slide 7</vt:lpstr>
      <vt:lpstr>Gavrilo Princip</vt:lpstr>
      <vt:lpstr>Trench Warfare</vt:lpstr>
      <vt:lpstr>Slide 10</vt:lpstr>
      <vt:lpstr>Slide 11</vt:lpstr>
      <vt:lpstr>Why did the U.S. Enter the War?</vt:lpstr>
      <vt:lpstr>What happened in Russia?</vt:lpstr>
      <vt:lpstr>Slide 14</vt:lpstr>
      <vt:lpstr>Treaty of Versailles</vt:lpstr>
      <vt:lpstr>Slide 16</vt:lpstr>
      <vt:lpstr>Mandate System</vt:lpstr>
      <vt:lpstr>Slide 18</vt:lpstr>
      <vt:lpstr>Outcomes of World War I</vt:lpstr>
      <vt:lpstr>Slide 20</vt:lpstr>
      <vt:lpstr>Slide 21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Arram Dreyer</dc:creator>
  <cp:lastModifiedBy>Arram Dreyer</cp:lastModifiedBy>
  <cp:revision>17</cp:revision>
  <dcterms:created xsi:type="dcterms:W3CDTF">2012-03-24T12:15:11Z</dcterms:created>
  <dcterms:modified xsi:type="dcterms:W3CDTF">2012-03-24T20:54:00Z</dcterms:modified>
</cp:coreProperties>
</file>