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Override PartName="/ppt/diagrams/layout9.xml" ContentType="application/vnd.openxmlformats-officedocument.drawingml.diagramLayout+xml"/>
  <Override PartName="/ppt/diagrams/data10.xml" ContentType="application/vnd.openxmlformats-officedocument.drawingml.diagramData+xml"/>
  <Override PartName="/ppt/diagrams/colors8.xml" ContentType="application/vnd.openxmlformats-officedocument.drawingml.diagramColors+xml"/>
  <Default Extension="rels" ContentType="application/vnd.openxmlformats-package.relationship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diagrams/drawing7.xml" ContentType="application/vnd.ms-office.drawingml.diagramDrawing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diagrams/drawing6.xml" ContentType="application/vnd.ms-office.drawingml.diagramDrawing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diagrams/colors10.xml" ContentType="application/vnd.openxmlformats-officedocument.drawingml.diagramColors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diagrams/drawing5.xml" ContentType="application/vnd.ms-office.drawingml.diagramDrawing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quickStyle9.xml" ContentType="application/vnd.openxmlformats-officedocument.drawingml.diagramStyl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data8.xml" ContentType="application/vnd.openxmlformats-officedocument.drawingml.diagramData+xml"/>
  <Override PartName="/ppt/diagrams/layout10.xml" ContentType="application/vnd.openxmlformats-officedocument.drawingml.diagram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diagrams/quickStyle10.xml" ContentType="application/vnd.openxmlformats-officedocument.drawingml.diagramStyle+xml"/>
  <Override PartName="/ppt/slides/slide10.xml" ContentType="application/vnd.openxmlformats-officedocument.presentationml.slide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diagrams/drawing9.xml" ContentType="application/vnd.ms-office.drawingml.diagramDrawing+xml"/>
  <Override PartName="/ppt/diagrams/drawing10.xml" ContentType="application/vnd.ms-office.drawingml.diagramDrawing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colors9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drawing8.xml" ContentType="application/vnd.ms-office.drawingml.diagramDrawing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74" r:id="rId6"/>
    <p:sldId id="275" r:id="rId7"/>
    <p:sldId id="262" r:id="rId8"/>
    <p:sldId id="273" r:id="rId9"/>
    <p:sldId id="263" r:id="rId10"/>
    <p:sldId id="265" r:id="rId11"/>
    <p:sldId id="276" r:id="rId12"/>
    <p:sldId id="264" r:id="rId13"/>
    <p:sldId id="271" r:id="rId14"/>
    <p:sldId id="272" r:id="rId15"/>
    <p:sldId id="277" r:id="rId16"/>
    <p:sldId id="257" r:id="rId17"/>
    <p:sldId id="258" r:id="rId18"/>
    <p:sldId id="266" r:id="rId19"/>
    <p:sldId id="267" r:id="rId20"/>
    <p:sldId id="270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23C8D-8FEF-2945-9B18-36F7613FCF3B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E92A2F9-F2CF-AB46-BA23-67708186CB69}">
      <dgm:prSet phldrT="[Text]"/>
      <dgm:spPr/>
      <dgm:t>
        <a:bodyPr/>
        <a:lstStyle/>
        <a:p>
          <a:r>
            <a:rPr lang="en-US" dirty="0" smtClean="0"/>
            <a:t>Aggression by totalitarian powers</a:t>
          </a:r>
          <a:endParaRPr lang="en-US" dirty="0"/>
        </a:p>
      </dgm:t>
    </dgm:pt>
    <dgm:pt modelId="{48291B4B-6F34-3A42-BAFC-A7A6E0606B57}" type="parTrans" cxnId="{34453499-CA15-C448-BCE8-4023683BDA45}">
      <dgm:prSet/>
      <dgm:spPr/>
      <dgm:t>
        <a:bodyPr/>
        <a:lstStyle/>
        <a:p>
          <a:endParaRPr lang="en-US"/>
        </a:p>
      </dgm:t>
    </dgm:pt>
    <dgm:pt modelId="{87961F93-2EAE-DF4C-B662-1D2B5420D3EA}" type="sibTrans" cxnId="{34453499-CA15-C448-BCE8-4023683BDA45}">
      <dgm:prSet/>
      <dgm:spPr/>
      <dgm:t>
        <a:bodyPr/>
        <a:lstStyle/>
        <a:p>
          <a:endParaRPr lang="en-US"/>
        </a:p>
      </dgm:t>
    </dgm:pt>
    <dgm:pt modelId="{61D61C3E-E3E3-3F45-AC95-151A0DC1F1CE}">
      <dgm:prSet phldrT="[Text]"/>
      <dgm:spPr/>
      <dgm:t>
        <a:bodyPr/>
        <a:lstStyle/>
        <a:p>
          <a:r>
            <a:rPr lang="en-US" dirty="0" smtClean="0"/>
            <a:t>Nationalism</a:t>
          </a:r>
          <a:endParaRPr lang="en-US" dirty="0"/>
        </a:p>
      </dgm:t>
    </dgm:pt>
    <dgm:pt modelId="{DC45D7F0-2850-1241-BA51-7E778C7F48DC}" type="parTrans" cxnId="{C73A4803-B5E9-C743-95E4-7AD7E0C765AA}">
      <dgm:prSet/>
      <dgm:spPr/>
      <dgm:t>
        <a:bodyPr/>
        <a:lstStyle/>
        <a:p>
          <a:endParaRPr lang="en-US"/>
        </a:p>
      </dgm:t>
    </dgm:pt>
    <dgm:pt modelId="{2E7881D9-D052-7649-B2E5-B56F061D6AB3}" type="sibTrans" cxnId="{C73A4803-B5E9-C743-95E4-7AD7E0C765AA}">
      <dgm:prSet/>
      <dgm:spPr/>
      <dgm:t>
        <a:bodyPr/>
        <a:lstStyle/>
        <a:p>
          <a:endParaRPr lang="en-US"/>
        </a:p>
      </dgm:t>
    </dgm:pt>
    <dgm:pt modelId="{9197AA65-AEA3-E74E-B2B4-D9913367B45F}">
      <dgm:prSet phldrT="[Text]"/>
      <dgm:spPr/>
      <dgm:t>
        <a:bodyPr/>
        <a:lstStyle/>
        <a:p>
          <a:r>
            <a:rPr lang="en-US" dirty="0" smtClean="0"/>
            <a:t>Failures of the Treaty of Versailles</a:t>
          </a:r>
          <a:endParaRPr lang="en-US" dirty="0"/>
        </a:p>
      </dgm:t>
    </dgm:pt>
    <dgm:pt modelId="{E127BD44-E4C4-BC49-86AC-2B283930E545}" type="parTrans" cxnId="{AF6A5D22-6FC3-104C-AE3B-B465AF3C85D1}">
      <dgm:prSet/>
      <dgm:spPr/>
      <dgm:t>
        <a:bodyPr/>
        <a:lstStyle/>
        <a:p>
          <a:endParaRPr lang="en-US"/>
        </a:p>
      </dgm:t>
    </dgm:pt>
    <dgm:pt modelId="{8B748657-7F8D-B74B-8257-A368C2197822}" type="sibTrans" cxnId="{AF6A5D22-6FC3-104C-AE3B-B465AF3C85D1}">
      <dgm:prSet/>
      <dgm:spPr/>
      <dgm:t>
        <a:bodyPr/>
        <a:lstStyle/>
        <a:p>
          <a:endParaRPr lang="en-US"/>
        </a:p>
      </dgm:t>
    </dgm:pt>
    <dgm:pt modelId="{5E20FEC8-801C-BC4C-9C11-902F74651E5E}">
      <dgm:prSet phldrT="[Text]"/>
      <dgm:spPr/>
      <dgm:t>
        <a:bodyPr/>
        <a:lstStyle/>
        <a:p>
          <a:r>
            <a:rPr lang="en-US" dirty="0" smtClean="0"/>
            <a:t>Weakness of the League of Nations</a:t>
          </a:r>
          <a:endParaRPr lang="en-US" dirty="0"/>
        </a:p>
      </dgm:t>
    </dgm:pt>
    <dgm:pt modelId="{162EDAA4-972E-BB4F-B563-8905F5B767D0}" type="parTrans" cxnId="{88D545BE-49A6-A447-BCAD-60B96E7C122E}">
      <dgm:prSet/>
      <dgm:spPr/>
      <dgm:t>
        <a:bodyPr/>
        <a:lstStyle/>
        <a:p>
          <a:endParaRPr lang="en-US"/>
        </a:p>
      </dgm:t>
    </dgm:pt>
    <dgm:pt modelId="{5A7D5B7B-112D-6A44-969A-9CC3CACCE3DE}" type="sibTrans" cxnId="{88D545BE-49A6-A447-BCAD-60B96E7C122E}">
      <dgm:prSet/>
      <dgm:spPr/>
      <dgm:t>
        <a:bodyPr/>
        <a:lstStyle/>
        <a:p>
          <a:endParaRPr lang="en-US"/>
        </a:p>
      </dgm:t>
    </dgm:pt>
    <dgm:pt modelId="{9FD5E369-B845-2A47-8A20-CDF36AAA7D2A}" type="pres">
      <dgm:prSet presAssocID="{1C723C8D-8FEF-2945-9B18-36F7613FCF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5D06B-9C3B-AC46-A821-9A1CE0E721A2}" type="pres">
      <dgm:prSet presAssocID="{DE92A2F9-F2CF-AB46-BA23-67708186CB6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6130-27A1-9C41-9973-A15832BDFE75}" type="pres">
      <dgm:prSet presAssocID="{87961F93-2EAE-DF4C-B662-1D2B5420D3EA}" presName="spacer" presStyleCnt="0"/>
      <dgm:spPr/>
    </dgm:pt>
    <dgm:pt modelId="{20253903-A01E-EC46-A186-D15AC2C6D0CD}" type="pres">
      <dgm:prSet presAssocID="{61D61C3E-E3E3-3F45-AC95-151A0DC1F1C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9CDDA-9ECC-D744-8A69-53148E6BDC62}" type="pres">
      <dgm:prSet presAssocID="{2E7881D9-D052-7649-B2E5-B56F061D6AB3}" presName="spacer" presStyleCnt="0"/>
      <dgm:spPr/>
    </dgm:pt>
    <dgm:pt modelId="{9E61D16F-19D2-1F40-8153-6D7071A6E301}" type="pres">
      <dgm:prSet presAssocID="{9197AA65-AEA3-E74E-B2B4-D9913367B45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23941-10D1-F64B-8713-2838E6E99753}" type="pres">
      <dgm:prSet presAssocID="{8B748657-7F8D-B74B-8257-A368C2197822}" presName="spacer" presStyleCnt="0"/>
      <dgm:spPr/>
    </dgm:pt>
    <dgm:pt modelId="{829D9B47-80D2-D742-9B22-E7FFB866D99C}" type="pres">
      <dgm:prSet presAssocID="{5E20FEC8-801C-BC4C-9C11-902F74651E5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C5014D-E661-C140-A7E1-7B43E8F2AA07}" type="presOf" srcId="{61D61C3E-E3E3-3F45-AC95-151A0DC1F1CE}" destId="{20253903-A01E-EC46-A186-D15AC2C6D0CD}" srcOrd="0" destOrd="0" presId="urn:microsoft.com/office/officeart/2005/8/layout/vList2"/>
    <dgm:cxn modelId="{1F8790BC-0C06-8740-B62E-57D0F9758E56}" type="presOf" srcId="{1C723C8D-8FEF-2945-9B18-36F7613FCF3B}" destId="{9FD5E369-B845-2A47-8A20-CDF36AAA7D2A}" srcOrd="0" destOrd="0" presId="urn:microsoft.com/office/officeart/2005/8/layout/vList2"/>
    <dgm:cxn modelId="{FCEC85B1-BC37-4F4C-9312-81310A2D2404}" type="presOf" srcId="{9197AA65-AEA3-E74E-B2B4-D9913367B45F}" destId="{9E61D16F-19D2-1F40-8153-6D7071A6E301}" srcOrd="0" destOrd="0" presId="urn:microsoft.com/office/officeart/2005/8/layout/vList2"/>
    <dgm:cxn modelId="{88D545BE-49A6-A447-BCAD-60B96E7C122E}" srcId="{1C723C8D-8FEF-2945-9B18-36F7613FCF3B}" destId="{5E20FEC8-801C-BC4C-9C11-902F74651E5E}" srcOrd="3" destOrd="0" parTransId="{162EDAA4-972E-BB4F-B563-8905F5B767D0}" sibTransId="{5A7D5B7B-112D-6A44-969A-9CC3CACCE3DE}"/>
    <dgm:cxn modelId="{788EB212-8F27-B940-932F-6B280609088A}" type="presOf" srcId="{5E20FEC8-801C-BC4C-9C11-902F74651E5E}" destId="{829D9B47-80D2-D742-9B22-E7FFB866D99C}" srcOrd="0" destOrd="0" presId="urn:microsoft.com/office/officeart/2005/8/layout/vList2"/>
    <dgm:cxn modelId="{34453499-CA15-C448-BCE8-4023683BDA45}" srcId="{1C723C8D-8FEF-2945-9B18-36F7613FCF3B}" destId="{DE92A2F9-F2CF-AB46-BA23-67708186CB69}" srcOrd="0" destOrd="0" parTransId="{48291B4B-6F34-3A42-BAFC-A7A6E0606B57}" sibTransId="{87961F93-2EAE-DF4C-B662-1D2B5420D3EA}"/>
    <dgm:cxn modelId="{AF6A5D22-6FC3-104C-AE3B-B465AF3C85D1}" srcId="{1C723C8D-8FEF-2945-9B18-36F7613FCF3B}" destId="{9197AA65-AEA3-E74E-B2B4-D9913367B45F}" srcOrd="2" destOrd="0" parTransId="{E127BD44-E4C4-BC49-86AC-2B283930E545}" sibTransId="{8B748657-7F8D-B74B-8257-A368C2197822}"/>
    <dgm:cxn modelId="{E095E078-D3AE-8343-9231-895A8410EA19}" type="presOf" srcId="{DE92A2F9-F2CF-AB46-BA23-67708186CB69}" destId="{F375D06B-9C3B-AC46-A821-9A1CE0E721A2}" srcOrd="0" destOrd="0" presId="urn:microsoft.com/office/officeart/2005/8/layout/vList2"/>
    <dgm:cxn modelId="{C73A4803-B5E9-C743-95E4-7AD7E0C765AA}" srcId="{1C723C8D-8FEF-2945-9B18-36F7613FCF3B}" destId="{61D61C3E-E3E3-3F45-AC95-151A0DC1F1CE}" srcOrd="1" destOrd="0" parTransId="{DC45D7F0-2850-1241-BA51-7E778C7F48DC}" sibTransId="{2E7881D9-D052-7649-B2E5-B56F061D6AB3}"/>
    <dgm:cxn modelId="{3FF1CA21-69E3-7E4F-9A8F-C965BC941CCB}" type="presParOf" srcId="{9FD5E369-B845-2A47-8A20-CDF36AAA7D2A}" destId="{F375D06B-9C3B-AC46-A821-9A1CE0E721A2}" srcOrd="0" destOrd="0" presId="urn:microsoft.com/office/officeart/2005/8/layout/vList2"/>
    <dgm:cxn modelId="{9B6303E6-C643-B446-976F-04349AD55AE2}" type="presParOf" srcId="{9FD5E369-B845-2A47-8A20-CDF36AAA7D2A}" destId="{2D7E6130-27A1-9C41-9973-A15832BDFE75}" srcOrd="1" destOrd="0" presId="urn:microsoft.com/office/officeart/2005/8/layout/vList2"/>
    <dgm:cxn modelId="{EDCC9312-7F6F-9F44-81CF-90234C2F17BE}" type="presParOf" srcId="{9FD5E369-B845-2A47-8A20-CDF36AAA7D2A}" destId="{20253903-A01E-EC46-A186-D15AC2C6D0CD}" srcOrd="2" destOrd="0" presId="urn:microsoft.com/office/officeart/2005/8/layout/vList2"/>
    <dgm:cxn modelId="{AD8F5F32-E715-C24A-ABD7-36C2C82CD645}" type="presParOf" srcId="{9FD5E369-B845-2A47-8A20-CDF36AAA7D2A}" destId="{6D39CDDA-9ECC-D744-8A69-53148E6BDC62}" srcOrd="3" destOrd="0" presId="urn:microsoft.com/office/officeart/2005/8/layout/vList2"/>
    <dgm:cxn modelId="{799AAA4A-96B3-0345-9E2B-15DBD7EA5DB2}" type="presParOf" srcId="{9FD5E369-B845-2A47-8A20-CDF36AAA7D2A}" destId="{9E61D16F-19D2-1F40-8153-6D7071A6E301}" srcOrd="4" destOrd="0" presId="urn:microsoft.com/office/officeart/2005/8/layout/vList2"/>
    <dgm:cxn modelId="{F77B96DD-6A0F-C742-A9D3-6F664B26F4B2}" type="presParOf" srcId="{9FD5E369-B845-2A47-8A20-CDF36AAA7D2A}" destId="{3DF23941-10D1-F64B-8713-2838E6E99753}" srcOrd="5" destOrd="0" presId="urn:microsoft.com/office/officeart/2005/8/layout/vList2"/>
    <dgm:cxn modelId="{3639D9DE-9591-F541-B171-0C3A79C899F0}" type="presParOf" srcId="{9FD5E369-B845-2A47-8A20-CDF36AAA7D2A}" destId="{829D9B47-80D2-D742-9B22-E7FFB866D9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C0D59F-04FA-CE44-8DDF-15DCCE364AA5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F8D82F-9F56-2C4E-AA95-734B2D8654C1}">
      <dgm:prSet phldrT="[Text]"/>
      <dgm:spPr/>
      <dgm:t>
        <a:bodyPr/>
        <a:lstStyle/>
        <a:p>
          <a:r>
            <a:rPr lang="en-US" dirty="0" smtClean="0"/>
            <a:t>Division of Europe; Iron Curtain</a:t>
          </a:r>
          <a:endParaRPr lang="en-US" dirty="0"/>
        </a:p>
      </dgm:t>
    </dgm:pt>
    <dgm:pt modelId="{214C7168-AB8D-1849-AE27-4248DFC8BB0B}" type="parTrans" cxnId="{D49B332A-D775-1B47-A67A-9F0F1B9B9AD2}">
      <dgm:prSet/>
      <dgm:spPr/>
      <dgm:t>
        <a:bodyPr/>
        <a:lstStyle/>
        <a:p>
          <a:endParaRPr lang="en-US"/>
        </a:p>
      </dgm:t>
    </dgm:pt>
    <dgm:pt modelId="{DC085E7A-5E30-9148-BBB8-45AAA305DC71}" type="sibTrans" cxnId="{D49B332A-D775-1B47-A67A-9F0F1B9B9AD2}">
      <dgm:prSet/>
      <dgm:spPr/>
      <dgm:t>
        <a:bodyPr/>
        <a:lstStyle/>
        <a:p>
          <a:endParaRPr lang="en-US"/>
        </a:p>
      </dgm:t>
    </dgm:pt>
    <dgm:pt modelId="{FB2D017C-682D-AA48-AB23-9A58D577CC89}">
      <dgm:prSet phldrT="[Text]"/>
      <dgm:spPr/>
      <dgm:t>
        <a:bodyPr/>
        <a:lstStyle/>
        <a:p>
          <a:r>
            <a:rPr lang="en-US" dirty="0" smtClean="0"/>
            <a:t>Marshall Plan</a:t>
          </a:r>
          <a:endParaRPr lang="en-US" dirty="0"/>
        </a:p>
      </dgm:t>
    </dgm:pt>
    <dgm:pt modelId="{0E0A6378-13B8-4749-920C-91673D78FEFB}" type="parTrans" cxnId="{30EC1EB9-8306-614E-9AA6-01CE19E09F18}">
      <dgm:prSet/>
      <dgm:spPr/>
      <dgm:t>
        <a:bodyPr/>
        <a:lstStyle/>
        <a:p>
          <a:endParaRPr lang="en-US"/>
        </a:p>
      </dgm:t>
    </dgm:pt>
    <dgm:pt modelId="{FFED0F86-E739-DD4B-8076-D431AECED5FC}" type="sibTrans" cxnId="{30EC1EB9-8306-614E-9AA6-01CE19E09F18}">
      <dgm:prSet/>
      <dgm:spPr/>
      <dgm:t>
        <a:bodyPr/>
        <a:lstStyle/>
        <a:p>
          <a:endParaRPr lang="en-US"/>
        </a:p>
      </dgm:t>
    </dgm:pt>
    <dgm:pt modelId="{19364F2A-9D44-294F-BF24-6763E4B05E43}">
      <dgm:prSet phldrT="[Text]"/>
      <dgm:spPr/>
      <dgm:t>
        <a:bodyPr/>
        <a:lstStyle/>
        <a:p>
          <a:r>
            <a:rPr lang="en-US" dirty="0" smtClean="0"/>
            <a:t>Formation of NATO and Warsaw Pact</a:t>
          </a:r>
          <a:endParaRPr lang="en-US" dirty="0"/>
        </a:p>
      </dgm:t>
    </dgm:pt>
    <dgm:pt modelId="{B212F5FF-812E-B740-97D2-45BB56749106}" type="parTrans" cxnId="{4C62AE74-5C5A-F041-85E5-2193165D6DE0}">
      <dgm:prSet/>
      <dgm:spPr/>
      <dgm:t>
        <a:bodyPr/>
        <a:lstStyle/>
        <a:p>
          <a:endParaRPr lang="en-US"/>
        </a:p>
      </dgm:t>
    </dgm:pt>
    <dgm:pt modelId="{535222E2-E598-EE45-B1BE-C385CB3646B7}" type="sibTrans" cxnId="{4C62AE74-5C5A-F041-85E5-2193165D6DE0}">
      <dgm:prSet/>
      <dgm:spPr/>
      <dgm:t>
        <a:bodyPr/>
        <a:lstStyle/>
        <a:p>
          <a:endParaRPr lang="en-US"/>
        </a:p>
      </dgm:t>
    </dgm:pt>
    <dgm:pt modelId="{FADC6C63-6684-094C-9358-2044845761E7}">
      <dgm:prSet phldrT="[Text]"/>
      <dgm:spPr/>
      <dgm:t>
        <a:bodyPr/>
        <a:lstStyle/>
        <a:p>
          <a:r>
            <a:rPr lang="en-US" dirty="0" smtClean="0"/>
            <a:t>Universal Declaration of Human Rights</a:t>
          </a:r>
          <a:endParaRPr lang="en-US" dirty="0"/>
        </a:p>
      </dgm:t>
    </dgm:pt>
    <dgm:pt modelId="{7CE014A1-4DE3-A644-9580-53C478EA2E7D}" type="parTrans" cxnId="{34096D97-C45F-9046-AD56-D3BA3B285892}">
      <dgm:prSet/>
      <dgm:spPr/>
    </dgm:pt>
    <dgm:pt modelId="{38CB47B3-4102-2A49-9CDB-88F3AA7298E0}" type="sibTrans" cxnId="{34096D97-C45F-9046-AD56-D3BA3B285892}">
      <dgm:prSet/>
      <dgm:spPr/>
    </dgm:pt>
    <dgm:pt modelId="{52FFA9CE-3D2D-F34D-BEBF-30B121972570}" type="pres">
      <dgm:prSet presAssocID="{4CC0D59F-04FA-CE44-8DDF-15DCCE364A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197B4-9221-7246-ADE1-DBFE361F5FEC}" type="pres">
      <dgm:prSet presAssocID="{8EF8D82F-9F56-2C4E-AA95-734B2D8654C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26A91-8AB6-5C44-96F6-DC3B0680A577}" type="pres">
      <dgm:prSet presAssocID="{DC085E7A-5E30-9148-BBB8-45AAA305DC71}" presName="spacer" presStyleCnt="0"/>
      <dgm:spPr/>
    </dgm:pt>
    <dgm:pt modelId="{656223D9-9932-3642-96F8-70493B505E88}" type="pres">
      <dgm:prSet presAssocID="{FB2D017C-682D-AA48-AB23-9A58D577CC8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1552C-C1F7-FD45-857E-B4E2BEE1D7CE}" type="pres">
      <dgm:prSet presAssocID="{FFED0F86-E739-DD4B-8076-D431AECED5FC}" presName="spacer" presStyleCnt="0"/>
      <dgm:spPr/>
    </dgm:pt>
    <dgm:pt modelId="{F0572F4A-15E5-7048-8016-505200DF9077}" type="pres">
      <dgm:prSet presAssocID="{FADC6C63-6684-094C-9358-2044845761E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934A4-9C28-4E41-9A0E-8BAB48A58F85}" type="pres">
      <dgm:prSet presAssocID="{38CB47B3-4102-2A49-9CDB-88F3AA7298E0}" presName="spacer" presStyleCnt="0"/>
      <dgm:spPr/>
    </dgm:pt>
    <dgm:pt modelId="{D6CA487B-55D4-264E-BF01-BA6BCEE898D3}" type="pres">
      <dgm:prSet presAssocID="{19364F2A-9D44-294F-BF24-6763E4B05E4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9B332A-D775-1B47-A67A-9F0F1B9B9AD2}" srcId="{4CC0D59F-04FA-CE44-8DDF-15DCCE364AA5}" destId="{8EF8D82F-9F56-2C4E-AA95-734B2D8654C1}" srcOrd="0" destOrd="0" parTransId="{214C7168-AB8D-1849-AE27-4248DFC8BB0B}" sibTransId="{DC085E7A-5E30-9148-BBB8-45AAA305DC71}"/>
    <dgm:cxn modelId="{2E89BF3B-8CD1-C14F-9D6D-2B068B3583C2}" type="presOf" srcId="{FB2D017C-682D-AA48-AB23-9A58D577CC89}" destId="{656223D9-9932-3642-96F8-70493B505E88}" srcOrd="0" destOrd="0" presId="urn:microsoft.com/office/officeart/2005/8/layout/vList2"/>
    <dgm:cxn modelId="{4C62AE74-5C5A-F041-85E5-2193165D6DE0}" srcId="{4CC0D59F-04FA-CE44-8DDF-15DCCE364AA5}" destId="{19364F2A-9D44-294F-BF24-6763E4B05E43}" srcOrd="3" destOrd="0" parTransId="{B212F5FF-812E-B740-97D2-45BB56749106}" sibTransId="{535222E2-E598-EE45-B1BE-C385CB3646B7}"/>
    <dgm:cxn modelId="{34096D97-C45F-9046-AD56-D3BA3B285892}" srcId="{4CC0D59F-04FA-CE44-8DDF-15DCCE364AA5}" destId="{FADC6C63-6684-094C-9358-2044845761E7}" srcOrd="2" destOrd="0" parTransId="{7CE014A1-4DE3-A644-9580-53C478EA2E7D}" sibTransId="{38CB47B3-4102-2A49-9CDB-88F3AA7298E0}"/>
    <dgm:cxn modelId="{91F8E33A-3983-AB46-AF08-98F26BE1C076}" type="presOf" srcId="{4CC0D59F-04FA-CE44-8DDF-15DCCE364AA5}" destId="{52FFA9CE-3D2D-F34D-BEBF-30B121972570}" srcOrd="0" destOrd="0" presId="urn:microsoft.com/office/officeart/2005/8/layout/vList2"/>
    <dgm:cxn modelId="{9D7A201E-CF6E-C543-8B03-C10604724DA2}" type="presOf" srcId="{FADC6C63-6684-094C-9358-2044845761E7}" destId="{F0572F4A-15E5-7048-8016-505200DF9077}" srcOrd="0" destOrd="0" presId="urn:microsoft.com/office/officeart/2005/8/layout/vList2"/>
    <dgm:cxn modelId="{A1921932-2363-814D-AA99-83AF6EFA247B}" type="presOf" srcId="{19364F2A-9D44-294F-BF24-6763E4B05E43}" destId="{D6CA487B-55D4-264E-BF01-BA6BCEE898D3}" srcOrd="0" destOrd="0" presId="urn:microsoft.com/office/officeart/2005/8/layout/vList2"/>
    <dgm:cxn modelId="{30EC1EB9-8306-614E-9AA6-01CE19E09F18}" srcId="{4CC0D59F-04FA-CE44-8DDF-15DCCE364AA5}" destId="{FB2D017C-682D-AA48-AB23-9A58D577CC89}" srcOrd="1" destOrd="0" parTransId="{0E0A6378-13B8-4749-920C-91673D78FEFB}" sibTransId="{FFED0F86-E739-DD4B-8076-D431AECED5FC}"/>
    <dgm:cxn modelId="{ED489AD6-5B4D-4946-9093-B57FC890CB48}" type="presOf" srcId="{8EF8D82F-9F56-2C4E-AA95-734B2D8654C1}" destId="{1B0197B4-9221-7246-ADE1-DBFE361F5FEC}" srcOrd="0" destOrd="0" presId="urn:microsoft.com/office/officeart/2005/8/layout/vList2"/>
    <dgm:cxn modelId="{B3EEB5EC-D5DA-3446-92C1-9042424F7E75}" type="presParOf" srcId="{52FFA9CE-3D2D-F34D-BEBF-30B121972570}" destId="{1B0197B4-9221-7246-ADE1-DBFE361F5FEC}" srcOrd="0" destOrd="0" presId="urn:microsoft.com/office/officeart/2005/8/layout/vList2"/>
    <dgm:cxn modelId="{A6074D59-85D4-2042-B5A2-1161E94F5B68}" type="presParOf" srcId="{52FFA9CE-3D2D-F34D-BEBF-30B121972570}" destId="{18C26A91-8AB6-5C44-96F6-DC3B0680A577}" srcOrd="1" destOrd="0" presId="urn:microsoft.com/office/officeart/2005/8/layout/vList2"/>
    <dgm:cxn modelId="{ABE74083-A583-C740-B2F8-ECC8F315AC31}" type="presParOf" srcId="{52FFA9CE-3D2D-F34D-BEBF-30B121972570}" destId="{656223D9-9932-3642-96F8-70493B505E88}" srcOrd="2" destOrd="0" presId="urn:microsoft.com/office/officeart/2005/8/layout/vList2"/>
    <dgm:cxn modelId="{8B30A32A-F619-BB4C-BAA1-9F20A1BEB1F5}" type="presParOf" srcId="{52FFA9CE-3D2D-F34D-BEBF-30B121972570}" destId="{DAB1552C-C1F7-FD45-857E-B4E2BEE1D7CE}" srcOrd="3" destOrd="0" presId="urn:microsoft.com/office/officeart/2005/8/layout/vList2"/>
    <dgm:cxn modelId="{FA4C1F58-4A24-6448-820D-D59691A33ECB}" type="presParOf" srcId="{52FFA9CE-3D2D-F34D-BEBF-30B121972570}" destId="{F0572F4A-15E5-7048-8016-505200DF9077}" srcOrd="4" destOrd="0" presId="urn:microsoft.com/office/officeart/2005/8/layout/vList2"/>
    <dgm:cxn modelId="{56E71566-D767-A445-85CD-E28C63469D37}" type="presParOf" srcId="{52FFA9CE-3D2D-F34D-BEBF-30B121972570}" destId="{332934A4-9C28-4E41-9A0E-8BAB48A58F85}" srcOrd="5" destOrd="0" presId="urn:microsoft.com/office/officeart/2005/8/layout/vList2"/>
    <dgm:cxn modelId="{B0981157-88A9-9A43-A40C-605F1BCF5CB7}" type="presParOf" srcId="{52FFA9CE-3D2D-F34D-BEBF-30B121972570}" destId="{D6CA487B-55D4-264E-BF01-BA6BCEE898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23C8D-8FEF-2945-9B18-36F7613FCF3B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E92A2F9-F2CF-AB46-BA23-67708186CB69}">
      <dgm:prSet phldrT="[Text]"/>
      <dgm:spPr/>
      <dgm:t>
        <a:bodyPr/>
        <a:lstStyle/>
        <a:p>
          <a:r>
            <a:rPr lang="en-US" dirty="0" smtClean="0"/>
            <a:t>Isolationism by U.S.</a:t>
          </a:r>
          <a:endParaRPr lang="en-US" dirty="0"/>
        </a:p>
      </dgm:t>
    </dgm:pt>
    <dgm:pt modelId="{48291B4B-6F34-3A42-BAFC-A7A6E0606B57}" type="parTrans" cxnId="{34453499-CA15-C448-BCE8-4023683BDA45}">
      <dgm:prSet/>
      <dgm:spPr/>
      <dgm:t>
        <a:bodyPr/>
        <a:lstStyle/>
        <a:p>
          <a:endParaRPr lang="en-US"/>
        </a:p>
      </dgm:t>
    </dgm:pt>
    <dgm:pt modelId="{87961F93-2EAE-DF4C-B662-1D2B5420D3EA}" type="sibTrans" cxnId="{34453499-CA15-C448-BCE8-4023683BDA45}">
      <dgm:prSet/>
      <dgm:spPr/>
      <dgm:t>
        <a:bodyPr/>
        <a:lstStyle/>
        <a:p>
          <a:endParaRPr lang="en-US"/>
        </a:p>
      </dgm:t>
    </dgm:pt>
    <dgm:pt modelId="{61D61C3E-E3E3-3F45-AC95-151A0DC1F1CE}">
      <dgm:prSet phldrT="[Text]"/>
      <dgm:spPr/>
      <dgm:t>
        <a:bodyPr/>
        <a:lstStyle/>
        <a:p>
          <a:r>
            <a:rPr lang="en-US" dirty="0" smtClean="0"/>
            <a:t>Pacifism in Europe </a:t>
          </a:r>
          <a:endParaRPr lang="en-US" dirty="0"/>
        </a:p>
      </dgm:t>
    </dgm:pt>
    <dgm:pt modelId="{DC45D7F0-2850-1241-BA51-7E778C7F48DC}" type="parTrans" cxnId="{C73A4803-B5E9-C743-95E4-7AD7E0C765AA}">
      <dgm:prSet/>
      <dgm:spPr/>
      <dgm:t>
        <a:bodyPr/>
        <a:lstStyle/>
        <a:p>
          <a:endParaRPr lang="en-US"/>
        </a:p>
      </dgm:t>
    </dgm:pt>
    <dgm:pt modelId="{2E7881D9-D052-7649-B2E5-B56F061D6AB3}" type="sibTrans" cxnId="{C73A4803-B5E9-C743-95E4-7AD7E0C765AA}">
      <dgm:prSet/>
      <dgm:spPr/>
      <dgm:t>
        <a:bodyPr/>
        <a:lstStyle/>
        <a:p>
          <a:endParaRPr lang="en-US"/>
        </a:p>
      </dgm:t>
    </dgm:pt>
    <dgm:pt modelId="{9197AA65-AEA3-E74E-B2B4-D9913367B45F}">
      <dgm:prSet phldrT="[Text]"/>
      <dgm:spPr/>
      <dgm:t>
        <a:bodyPr/>
        <a:lstStyle/>
        <a:p>
          <a:r>
            <a:rPr lang="en-US" dirty="0" smtClean="0"/>
            <a:t>Appeasement</a:t>
          </a:r>
          <a:endParaRPr lang="en-US" dirty="0"/>
        </a:p>
      </dgm:t>
    </dgm:pt>
    <dgm:pt modelId="{E127BD44-E4C4-BC49-86AC-2B283930E545}" type="parTrans" cxnId="{AF6A5D22-6FC3-104C-AE3B-B465AF3C85D1}">
      <dgm:prSet/>
      <dgm:spPr/>
      <dgm:t>
        <a:bodyPr/>
        <a:lstStyle/>
        <a:p>
          <a:endParaRPr lang="en-US"/>
        </a:p>
      </dgm:t>
    </dgm:pt>
    <dgm:pt modelId="{8B748657-7F8D-B74B-8257-A368C2197822}" type="sibTrans" cxnId="{AF6A5D22-6FC3-104C-AE3B-B465AF3C85D1}">
      <dgm:prSet/>
      <dgm:spPr/>
      <dgm:t>
        <a:bodyPr/>
        <a:lstStyle/>
        <a:p>
          <a:endParaRPr lang="en-US"/>
        </a:p>
      </dgm:t>
    </dgm:pt>
    <dgm:pt modelId="{9FD5E369-B845-2A47-8A20-CDF36AAA7D2A}" type="pres">
      <dgm:prSet presAssocID="{1C723C8D-8FEF-2945-9B18-36F7613FCF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75D06B-9C3B-AC46-A821-9A1CE0E721A2}" type="pres">
      <dgm:prSet presAssocID="{DE92A2F9-F2CF-AB46-BA23-67708186CB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E6130-27A1-9C41-9973-A15832BDFE75}" type="pres">
      <dgm:prSet presAssocID="{87961F93-2EAE-DF4C-B662-1D2B5420D3EA}" presName="spacer" presStyleCnt="0"/>
      <dgm:spPr/>
    </dgm:pt>
    <dgm:pt modelId="{20253903-A01E-EC46-A186-D15AC2C6D0CD}" type="pres">
      <dgm:prSet presAssocID="{61D61C3E-E3E3-3F45-AC95-151A0DC1F1C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9CDDA-9ECC-D744-8A69-53148E6BDC62}" type="pres">
      <dgm:prSet presAssocID="{2E7881D9-D052-7649-B2E5-B56F061D6AB3}" presName="spacer" presStyleCnt="0"/>
      <dgm:spPr/>
    </dgm:pt>
    <dgm:pt modelId="{9E61D16F-19D2-1F40-8153-6D7071A6E301}" type="pres">
      <dgm:prSet presAssocID="{9197AA65-AEA3-E74E-B2B4-D9913367B4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9A23F-669B-4445-9DC9-14F03B56BAC9}" type="presOf" srcId="{61D61C3E-E3E3-3F45-AC95-151A0DC1F1CE}" destId="{20253903-A01E-EC46-A186-D15AC2C6D0CD}" srcOrd="0" destOrd="0" presId="urn:microsoft.com/office/officeart/2005/8/layout/vList2"/>
    <dgm:cxn modelId="{ABDC851E-679B-8E4D-9D04-C65DEF6DBF04}" type="presOf" srcId="{9197AA65-AEA3-E74E-B2B4-D9913367B45F}" destId="{9E61D16F-19D2-1F40-8153-6D7071A6E301}" srcOrd="0" destOrd="0" presId="urn:microsoft.com/office/officeart/2005/8/layout/vList2"/>
    <dgm:cxn modelId="{34453499-CA15-C448-BCE8-4023683BDA45}" srcId="{1C723C8D-8FEF-2945-9B18-36F7613FCF3B}" destId="{DE92A2F9-F2CF-AB46-BA23-67708186CB69}" srcOrd="0" destOrd="0" parTransId="{48291B4B-6F34-3A42-BAFC-A7A6E0606B57}" sibTransId="{87961F93-2EAE-DF4C-B662-1D2B5420D3EA}"/>
    <dgm:cxn modelId="{AF6A5D22-6FC3-104C-AE3B-B465AF3C85D1}" srcId="{1C723C8D-8FEF-2945-9B18-36F7613FCF3B}" destId="{9197AA65-AEA3-E74E-B2B4-D9913367B45F}" srcOrd="2" destOrd="0" parTransId="{E127BD44-E4C4-BC49-86AC-2B283930E545}" sibTransId="{8B748657-7F8D-B74B-8257-A368C2197822}"/>
    <dgm:cxn modelId="{3DAEBAC7-5D61-F04C-93C0-D6814DE96997}" type="presOf" srcId="{1C723C8D-8FEF-2945-9B18-36F7613FCF3B}" destId="{9FD5E369-B845-2A47-8A20-CDF36AAA7D2A}" srcOrd="0" destOrd="0" presId="urn:microsoft.com/office/officeart/2005/8/layout/vList2"/>
    <dgm:cxn modelId="{D9154F7B-DB96-2140-98D4-51B5A0AF5BE0}" type="presOf" srcId="{DE92A2F9-F2CF-AB46-BA23-67708186CB69}" destId="{F375D06B-9C3B-AC46-A821-9A1CE0E721A2}" srcOrd="0" destOrd="0" presId="urn:microsoft.com/office/officeart/2005/8/layout/vList2"/>
    <dgm:cxn modelId="{C73A4803-B5E9-C743-95E4-7AD7E0C765AA}" srcId="{1C723C8D-8FEF-2945-9B18-36F7613FCF3B}" destId="{61D61C3E-E3E3-3F45-AC95-151A0DC1F1CE}" srcOrd="1" destOrd="0" parTransId="{DC45D7F0-2850-1241-BA51-7E778C7F48DC}" sibTransId="{2E7881D9-D052-7649-B2E5-B56F061D6AB3}"/>
    <dgm:cxn modelId="{906422EB-E252-8A40-8078-2334BABF031E}" type="presParOf" srcId="{9FD5E369-B845-2A47-8A20-CDF36AAA7D2A}" destId="{F375D06B-9C3B-AC46-A821-9A1CE0E721A2}" srcOrd="0" destOrd="0" presId="urn:microsoft.com/office/officeart/2005/8/layout/vList2"/>
    <dgm:cxn modelId="{5ACAF24D-5448-AA46-9B1C-49ED5E1B4082}" type="presParOf" srcId="{9FD5E369-B845-2A47-8A20-CDF36AAA7D2A}" destId="{2D7E6130-27A1-9C41-9973-A15832BDFE75}" srcOrd="1" destOrd="0" presId="urn:microsoft.com/office/officeart/2005/8/layout/vList2"/>
    <dgm:cxn modelId="{75A500C4-9A4C-EA46-82C2-96C0BBC79154}" type="presParOf" srcId="{9FD5E369-B845-2A47-8A20-CDF36AAA7D2A}" destId="{20253903-A01E-EC46-A186-D15AC2C6D0CD}" srcOrd="2" destOrd="0" presId="urn:microsoft.com/office/officeart/2005/8/layout/vList2"/>
    <dgm:cxn modelId="{8DC89B1C-65F9-FA4B-BA6E-BAA1A7042531}" type="presParOf" srcId="{9FD5E369-B845-2A47-8A20-CDF36AAA7D2A}" destId="{6D39CDDA-9ECC-D744-8A69-53148E6BDC62}" srcOrd="3" destOrd="0" presId="urn:microsoft.com/office/officeart/2005/8/layout/vList2"/>
    <dgm:cxn modelId="{212CA116-FEA8-9B46-83FD-6887302CD49A}" type="presParOf" srcId="{9FD5E369-B845-2A47-8A20-CDF36AAA7D2A}" destId="{9E61D16F-19D2-1F40-8153-6D7071A6E3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0F88B-EB8E-4949-BF65-2272DE7B21EF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9751E1-6818-DB41-AD2F-480D5D2F3D3C}">
      <dgm:prSet phldrT="[Text]"/>
      <dgm:spPr/>
      <dgm:t>
        <a:bodyPr/>
        <a:lstStyle/>
        <a:p>
          <a:r>
            <a:rPr lang="en-US" dirty="0" smtClean="0"/>
            <a:t>1939</a:t>
          </a:r>
          <a:endParaRPr lang="en-US" dirty="0"/>
        </a:p>
      </dgm:t>
    </dgm:pt>
    <dgm:pt modelId="{E99FDD51-3470-9048-B7DD-CD492443CC2B}" type="parTrans" cxnId="{DCB637F5-C9FE-044E-BD6B-F2780FB9DC16}">
      <dgm:prSet/>
      <dgm:spPr/>
      <dgm:t>
        <a:bodyPr/>
        <a:lstStyle/>
        <a:p>
          <a:endParaRPr lang="en-US"/>
        </a:p>
      </dgm:t>
    </dgm:pt>
    <dgm:pt modelId="{97CDA90E-48A6-A840-8C8D-8840B00FE716}" type="sibTrans" cxnId="{DCB637F5-C9FE-044E-BD6B-F2780FB9DC16}">
      <dgm:prSet/>
      <dgm:spPr/>
      <dgm:t>
        <a:bodyPr/>
        <a:lstStyle/>
        <a:p>
          <a:endParaRPr lang="en-US"/>
        </a:p>
      </dgm:t>
    </dgm:pt>
    <dgm:pt modelId="{7554CB41-C529-964D-8CBA-1A38CA307386}">
      <dgm:prSet phldrT="[Text]"/>
      <dgm:spPr/>
      <dgm:t>
        <a:bodyPr/>
        <a:lstStyle/>
        <a:p>
          <a:r>
            <a:rPr lang="en-US" dirty="0" smtClean="0"/>
            <a:t>Germany invades Poland</a:t>
          </a:r>
          <a:endParaRPr lang="en-US" dirty="0"/>
        </a:p>
      </dgm:t>
    </dgm:pt>
    <dgm:pt modelId="{1E6BE0C2-032F-AB41-B471-E7D51F488BA8}" type="parTrans" cxnId="{828DE6F8-C27A-BA4C-A8B0-343A9348A030}">
      <dgm:prSet/>
      <dgm:spPr/>
      <dgm:t>
        <a:bodyPr/>
        <a:lstStyle/>
        <a:p>
          <a:endParaRPr lang="en-US"/>
        </a:p>
      </dgm:t>
    </dgm:pt>
    <dgm:pt modelId="{D94DFFFC-D017-3D4C-86DC-D29CD8B54BAB}" type="sibTrans" cxnId="{828DE6F8-C27A-BA4C-A8B0-343A9348A030}">
      <dgm:prSet/>
      <dgm:spPr/>
      <dgm:t>
        <a:bodyPr/>
        <a:lstStyle/>
        <a:p>
          <a:endParaRPr lang="en-US"/>
        </a:p>
      </dgm:t>
    </dgm:pt>
    <dgm:pt modelId="{DCB3D13A-2B1D-1C49-8E5C-964BD12BBA62}">
      <dgm:prSet phldrT="[Text]"/>
      <dgm:spPr/>
      <dgm:t>
        <a:bodyPr/>
        <a:lstStyle/>
        <a:p>
          <a:r>
            <a:rPr lang="en-US" dirty="0" smtClean="0"/>
            <a:t>1940</a:t>
          </a:r>
          <a:endParaRPr lang="en-US" dirty="0"/>
        </a:p>
      </dgm:t>
    </dgm:pt>
    <dgm:pt modelId="{26DFD55A-5EAC-1E46-93E0-84F130EB55C9}" type="parTrans" cxnId="{F8DF4E2C-4133-7446-ADCD-AFA3F20464B5}">
      <dgm:prSet/>
      <dgm:spPr/>
      <dgm:t>
        <a:bodyPr/>
        <a:lstStyle/>
        <a:p>
          <a:endParaRPr lang="en-US"/>
        </a:p>
      </dgm:t>
    </dgm:pt>
    <dgm:pt modelId="{4AAA8B7B-419D-704F-8D64-8FA108DBD69F}" type="sibTrans" cxnId="{F8DF4E2C-4133-7446-ADCD-AFA3F20464B5}">
      <dgm:prSet/>
      <dgm:spPr/>
      <dgm:t>
        <a:bodyPr/>
        <a:lstStyle/>
        <a:p>
          <a:endParaRPr lang="en-US"/>
        </a:p>
      </dgm:t>
    </dgm:pt>
    <dgm:pt modelId="{1674644B-3DC0-0B48-859B-2C78D71CBEAE}">
      <dgm:prSet phldrT="[Text]"/>
      <dgm:spPr/>
      <dgm:t>
        <a:bodyPr/>
        <a:lstStyle/>
        <a:p>
          <a:r>
            <a:rPr lang="en-US" dirty="0" smtClean="0"/>
            <a:t>Fall of France</a:t>
          </a:r>
          <a:endParaRPr lang="en-US" dirty="0"/>
        </a:p>
      </dgm:t>
    </dgm:pt>
    <dgm:pt modelId="{1BB9B3D2-3D82-F441-9207-741DB720E592}" type="parTrans" cxnId="{E5A0B614-DB65-FB43-930D-C12B0E328286}">
      <dgm:prSet/>
      <dgm:spPr/>
      <dgm:t>
        <a:bodyPr/>
        <a:lstStyle/>
        <a:p>
          <a:endParaRPr lang="en-US"/>
        </a:p>
      </dgm:t>
    </dgm:pt>
    <dgm:pt modelId="{781E6B9D-1FA4-AE4F-BB35-015376F3DCF4}" type="sibTrans" cxnId="{E5A0B614-DB65-FB43-930D-C12B0E328286}">
      <dgm:prSet/>
      <dgm:spPr/>
      <dgm:t>
        <a:bodyPr/>
        <a:lstStyle/>
        <a:p>
          <a:endParaRPr lang="en-US"/>
        </a:p>
      </dgm:t>
    </dgm:pt>
    <dgm:pt modelId="{67161F3A-C4E9-6349-A0CF-6733C13E4571}">
      <dgm:prSet phldrT="[Text]"/>
      <dgm:spPr/>
      <dgm:t>
        <a:bodyPr/>
        <a:lstStyle/>
        <a:p>
          <a:r>
            <a:rPr lang="en-US" dirty="0" smtClean="0"/>
            <a:t>1940</a:t>
          </a:r>
          <a:endParaRPr lang="en-US" dirty="0"/>
        </a:p>
      </dgm:t>
    </dgm:pt>
    <dgm:pt modelId="{0BC794AA-050D-A448-A069-62882F4A82BF}" type="parTrans" cxnId="{59FD1BB5-2FAF-E843-855F-921605E80ED2}">
      <dgm:prSet/>
      <dgm:spPr/>
      <dgm:t>
        <a:bodyPr/>
        <a:lstStyle/>
        <a:p>
          <a:endParaRPr lang="en-US"/>
        </a:p>
      </dgm:t>
    </dgm:pt>
    <dgm:pt modelId="{9B755E8F-F030-EC4B-8D2B-7C48B2DDE6F6}" type="sibTrans" cxnId="{59FD1BB5-2FAF-E843-855F-921605E80ED2}">
      <dgm:prSet/>
      <dgm:spPr/>
      <dgm:t>
        <a:bodyPr/>
        <a:lstStyle/>
        <a:p>
          <a:endParaRPr lang="en-US"/>
        </a:p>
      </dgm:t>
    </dgm:pt>
    <dgm:pt modelId="{87E5980A-B256-E34F-930B-00A69623DBFD}">
      <dgm:prSet phldrT="[Text]"/>
      <dgm:spPr/>
      <dgm:t>
        <a:bodyPr/>
        <a:lstStyle/>
        <a:p>
          <a:r>
            <a:rPr lang="en-US" dirty="0" smtClean="0"/>
            <a:t>Battle of Britain (air battle)</a:t>
          </a:r>
          <a:endParaRPr lang="en-US" dirty="0"/>
        </a:p>
      </dgm:t>
    </dgm:pt>
    <dgm:pt modelId="{24FEA9ED-3499-9A45-9762-A6E1718E63C5}" type="parTrans" cxnId="{D9F08F96-CE5F-CA41-87CD-FF98301BC8D3}">
      <dgm:prSet/>
      <dgm:spPr/>
      <dgm:t>
        <a:bodyPr/>
        <a:lstStyle/>
        <a:p>
          <a:endParaRPr lang="en-US"/>
        </a:p>
      </dgm:t>
    </dgm:pt>
    <dgm:pt modelId="{1F50A688-D210-0940-B9A1-2D58D8EFE737}" type="sibTrans" cxnId="{D9F08F96-CE5F-CA41-87CD-FF98301BC8D3}">
      <dgm:prSet/>
      <dgm:spPr/>
      <dgm:t>
        <a:bodyPr/>
        <a:lstStyle/>
        <a:p>
          <a:endParaRPr lang="en-US"/>
        </a:p>
      </dgm:t>
    </dgm:pt>
    <dgm:pt modelId="{A8B734DD-5158-C14B-9E93-D1FADCC4BDAF}">
      <dgm:prSet phldrT="[Text]"/>
      <dgm:spPr/>
      <dgm:t>
        <a:bodyPr/>
        <a:lstStyle/>
        <a:p>
          <a:r>
            <a:rPr lang="en-US" dirty="0" smtClean="0"/>
            <a:t>1941</a:t>
          </a:r>
          <a:endParaRPr lang="en-US" dirty="0"/>
        </a:p>
      </dgm:t>
    </dgm:pt>
    <dgm:pt modelId="{514EFA65-3773-A141-A7D3-CD72F51EBDD2}" type="parTrans" cxnId="{A46F3F50-6DA0-6A4B-9C0F-F5ABD950CE63}">
      <dgm:prSet/>
      <dgm:spPr/>
    </dgm:pt>
    <dgm:pt modelId="{81E2C49A-FD08-C348-93F9-D7523D940F2D}" type="sibTrans" cxnId="{A46F3F50-6DA0-6A4B-9C0F-F5ABD950CE63}">
      <dgm:prSet/>
      <dgm:spPr/>
    </dgm:pt>
    <dgm:pt modelId="{E90393D6-3C16-574F-9932-3A82E9A8D07F}">
      <dgm:prSet/>
      <dgm:spPr/>
      <dgm:t>
        <a:bodyPr/>
        <a:lstStyle/>
        <a:p>
          <a:r>
            <a:rPr lang="en-US" dirty="0" smtClean="0"/>
            <a:t>Germany invades Soviet Union</a:t>
          </a:r>
          <a:endParaRPr lang="en-US" dirty="0"/>
        </a:p>
      </dgm:t>
    </dgm:pt>
    <dgm:pt modelId="{0B0D2EA1-C455-A547-935F-09FCAB159D8C}" type="parTrans" cxnId="{7520D314-1FF2-2D4F-8D5B-14A3882D5725}">
      <dgm:prSet/>
      <dgm:spPr/>
    </dgm:pt>
    <dgm:pt modelId="{C7C6E54A-8E61-5943-99C8-7A0E5CEC8544}" type="sibTrans" cxnId="{7520D314-1FF2-2D4F-8D5B-14A3882D5725}">
      <dgm:prSet/>
      <dgm:spPr/>
    </dgm:pt>
    <dgm:pt modelId="{54AE9008-95BD-6049-BCF2-B59D78ADCCC9}" type="pres">
      <dgm:prSet presAssocID="{5140F88B-EB8E-4949-BF65-2272DE7B2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069BF-4BB2-D747-8CE0-042E0798263E}" type="pres">
      <dgm:prSet presAssocID="{A79751E1-6818-DB41-AD2F-480D5D2F3D3C}" presName="composite" presStyleCnt="0"/>
      <dgm:spPr/>
    </dgm:pt>
    <dgm:pt modelId="{24B5422B-906C-2945-B71C-A8DD9633D0DB}" type="pres">
      <dgm:prSet presAssocID="{A79751E1-6818-DB41-AD2F-480D5D2F3D3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4386E-4BE2-454A-B172-F494ABF099A9}" type="pres">
      <dgm:prSet presAssocID="{A79751E1-6818-DB41-AD2F-480D5D2F3D3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87796-0AF0-F441-95FD-F160D5028641}" type="pres">
      <dgm:prSet presAssocID="{97CDA90E-48A6-A840-8C8D-8840B00FE716}" presName="sp" presStyleCnt="0"/>
      <dgm:spPr/>
    </dgm:pt>
    <dgm:pt modelId="{DA8AFD3D-F2E3-D74D-9B31-8F4488D984FA}" type="pres">
      <dgm:prSet presAssocID="{DCB3D13A-2B1D-1C49-8E5C-964BD12BBA62}" presName="composite" presStyleCnt="0"/>
      <dgm:spPr/>
    </dgm:pt>
    <dgm:pt modelId="{4A592576-232B-C740-BFF7-FF35A0897C89}" type="pres">
      <dgm:prSet presAssocID="{DCB3D13A-2B1D-1C49-8E5C-964BD12BBA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5FF36-A746-974D-BD2E-CCBA691B5A28}" type="pres">
      <dgm:prSet presAssocID="{DCB3D13A-2B1D-1C49-8E5C-964BD12BBA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9C4BD-BF7F-3142-9BA0-11CCAA67D2B7}" type="pres">
      <dgm:prSet presAssocID="{4AAA8B7B-419D-704F-8D64-8FA108DBD69F}" presName="sp" presStyleCnt="0"/>
      <dgm:spPr/>
    </dgm:pt>
    <dgm:pt modelId="{917C73C5-6C7E-7141-950E-90B97D13275B}" type="pres">
      <dgm:prSet presAssocID="{67161F3A-C4E9-6349-A0CF-6733C13E4571}" presName="composite" presStyleCnt="0"/>
      <dgm:spPr/>
    </dgm:pt>
    <dgm:pt modelId="{0ABB5AC0-0DFE-D740-80E4-D181BB9900EB}" type="pres">
      <dgm:prSet presAssocID="{67161F3A-C4E9-6349-A0CF-6733C13E457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ED5C7-4347-3042-B2ED-6307C7ED02A5}" type="pres">
      <dgm:prSet presAssocID="{67161F3A-C4E9-6349-A0CF-6733C13E457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CAAFB-18E0-E34A-BEFC-16796F9D9F59}" type="pres">
      <dgm:prSet presAssocID="{9B755E8F-F030-EC4B-8D2B-7C48B2DDE6F6}" presName="sp" presStyleCnt="0"/>
      <dgm:spPr/>
    </dgm:pt>
    <dgm:pt modelId="{683733AC-C385-7545-B686-F0D17732E7A3}" type="pres">
      <dgm:prSet presAssocID="{A8B734DD-5158-C14B-9E93-D1FADCC4BDAF}" presName="composite" presStyleCnt="0"/>
      <dgm:spPr/>
    </dgm:pt>
    <dgm:pt modelId="{7775F28A-376F-6B4F-B5C2-3268C6B4C051}" type="pres">
      <dgm:prSet presAssocID="{A8B734DD-5158-C14B-9E93-D1FADCC4BD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44BFA-A950-C74D-BECB-F1187A121F1C}" type="pres">
      <dgm:prSet presAssocID="{A8B734DD-5158-C14B-9E93-D1FADCC4BD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6F3F50-6DA0-6A4B-9C0F-F5ABD950CE63}" srcId="{5140F88B-EB8E-4949-BF65-2272DE7B21EF}" destId="{A8B734DD-5158-C14B-9E93-D1FADCC4BDAF}" srcOrd="3" destOrd="0" parTransId="{514EFA65-3773-A141-A7D3-CD72F51EBDD2}" sibTransId="{81E2C49A-FD08-C348-93F9-D7523D940F2D}"/>
    <dgm:cxn modelId="{DCB637F5-C9FE-044E-BD6B-F2780FB9DC16}" srcId="{5140F88B-EB8E-4949-BF65-2272DE7B21EF}" destId="{A79751E1-6818-DB41-AD2F-480D5D2F3D3C}" srcOrd="0" destOrd="0" parTransId="{E99FDD51-3470-9048-B7DD-CD492443CC2B}" sibTransId="{97CDA90E-48A6-A840-8C8D-8840B00FE716}"/>
    <dgm:cxn modelId="{D78AD40A-64E6-FC43-8F46-1A3FAF9936D6}" type="presOf" srcId="{5140F88B-EB8E-4949-BF65-2272DE7B21EF}" destId="{54AE9008-95BD-6049-BCF2-B59D78ADCCC9}" srcOrd="0" destOrd="0" presId="urn:microsoft.com/office/officeart/2005/8/layout/chevron2"/>
    <dgm:cxn modelId="{4EB007A5-2333-414A-865F-2E6D1C7B45C9}" type="presOf" srcId="{E90393D6-3C16-574F-9932-3A82E9A8D07F}" destId="{8D444BFA-A950-C74D-BECB-F1187A121F1C}" srcOrd="0" destOrd="0" presId="urn:microsoft.com/office/officeart/2005/8/layout/chevron2"/>
    <dgm:cxn modelId="{E5A0B614-DB65-FB43-930D-C12B0E328286}" srcId="{DCB3D13A-2B1D-1C49-8E5C-964BD12BBA62}" destId="{1674644B-3DC0-0B48-859B-2C78D71CBEAE}" srcOrd="0" destOrd="0" parTransId="{1BB9B3D2-3D82-F441-9207-741DB720E592}" sibTransId="{781E6B9D-1FA4-AE4F-BB35-015376F3DCF4}"/>
    <dgm:cxn modelId="{D9F08F96-CE5F-CA41-87CD-FF98301BC8D3}" srcId="{67161F3A-C4E9-6349-A0CF-6733C13E4571}" destId="{87E5980A-B256-E34F-930B-00A69623DBFD}" srcOrd="0" destOrd="0" parTransId="{24FEA9ED-3499-9A45-9762-A6E1718E63C5}" sibTransId="{1F50A688-D210-0940-B9A1-2D58D8EFE737}"/>
    <dgm:cxn modelId="{61FE96E7-C0F5-014F-BE40-CE87A41E2D8D}" type="presOf" srcId="{1674644B-3DC0-0B48-859B-2C78D71CBEAE}" destId="{6155FF36-A746-974D-BD2E-CCBA691B5A28}" srcOrd="0" destOrd="0" presId="urn:microsoft.com/office/officeart/2005/8/layout/chevron2"/>
    <dgm:cxn modelId="{E59D31B3-FEBB-7B4F-A2B7-2ED34ABD8789}" type="presOf" srcId="{A79751E1-6818-DB41-AD2F-480D5D2F3D3C}" destId="{24B5422B-906C-2945-B71C-A8DD9633D0DB}" srcOrd="0" destOrd="0" presId="urn:microsoft.com/office/officeart/2005/8/layout/chevron2"/>
    <dgm:cxn modelId="{7520D314-1FF2-2D4F-8D5B-14A3882D5725}" srcId="{A8B734DD-5158-C14B-9E93-D1FADCC4BDAF}" destId="{E90393D6-3C16-574F-9932-3A82E9A8D07F}" srcOrd="0" destOrd="0" parTransId="{0B0D2EA1-C455-A547-935F-09FCAB159D8C}" sibTransId="{C7C6E54A-8E61-5943-99C8-7A0E5CEC8544}"/>
    <dgm:cxn modelId="{54B9A65C-5129-2E4C-A3B9-94BD68EA4478}" type="presOf" srcId="{67161F3A-C4E9-6349-A0CF-6733C13E4571}" destId="{0ABB5AC0-0DFE-D740-80E4-D181BB9900EB}" srcOrd="0" destOrd="0" presId="urn:microsoft.com/office/officeart/2005/8/layout/chevron2"/>
    <dgm:cxn modelId="{F8DF4E2C-4133-7446-ADCD-AFA3F20464B5}" srcId="{5140F88B-EB8E-4949-BF65-2272DE7B21EF}" destId="{DCB3D13A-2B1D-1C49-8E5C-964BD12BBA62}" srcOrd="1" destOrd="0" parTransId="{26DFD55A-5EAC-1E46-93E0-84F130EB55C9}" sibTransId="{4AAA8B7B-419D-704F-8D64-8FA108DBD69F}"/>
    <dgm:cxn modelId="{828DE6F8-C27A-BA4C-A8B0-343A9348A030}" srcId="{A79751E1-6818-DB41-AD2F-480D5D2F3D3C}" destId="{7554CB41-C529-964D-8CBA-1A38CA307386}" srcOrd="0" destOrd="0" parTransId="{1E6BE0C2-032F-AB41-B471-E7D51F488BA8}" sibTransId="{D94DFFFC-D017-3D4C-86DC-D29CD8B54BAB}"/>
    <dgm:cxn modelId="{9ADDA7CB-9492-BA4B-8258-F9B484E2CB4E}" type="presOf" srcId="{7554CB41-C529-964D-8CBA-1A38CA307386}" destId="{5864386E-4BE2-454A-B172-F494ABF099A9}" srcOrd="0" destOrd="0" presId="urn:microsoft.com/office/officeart/2005/8/layout/chevron2"/>
    <dgm:cxn modelId="{59FD1BB5-2FAF-E843-855F-921605E80ED2}" srcId="{5140F88B-EB8E-4949-BF65-2272DE7B21EF}" destId="{67161F3A-C4E9-6349-A0CF-6733C13E4571}" srcOrd="2" destOrd="0" parTransId="{0BC794AA-050D-A448-A069-62882F4A82BF}" sibTransId="{9B755E8F-F030-EC4B-8D2B-7C48B2DDE6F6}"/>
    <dgm:cxn modelId="{96E6EAAF-9641-3B45-8E88-8162888E5E36}" type="presOf" srcId="{A8B734DD-5158-C14B-9E93-D1FADCC4BDAF}" destId="{7775F28A-376F-6B4F-B5C2-3268C6B4C051}" srcOrd="0" destOrd="0" presId="urn:microsoft.com/office/officeart/2005/8/layout/chevron2"/>
    <dgm:cxn modelId="{55693CA5-D32B-E54D-A27C-19DDAB4C1A27}" type="presOf" srcId="{DCB3D13A-2B1D-1C49-8E5C-964BD12BBA62}" destId="{4A592576-232B-C740-BFF7-FF35A0897C89}" srcOrd="0" destOrd="0" presId="urn:microsoft.com/office/officeart/2005/8/layout/chevron2"/>
    <dgm:cxn modelId="{A5ABB939-6835-4C42-9EA9-8CE30C262A01}" type="presOf" srcId="{87E5980A-B256-E34F-930B-00A69623DBFD}" destId="{07FED5C7-4347-3042-B2ED-6307C7ED02A5}" srcOrd="0" destOrd="0" presId="urn:microsoft.com/office/officeart/2005/8/layout/chevron2"/>
    <dgm:cxn modelId="{DF66A583-2A56-A54C-A065-CCFF9DFC2496}" type="presParOf" srcId="{54AE9008-95BD-6049-BCF2-B59D78ADCCC9}" destId="{78A069BF-4BB2-D747-8CE0-042E0798263E}" srcOrd="0" destOrd="0" presId="urn:microsoft.com/office/officeart/2005/8/layout/chevron2"/>
    <dgm:cxn modelId="{88FF34E3-B625-1647-9016-26920D8CB25C}" type="presParOf" srcId="{78A069BF-4BB2-D747-8CE0-042E0798263E}" destId="{24B5422B-906C-2945-B71C-A8DD9633D0DB}" srcOrd="0" destOrd="0" presId="urn:microsoft.com/office/officeart/2005/8/layout/chevron2"/>
    <dgm:cxn modelId="{2C989342-8DDE-4548-8FB5-D629611D0AA4}" type="presParOf" srcId="{78A069BF-4BB2-D747-8CE0-042E0798263E}" destId="{5864386E-4BE2-454A-B172-F494ABF099A9}" srcOrd="1" destOrd="0" presId="urn:microsoft.com/office/officeart/2005/8/layout/chevron2"/>
    <dgm:cxn modelId="{EF47DA9E-8B77-D148-8D70-9AAA912676E4}" type="presParOf" srcId="{54AE9008-95BD-6049-BCF2-B59D78ADCCC9}" destId="{FAB87796-0AF0-F441-95FD-F160D5028641}" srcOrd="1" destOrd="0" presId="urn:microsoft.com/office/officeart/2005/8/layout/chevron2"/>
    <dgm:cxn modelId="{D8540E34-14EC-EB44-A3C2-1ED7BFBE0C55}" type="presParOf" srcId="{54AE9008-95BD-6049-BCF2-B59D78ADCCC9}" destId="{DA8AFD3D-F2E3-D74D-9B31-8F4488D984FA}" srcOrd="2" destOrd="0" presId="urn:microsoft.com/office/officeart/2005/8/layout/chevron2"/>
    <dgm:cxn modelId="{947DC247-3F5C-E541-B73C-11D266715DED}" type="presParOf" srcId="{DA8AFD3D-F2E3-D74D-9B31-8F4488D984FA}" destId="{4A592576-232B-C740-BFF7-FF35A0897C89}" srcOrd="0" destOrd="0" presId="urn:microsoft.com/office/officeart/2005/8/layout/chevron2"/>
    <dgm:cxn modelId="{BBE6268D-83DA-6B4C-9703-4F5CC4B27811}" type="presParOf" srcId="{DA8AFD3D-F2E3-D74D-9B31-8F4488D984FA}" destId="{6155FF36-A746-974D-BD2E-CCBA691B5A28}" srcOrd="1" destOrd="0" presId="urn:microsoft.com/office/officeart/2005/8/layout/chevron2"/>
    <dgm:cxn modelId="{06280278-0C0F-5F40-AB1D-65B0EC62308A}" type="presParOf" srcId="{54AE9008-95BD-6049-BCF2-B59D78ADCCC9}" destId="{B339C4BD-BF7F-3142-9BA0-11CCAA67D2B7}" srcOrd="3" destOrd="0" presId="urn:microsoft.com/office/officeart/2005/8/layout/chevron2"/>
    <dgm:cxn modelId="{B4317A76-788C-804C-99EC-123B7BEBD18F}" type="presParOf" srcId="{54AE9008-95BD-6049-BCF2-B59D78ADCCC9}" destId="{917C73C5-6C7E-7141-950E-90B97D13275B}" srcOrd="4" destOrd="0" presId="urn:microsoft.com/office/officeart/2005/8/layout/chevron2"/>
    <dgm:cxn modelId="{7F0F45E7-EDF1-394D-8125-8529E91A71B5}" type="presParOf" srcId="{917C73C5-6C7E-7141-950E-90B97D13275B}" destId="{0ABB5AC0-0DFE-D740-80E4-D181BB9900EB}" srcOrd="0" destOrd="0" presId="urn:microsoft.com/office/officeart/2005/8/layout/chevron2"/>
    <dgm:cxn modelId="{89216741-C81B-374A-AC17-E6B20115A0FF}" type="presParOf" srcId="{917C73C5-6C7E-7141-950E-90B97D13275B}" destId="{07FED5C7-4347-3042-B2ED-6307C7ED02A5}" srcOrd="1" destOrd="0" presId="urn:microsoft.com/office/officeart/2005/8/layout/chevron2"/>
    <dgm:cxn modelId="{363F4238-7E4E-854E-ABDD-AB0BDB17D8DD}" type="presParOf" srcId="{54AE9008-95BD-6049-BCF2-B59D78ADCCC9}" destId="{F5ACAAFB-18E0-E34A-BEFC-16796F9D9F59}" srcOrd="5" destOrd="0" presId="urn:microsoft.com/office/officeart/2005/8/layout/chevron2"/>
    <dgm:cxn modelId="{4700E969-FED5-5A48-8AAB-29867964076B}" type="presParOf" srcId="{54AE9008-95BD-6049-BCF2-B59D78ADCCC9}" destId="{683733AC-C385-7545-B686-F0D17732E7A3}" srcOrd="6" destOrd="0" presId="urn:microsoft.com/office/officeart/2005/8/layout/chevron2"/>
    <dgm:cxn modelId="{7ED8A718-5C62-784C-AE6C-612958A5B1D5}" type="presParOf" srcId="{683733AC-C385-7545-B686-F0D17732E7A3}" destId="{7775F28A-376F-6B4F-B5C2-3268C6B4C051}" srcOrd="0" destOrd="0" presId="urn:microsoft.com/office/officeart/2005/8/layout/chevron2"/>
    <dgm:cxn modelId="{69D833CF-952A-F043-8907-D2A092667139}" type="presParOf" srcId="{683733AC-C385-7545-B686-F0D17732E7A3}" destId="{8D444BFA-A950-C74D-BECB-F1187A121F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40F88B-EB8E-4949-BF65-2272DE7B21EF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9751E1-6818-DB41-AD2F-480D5D2F3D3C}">
      <dgm:prSet phldrT="[Text]"/>
      <dgm:spPr/>
      <dgm:t>
        <a:bodyPr/>
        <a:lstStyle/>
        <a:p>
          <a:r>
            <a:rPr lang="en-US" dirty="0" smtClean="0"/>
            <a:t>1942</a:t>
          </a:r>
          <a:endParaRPr lang="en-US" dirty="0"/>
        </a:p>
      </dgm:t>
    </dgm:pt>
    <dgm:pt modelId="{E99FDD51-3470-9048-B7DD-CD492443CC2B}" type="parTrans" cxnId="{DCB637F5-C9FE-044E-BD6B-F2780FB9DC16}">
      <dgm:prSet/>
      <dgm:spPr/>
      <dgm:t>
        <a:bodyPr/>
        <a:lstStyle/>
        <a:p>
          <a:endParaRPr lang="en-US"/>
        </a:p>
      </dgm:t>
    </dgm:pt>
    <dgm:pt modelId="{97CDA90E-48A6-A840-8C8D-8840B00FE716}" type="sibTrans" cxnId="{DCB637F5-C9FE-044E-BD6B-F2780FB9DC16}">
      <dgm:prSet/>
      <dgm:spPr/>
      <dgm:t>
        <a:bodyPr/>
        <a:lstStyle/>
        <a:p>
          <a:endParaRPr lang="en-US"/>
        </a:p>
      </dgm:t>
    </dgm:pt>
    <dgm:pt modelId="{7554CB41-C529-964D-8CBA-1A38CA307386}">
      <dgm:prSet phldrT="[Text]"/>
      <dgm:spPr/>
      <dgm:t>
        <a:bodyPr/>
        <a:lstStyle/>
        <a:p>
          <a:r>
            <a:rPr lang="en-US" dirty="0" smtClean="0"/>
            <a:t>Battle of Stalingrad</a:t>
          </a:r>
          <a:endParaRPr lang="en-US" dirty="0"/>
        </a:p>
      </dgm:t>
    </dgm:pt>
    <dgm:pt modelId="{1E6BE0C2-032F-AB41-B471-E7D51F488BA8}" type="parTrans" cxnId="{828DE6F8-C27A-BA4C-A8B0-343A9348A030}">
      <dgm:prSet/>
      <dgm:spPr/>
      <dgm:t>
        <a:bodyPr/>
        <a:lstStyle/>
        <a:p>
          <a:endParaRPr lang="en-US"/>
        </a:p>
      </dgm:t>
    </dgm:pt>
    <dgm:pt modelId="{D94DFFFC-D017-3D4C-86DC-D29CD8B54BAB}" type="sibTrans" cxnId="{828DE6F8-C27A-BA4C-A8B0-343A9348A030}">
      <dgm:prSet/>
      <dgm:spPr/>
      <dgm:t>
        <a:bodyPr/>
        <a:lstStyle/>
        <a:p>
          <a:endParaRPr lang="en-US"/>
        </a:p>
      </dgm:t>
    </dgm:pt>
    <dgm:pt modelId="{DCB3D13A-2B1D-1C49-8E5C-964BD12BBA62}">
      <dgm:prSet phldrT="[Text]"/>
      <dgm:spPr/>
      <dgm:t>
        <a:bodyPr/>
        <a:lstStyle/>
        <a:p>
          <a:r>
            <a:rPr lang="en-US" dirty="0" smtClean="0"/>
            <a:t>1942</a:t>
          </a:r>
          <a:endParaRPr lang="en-US" dirty="0"/>
        </a:p>
      </dgm:t>
    </dgm:pt>
    <dgm:pt modelId="{26DFD55A-5EAC-1E46-93E0-84F130EB55C9}" type="parTrans" cxnId="{F8DF4E2C-4133-7446-ADCD-AFA3F20464B5}">
      <dgm:prSet/>
      <dgm:spPr/>
      <dgm:t>
        <a:bodyPr/>
        <a:lstStyle/>
        <a:p>
          <a:endParaRPr lang="en-US"/>
        </a:p>
      </dgm:t>
    </dgm:pt>
    <dgm:pt modelId="{4AAA8B7B-419D-704F-8D64-8FA108DBD69F}" type="sibTrans" cxnId="{F8DF4E2C-4133-7446-ADCD-AFA3F20464B5}">
      <dgm:prSet/>
      <dgm:spPr/>
      <dgm:t>
        <a:bodyPr/>
        <a:lstStyle/>
        <a:p>
          <a:endParaRPr lang="en-US"/>
        </a:p>
      </dgm:t>
    </dgm:pt>
    <dgm:pt modelId="{1674644B-3DC0-0B48-859B-2C78D71CBEAE}">
      <dgm:prSet phldrT="[Text]"/>
      <dgm:spPr/>
      <dgm:t>
        <a:bodyPr/>
        <a:lstStyle/>
        <a:p>
          <a:r>
            <a:rPr lang="en-US" dirty="0" smtClean="0"/>
            <a:t>U.S. invasion of Italy</a:t>
          </a:r>
          <a:endParaRPr lang="en-US" dirty="0"/>
        </a:p>
      </dgm:t>
    </dgm:pt>
    <dgm:pt modelId="{1BB9B3D2-3D82-F441-9207-741DB720E592}" type="parTrans" cxnId="{E5A0B614-DB65-FB43-930D-C12B0E328286}">
      <dgm:prSet/>
      <dgm:spPr/>
      <dgm:t>
        <a:bodyPr/>
        <a:lstStyle/>
        <a:p>
          <a:endParaRPr lang="en-US"/>
        </a:p>
      </dgm:t>
    </dgm:pt>
    <dgm:pt modelId="{781E6B9D-1FA4-AE4F-BB35-015376F3DCF4}" type="sibTrans" cxnId="{E5A0B614-DB65-FB43-930D-C12B0E328286}">
      <dgm:prSet/>
      <dgm:spPr/>
      <dgm:t>
        <a:bodyPr/>
        <a:lstStyle/>
        <a:p>
          <a:endParaRPr lang="en-US"/>
        </a:p>
      </dgm:t>
    </dgm:pt>
    <dgm:pt modelId="{67161F3A-C4E9-6349-A0CF-6733C13E4571}">
      <dgm:prSet phldrT="[Text]"/>
      <dgm:spPr/>
      <dgm:t>
        <a:bodyPr/>
        <a:lstStyle/>
        <a:p>
          <a:r>
            <a:rPr lang="en-US" dirty="0" smtClean="0"/>
            <a:t>1944</a:t>
          </a:r>
          <a:endParaRPr lang="en-US" dirty="0"/>
        </a:p>
      </dgm:t>
    </dgm:pt>
    <dgm:pt modelId="{0BC794AA-050D-A448-A069-62882F4A82BF}" type="parTrans" cxnId="{59FD1BB5-2FAF-E843-855F-921605E80ED2}">
      <dgm:prSet/>
      <dgm:spPr/>
      <dgm:t>
        <a:bodyPr/>
        <a:lstStyle/>
        <a:p>
          <a:endParaRPr lang="en-US"/>
        </a:p>
      </dgm:t>
    </dgm:pt>
    <dgm:pt modelId="{9B755E8F-F030-EC4B-8D2B-7C48B2DDE6F6}" type="sibTrans" cxnId="{59FD1BB5-2FAF-E843-855F-921605E80ED2}">
      <dgm:prSet/>
      <dgm:spPr/>
      <dgm:t>
        <a:bodyPr/>
        <a:lstStyle/>
        <a:p>
          <a:endParaRPr lang="en-US"/>
        </a:p>
      </dgm:t>
    </dgm:pt>
    <dgm:pt modelId="{87E5980A-B256-E34F-930B-00A69623DBFD}">
      <dgm:prSet phldrT="[Text]"/>
      <dgm:spPr/>
      <dgm:t>
        <a:bodyPr/>
        <a:lstStyle/>
        <a:p>
          <a:r>
            <a:rPr lang="en-US" dirty="0" smtClean="0"/>
            <a:t>D-Day – U.S. invasion of France</a:t>
          </a:r>
          <a:endParaRPr lang="en-US" dirty="0"/>
        </a:p>
      </dgm:t>
    </dgm:pt>
    <dgm:pt modelId="{24FEA9ED-3499-9A45-9762-A6E1718E63C5}" type="parTrans" cxnId="{D9F08F96-CE5F-CA41-87CD-FF98301BC8D3}">
      <dgm:prSet/>
      <dgm:spPr/>
      <dgm:t>
        <a:bodyPr/>
        <a:lstStyle/>
        <a:p>
          <a:endParaRPr lang="en-US"/>
        </a:p>
      </dgm:t>
    </dgm:pt>
    <dgm:pt modelId="{1F50A688-D210-0940-B9A1-2D58D8EFE737}" type="sibTrans" cxnId="{D9F08F96-CE5F-CA41-87CD-FF98301BC8D3}">
      <dgm:prSet/>
      <dgm:spPr/>
      <dgm:t>
        <a:bodyPr/>
        <a:lstStyle/>
        <a:p>
          <a:endParaRPr lang="en-US"/>
        </a:p>
      </dgm:t>
    </dgm:pt>
    <dgm:pt modelId="{A8B734DD-5158-C14B-9E93-D1FADCC4BDAF}">
      <dgm:prSet phldrT="[Text]"/>
      <dgm:spPr/>
      <dgm:t>
        <a:bodyPr/>
        <a:lstStyle/>
        <a:p>
          <a:r>
            <a:rPr lang="en-US" dirty="0" smtClean="0"/>
            <a:t>1945</a:t>
          </a:r>
          <a:endParaRPr lang="en-US" dirty="0"/>
        </a:p>
      </dgm:t>
    </dgm:pt>
    <dgm:pt modelId="{514EFA65-3773-A141-A7D3-CD72F51EBDD2}" type="parTrans" cxnId="{A46F3F50-6DA0-6A4B-9C0F-F5ABD950CE63}">
      <dgm:prSet/>
      <dgm:spPr/>
    </dgm:pt>
    <dgm:pt modelId="{81E2C49A-FD08-C348-93F9-D7523D940F2D}" type="sibTrans" cxnId="{A46F3F50-6DA0-6A4B-9C0F-F5ABD950CE63}">
      <dgm:prSet/>
      <dgm:spPr/>
    </dgm:pt>
    <dgm:pt modelId="{E90393D6-3C16-574F-9932-3A82E9A8D07F}">
      <dgm:prSet/>
      <dgm:spPr/>
      <dgm:t>
        <a:bodyPr/>
        <a:lstStyle/>
        <a:p>
          <a:r>
            <a:rPr lang="en-US" dirty="0" smtClean="0"/>
            <a:t>Germany surrenders</a:t>
          </a:r>
          <a:endParaRPr lang="en-US" dirty="0"/>
        </a:p>
      </dgm:t>
    </dgm:pt>
    <dgm:pt modelId="{0B0D2EA1-C455-A547-935F-09FCAB159D8C}" type="parTrans" cxnId="{7520D314-1FF2-2D4F-8D5B-14A3882D5725}">
      <dgm:prSet/>
      <dgm:spPr/>
    </dgm:pt>
    <dgm:pt modelId="{C7C6E54A-8E61-5943-99C8-7A0E5CEC8544}" type="sibTrans" cxnId="{7520D314-1FF2-2D4F-8D5B-14A3882D5725}">
      <dgm:prSet/>
      <dgm:spPr/>
    </dgm:pt>
    <dgm:pt modelId="{54AE9008-95BD-6049-BCF2-B59D78ADCCC9}" type="pres">
      <dgm:prSet presAssocID="{5140F88B-EB8E-4949-BF65-2272DE7B2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069BF-4BB2-D747-8CE0-042E0798263E}" type="pres">
      <dgm:prSet presAssocID="{A79751E1-6818-DB41-AD2F-480D5D2F3D3C}" presName="composite" presStyleCnt="0"/>
      <dgm:spPr/>
    </dgm:pt>
    <dgm:pt modelId="{24B5422B-906C-2945-B71C-A8DD9633D0DB}" type="pres">
      <dgm:prSet presAssocID="{A79751E1-6818-DB41-AD2F-480D5D2F3D3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4386E-4BE2-454A-B172-F494ABF099A9}" type="pres">
      <dgm:prSet presAssocID="{A79751E1-6818-DB41-AD2F-480D5D2F3D3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87796-0AF0-F441-95FD-F160D5028641}" type="pres">
      <dgm:prSet presAssocID="{97CDA90E-48A6-A840-8C8D-8840B00FE716}" presName="sp" presStyleCnt="0"/>
      <dgm:spPr/>
    </dgm:pt>
    <dgm:pt modelId="{DA8AFD3D-F2E3-D74D-9B31-8F4488D984FA}" type="pres">
      <dgm:prSet presAssocID="{DCB3D13A-2B1D-1C49-8E5C-964BD12BBA62}" presName="composite" presStyleCnt="0"/>
      <dgm:spPr/>
    </dgm:pt>
    <dgm:pt modelId="{4A592576-232B-C740-BFF7-FF35A0897C89}" type="pres">
      <dgm:prSet presAssocID="{DCB3D13A-2B1D-1C49-8E5C-964BD12BBA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5FF36-A746-974D-BD2E-CCBA691B5A28}" type="pres">
      <dgm:prSet presAssocID="{DCB3D13A-2B1D-1C49-8E5C-964BD12BBA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9C4BD-BF7F-3142-9BA0-11CCAA67D2B7}" type="pres">
      <dgm:prSet presAssocID="{4AAA8B7B-419D-704F-8D64-8FA108DBD69F}" presName="sp" presStyleCnt="0"/>
      <dgm:spPr/>
    </dgm:pt>
    <dgm:pt modelId="{917C73C5-6C7E-7141-950E-90B97D13275B}" type="pres">
      <dgm:prSet presAssocID="{67161F3A-C4E9-6349-A0CF-6733C13E4571}" presName="composite" presStyleCnt="0"/>
      <dgm:spPr/>
    </dgm:pt>
    <dgm:pt modelId="{0ABB5AC0-0DFE-D740-80E4-D181BB9900EB}" type="pres">
      <dgm:prSet presAssocID="{67161F3A-C4E9-6349-A0CF-6733C13E457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ED5C7-4347-3042-B2ED-6307C7ED02A5}" type="pres">
      <dgm:prSet presAssocID="{67161F3A-C4E9-6349-A0CF-6733C13E457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CAAFB-18E0-E34A-BEFC-16796F9D9F59}" type="pres">
      <dgm:prSet presAssocID="{9B755E8F-F030-EC4B-8D2B-7C48B2DDE6F6}" presName="sp" presStyleCnt="0"/>
      <dgm:spPr/>
    </dgm:pt>
    <dgm:pt modelId="{683733AC-C385-7545-B686-F0D17732E7A3}" type="pres">
      <dgm:prSet presAssocID="{A8B734DD-5158-C14B-9E93-D1FADCC4BDAF}" presName="composite" presStyleCnt="0"/>
      <dgm:spPr/>
    </dgm:pt>
    <dgm:pt modelId="{7775F28A-376F-6B4F-B5C2-3268C6B4C051}" type="pres">
      <dgm:prSet presAssocID="{A8B734DD-5158-C14B-9E93-D1FADCC4BD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44BFA-A950-C74D-BECB-F1187A121F1C}" type="pres">
      <dgm:prSet presAssocID="{A8B734DD-5158-C14B-9E93-D1FADCC4BD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6F3F50-6DA0-6A4B-9C0F-F5ABD950CE63}" srcId="{5140F88B-EB8E-4949-BF65-2272DE7B21EF}" destId="{A8B734DD-5158-C14B-9E93-D1FADCC4BDAF}" srcOrd="3" destOrd="0" parTransId="{514EFA65-3773-A141-A7D3-CD72F51EBDD2}" sibTransId="{81E2C49A-FD08-C348-93F9-D7523D940F2D}"/>
    <dgm:cxn modelId="{3F9F1EDB-635E-5B45-8357-8D8519C3CE64}" type="presOf" srcId="{7554CB41-C529-964D-8CBA-1A38CA307386}" destId="{5864386E-4BE2-454A-B172-F494ABF099A9}" srcOrd="0" destOrd="0" presId="urn:microsoft.com/office/officeart/2005/8/layout/chevron2"/>
    <dgm:cxn modelId="{DCB637F5-C9FE-044E-BD6B-F2780FB9DC16}" srcId="{5140F88B-EB8E-4949-BF65-2272DE7B21EF}" destId="{A79751E1-6818-DB41-AD2F-480D5D2F3D3C}" srcOrd="0" destOrd="0" parTransId="{E99FDD51-3470-9048-B7DD-CD492443CC2B}" sibTransId="{97CDA90E-48A6-A840-8C8D-8840B00FE716}"/>
    <dgm:cxn modelId="{8FD6D115-5AD6-9845-9BBF-348ED599F490}" type="presOf" srcId="{1674644B-3DC0-0B48-859B-2C78D71CBEAE}" destId="{6155FF36-A746-974D-BD2E-CCBA691B5A28}" srcOrd="0" destOrd="0" presId="urn:microsoft.com/office/officeart/2005/8/layout/chevron2"/>
    <dgm:cxn modelId="{CB2DBA52-0128-E242-A4BF-938B19A4CE1A}" type="presOf" srcId="{DCB3D13A-2B1D-1C49-8E5C-964BD12BBA62}" destId="{4A592576-232B-C740-BFF7-FF35A0897C89}" srcOrd="0" destOrd="0" presId="urn:microsoft.com/office/officeart/2005/8/layout/chevron2"/>
    <dgm:cxn modelId="{EC4DC1B8-C272-5F4D-9C25-323031A3CE9A}" type="presOf" srcId="{87E5980A-B256-E34F-930B-00A69623DBFD}" destId="{07FED5C7-4347-3042-B2ED-6307C7ED02A5}" srcOrd="0" destOrd="0" presId="urn:microsoft.com/office/officeart/2005/8/layout/chevron2"/>
    <dgm:cxn modelId="{E5A0B614-DB65-FB43-930D-C12B0E328286}" srcId="{DCB3D13A-2B1D-1C49-8E5C-964BD12BBA62}" destId="{1674644B-3DC0-0B48-859B-2C78D71CBEAE}" srcOrd="0" destOrd="0" parTransId="{1BB9B3D2-3D82-F441-9207-741DB720E592}" sibTransId="{781E6B9D-1FA4-AE4F-BB35-015376F3DCF4}"/>
    <dgm:cxn modelId="{D342D4E0-D688-A74A-942E-91E0EF0BDE03}" type="presOf" srcId="{E90393D6-3C16-574F-9932-3A82E9A8D07F}" destId="{8D444BFA-A950-C74D-BECB-F1187A121F1C}" srcOrd="0" destOrd="0" presId="urn:microsoft.com/office/officeart/2005/8/layout/chevron2"/>
    <dgm:cxn modelId="{D9F08F96-CE5F-CA41-87CD-FF98301BC8D3}" srcId="{67161F3A-C4E9-6349-A0CF-6733C13E4571}" destId="{87E5980A-B256-E34F-930B-00A69623DBFD}" srcOrd="0" destOrd="0" parTransId="{24FEA9ED-3499-9A45-9762-A6E1718E63C5}" sibTransId="{1F50A688-D210-0940-B9A1-2D58D8EFE737}"/>
    <dgm:cxn modelId="{EA0A023A-2853-584C-B31F-4880B2091E88}" type="presOf" srcId="{67161F3A-C4E9-6349-A0CF-6733C13E4571}" destId="{0ABB5AC0-0DFE-D740-80E4-D181BB9900EB}" srcOrd="0" destOrd="0" presId="urn:microsoft.com/office/officeart/2005/8/layout/chevron2"/>
    <dgm:cxn modelId="{7520D314-1FF2-2D4F-8D5B-14A3882D5725}" srcId="{A8B734DD-5158-C14B-9E93-D1FADCC4BDAF}" destId="{E90393D6-3C16-574F-9932-3A82E9A8D07F}" srcOrd="0" destOrd="0" parTransId="{0B0D2EA1-C455-A547-935F-09FCAB159D8C}" sibTransId="{C7C6E54A-8E61-5943-99C8-7A0E5CEC8544}"/>
    <dgm:cxn modelId="{70C6CEC7-66CA-6C45-BEA1-34F52D636404}" type="presOf" srcId="{A79751E1-6818-DB41-AD2F-480D5D2F3D3C}" destId="{24B5422B-906C-2945-B71C-A8DD9633D0DB}" srcOrd="0" destOrd="0" presId="urn:microsoft.com/office/officeart/2005/8/layout/chevron2"/>
    <dgm:cxn modelId="{F8DF4E2C-4133-7446-ADCD-AFA3F20464B5}" srcId="{5140F88B-EB8E-4949-BF65-2272DE7B21EF}" destId="{DCB3D13A-2B1D-1C49-8E5C-964BD12BBA62}" srcOrd="1" destOrd="0" parTransId="{26DFD55A-5EAC-1E46-93E0-84F130EB55C9}" sibTransId="{4AAA8B7B-419D-704F-8D64-8FA108DBD69F}"/>
    <dgm:cxn modelId="{828DE6F8-C27A-BA4C-A8B0-343A9348A030}" srcId="{A79751E1-6818-DB41-AD2F-480D5D2F3D3C}" destId="{7554CB41-C529-964D-8CBA-1A38CA307386}" srcOrd="0" destOrd="0" parTransId="{1E6BE0C2-032F-AB41-B471-E7D51F488BA8}" sibTransId="{D94DFFFC-D017-3D4C-86DC-D29CD8B54BAB}"/>
    <dgm:cxn modelId="{59FD1BB5-2FAF-E843-855F-921605E80ED2}" srcId="{5140F88B-EB8E-4949-BF65-2272DE7B21EF}" destId="{67161F3A-C4E9-6349-A0CF-6733C13E4571}" srcOrd="2" destOrd="0" parTransId="{0BC794AA-050D-A448-A069-62882F4A82BF}" sibTransId="{9B755E8F-F030-EC4B-8D2B-7C48B2DDE6F6}"/>
    <dgm:cxn modelId="{9E01F032-1A88-A446-9BBF-ACB6F10C3424}" type="presOf" srcId="{A8B734DD-5158-C14B-9E93-D1FADCC4BDAF}" destId="{7775F28A-376F-6B4F-B5C2-3268C6B4C051}" srcOrd="0" destOrd="0" presId="urn:microsoft.com/office/officeart/2005/8/layout/chevron2"/>
    <dgm:cxn modelId="{614381AB-A3D1-F242-A826-1B715EBB2856}" type="presOf" srcId="{5140F88B-EB8E-4949-BF65-2272DE7B21EF}" destId="{54AE9008-95BD-6049-BCF2-B59D78ADCCC9}" srcOrd="0" destOrd="0" presId="urn:microsoft.com/office/officeart/2005/8/layout/chevron2"/>
    <dgm:cxn modelId="{4867690A-E855-DB41-9C29-9B523348C5A0}" type="presParOf" srcId="{54AE9008-95BD-6049-BCF2-B59D78ADCCC9}" destId="{78A069BF-4BB2-D747-8CE0-042E0798263E}" srcOrd="0" destOrd="0" presId="urn:microsoft.com/office/officeart/2005/8/layout/chevron2"/>
    <dgm:cxn modelId="{A9A530D1-BE10-ED40-AA66-72F7B9731FD3}" type="presParOf" srcId="{78A069BF-4BB2-D747-8CE0-042E0798263E}" destId="{24B5422B-906C-2945-B71C-A8DD9633D0DB}" srcOrd="0" destOrd="0" presId="urn:microsoft.com/office/officeart/2005/8/layout/chevron2"/>
    <dgm:cxn modelId="{48C686E6-AEA4-EA49-877B-17CCB1D3B584}" type="presParOf" srcId="{78A069BF-4BB2-D747-8CE0-042E0798263E}" destId="{5864386E-4BE2-454A-B172-F494ABF099A9}" srcOrd="1" destOrd="0" presId="urn:microsoft.com/office/officeart/2005/8/layout/chevron2"/>
    <dgm:cxn modelId="{C0A9107A-63E5-CC48-BC39-B19A4109F348}" type="presParOf" srcId="{54AE9008-95BD-6049-BCF2-B59D78ADCCC9}" destId="{FAB87796-0AF0-F441-95FD-F160D5028641}" srcOrd="1" destOrd="0" presId="urn:microsoft.com/office/officeart/2005/8/layout/chevron2"/>
    <dgm:cxn modelId="{53261D5C-BB62-F245-81AF-1A0CE74220AC}" type="presParOf" srcId="{54AE9008-95BD-6049-BCF2-B59D78ADCCC9}" destId="{DA8AFD3D-F2E3-D74D-9B31-8F4488D984FA}" srcOrd="2" destOrd="0" presId="urn:microsoft.com/office/officeart/2005/8/layout/chevron2"/>
    <dgm:cxn modelId="{881B15EE-7C4F-8D4B-8D74-AE8A4837E070}" type="presParOf" srcId="{DA8AFD3D-F2E3-D74D-9B31-8F4488D984FA}" destId="{4A592576-232B-C740-BFF7-FF35A0897C89}" srcOrd="0" destOrd="0" presId="urn:microsoft.com/office/officeart/2005/8/layout/chevron2"/>
    <dgm:cxn modelId="{EE4394E8-1B6D-534B-9FCA-2B9D264C483C}" type="presParOf" srcId="{DA8AFD3D-F2E3-D74D-9B31-8F4488D984FA}" destId="{6155FF36-A746-974D-BD2E-CCBA691B5A28}" srcOrd="1" destOrd="0" presId="urn:microsoft.com/office/officeart/2005/8/layout/chevron2"/>
    <dgm:cxn modelId="{482E0530-0D69-1E4B-84F3-6997AB4E735C}" type="presParOf" srcId="{54AE9008-95BD-6049-BCF2-B59D78ADCCC9}" destId="{B339C4BD-BF7F-3142-9BA0-11CCAA67D2B7}" srcOrd="3" destOrd="0" presId="urn:microsoft.com/office/officeart/2005/8/layout/chevron2"/>
    <dgm:cxn modelId="{CCA877D7-6697-7E40-9C26-145BB5DF3F4C}" type="presParOf" srcId="{54AE9008-95BD-6049-BCF2-B59D78ADCCC9}" destId="{917C73C5-6C7E-7141-950E-90B97D13275B}" srcOrd="4" destOrd="0" presId="urn:microsoft.com/office/officeart/2005/8/layout/chevron2"/>
    <dgm:cxn modelId="{61584183-BFA7-FC40-B821-3BDDDF9D4EC4}" type="presParOf" srcId="{917C73C5-6C7E-7141-950E-90B97D13275B}" destId="{0ABB5AC0-0DFE-D740-80E4-D181BB9900EB}" srcOrd="0" destOrd="0" presId="urn:microsoft.com/office/officeart/2005/8/layout/chevron2"/>
    <dgm:cxn modelId="{3EB9ABCC-3C1A-2F49-B994-5F4F6CA04FBF}" type="presParOf" srcId="{917C73C5-6C7E-7141-950E-90B97D13275B}" destId="{07FED5C7-4347-3042-B2ED-6307C7ED02A5}" srcOrd="1" destOrd="0" presId="urn:microsoft.com/office/officeart/2005/8/layout/chevron2"/>
    <dgm:cxn modelId="{86375360-60F7-C443-8523-AB6AE6F23CEA}" type="presParOf" srcId="{54AE9008-95BD-6049-BCF2-B59D78ADCCC9}" destId="{F5ACAAFB-18E0-E34A-BEFC-16796F9D9F59}" srcOrd="5" destOrd="0" presId="urn:microsoft.com/office/officeart/2005/8/layout/chevron2"/>
    <dgm:cxn modelId="{D99CC8F0-1ECC-7D42-9EE4-706577330A77}" type="presParOf" srcId="{54AE9008-95BD-6049-BCF2-B59D78ADCCC9}" destId="{683733AC-C385-7545-B686-F0D17732E7A3}" srcOrd="6" destOrd="0" presId="urn:microsoft.com/office/officeart/2005/8/layout/chevron2"/>
    <dgm:cxn modelId="{E6EC8CBC-FA01-224E-84D3-F6A067E423A8}" type="presParOf" srcId="{683733AC-C385-7545-B686-F0D17732E7A3}" destId="{7775F28A-376F-6B4F-B5C2-3268C6B4C051}" srcOrd="0" destOrd="0" presId="urn:microsoft.com/office/officeart/2005/8/layout/chevron2"/>
    <dgm:cxn modelId="{58A4B8D0-248B-7F42-B31E-1F18FCA8CA00}" type="presParOf" srcId="{683733AC-C385-7545-B686-F0D17732E7A3}" destId="{8D444BFA-A950-C74D-BECB-F1187A121F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40F88B-EB8E-4949-BF65-2272DE7B21EF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9751E1-6818-DB41-AD2F-480D5D2F3D3C}">
      <dgm:prSet phldrT="[Text]"/>
      <dgm:spPr/>
      <dgm:t>
        <a:bodyPr/>
        <a:lstStyle/>
        <a:p>
          <a:r>
            <a:rPr lang="en-US" dirty="0" smtClean="0"/>
            <a:t>1941</a:t>
          </a:r>
          <a:endParaRPr lang="en-US" dirty="0"/>
        </a:p>
      </dgm:t>
    </dgm:pt>
    <dgm:pt modelId="{E99FDD51-3470-9048-B7DD-CD492443CC2B}" type="parTrans" cxnId="{DCB637F5-C9FE-044E-BD6B-F2780FB9DC16}">
      <dgm:prSet/>
      <dgm:spPr/>
      <dgm:t>
        <a:bodyPr/>
        <a:lstStyle/>
        <a:p>
          <a:endParaRPr lang="en-US"/>
        </a:p>
      </dgm:t>
    </dgm:pt>
    <dgm:pt modelId="{97CDA90E-48A6-A840-8C8D-8840B00FE716}" type="sibTrans" cxnId="{DCB637F5-C9FE-044E-BD6B-F2780FB9DC16}">
      <dgm:prSet/>
      <dgm:spPr/>
      <dgm:t>
        <a:bodyPr/>
        <a:lstStyle/>
        <a:p>
          <a:endParaRPr lang="en-US"/>
        </a:p>
      </dgm:t>
    </dgm:pt>
    <dgm:pt modelId="{7554CB41-C529-964D-8CBA-1A38CA307386}">
      <dgm:prSet phldrT="[Text]"/>
      <dgm:spPr/>
      <dgm:t>
        <a:bodyPr/>
        <a:lstStyle/>
        <a:p>
          <a:r>
            <a:rPr lang="en-US" dirty="0" smtClean="0"/>
            <a:t>Japanese attack Pearl Harbor</a:t>
          </a:r>
          <a:endParaRPr lang="en-US" dirty="0"/>
        </a:p>
      </dgm:t>
    </dgm:pt>
    <dgm:pt modelId="{1E6BE0C2-032F-AB41-B471-E7D51F488BA8}" type="parTrans" cxnId="{828DE6F8-C27A-BA4C-A8B0-343A9348A030}">
      <dgm:prSet/>
      <dgm:spPr/>
      <dgm:t>
        <a:bodyPr/>
        <a:lstStyle/>
        <a:p>
          <a:endParaRPr lang="en-US"/>
        </a:p>
      </dgm:t>
    </dgm:pt>
    <dgm:pt modelId="{D94DFFFC-D017-3D4C-86DC-D29CD8B54BAB}" type="sibTrans" cxnId="{828DE6F8-C27A-BA4C-A8B0-343A9348A030}">
      <dgm:prSet/>
      <dgm:spPr/>
      <dgm:t>
        <a:bodyPr/>
        <a:lstStyle/>
        <a:p>
          <a:endParaRPr lang="en-US"/>
        </a:p>
      </dgm:t>
    </dgm:pt>
    <dgm:pt modelId="{DCB3D13A-2B1D-1C49-8E5C-964BD12BBA62}">
      <dgm:prSet phldrT="[Text]"/>
      <dgm:spPr/>
      <dgm:t>
        <a:bodyPr/>
        <a:lstStyle/>
        <a:p>
          <a:r>
            <a:rPr lang="en-US" dirty="0" smtClean="0"/>
            <a:t>1942</a:t>
          </a:r>
          <a:endParaRPr lang="en-US" dirty="0"/>
        </a:p>
      </dgm:t>
    </dgm:pt>
    <dgm:pt modelId="{26DFD55A-5EAC-1E46-93E0-84F130EB55C9}" type="parTrans" cxnId="{F8DF4E2C-4133-7446-ADCD-AFA3F20464B5}">
      <dgm:prSet/>
      <dgm:spPr/>
      <dgm:t>
        <a:bodyPr/>
        <a:lstStyle/>
        <a:p>
          <a:endParaRPr lang="en-US"/>
        </a:p>
      </dgm:t>
    </dgm:pt>
    <dgm:pt modelId="{4AAA8B7B-419D-704F-8D64-8FA108DBD69F}" type="sibTrans" cxnId="{F8DF4E2C-4133-7446-ADCD-AFA3F20464B5}">
      <dgm:prSet/>
      <dgm:spPr/>
      <dgm:t>
        <a:bodyPr/>
        <a:lstStyle/>
        <a:p>
          <a:endParaRPr lang="en-US"/>
        </a:p>
      </dgm:t>
    </dgm:pt>
    <dgm:pt modelId="{1674644B-3DC0-0B48-859B-2C78D71CBEAE}">
      <dgm:prSet phldrT="[Text]"/>
      <dgm:spPr/>
      <dgm:t>
        <a:bodyPr/>
        <a:lstStyle/>
        <a:p>
          <a:r>
            <a:rPr lang="en-US" dirty="0" smtClean="0"/>
            <a:t>Japanese take Philippines</a:t>
          </a:r>
          <a:endParaRPr lang="en-US" dirty="0"/>
        </a:p>
      </dgm:t>
    </dgm:pt>
    <dgm:pt modelId="{1BB9B3D2-3D82-F441-9207-741DB720E592}" type="parTrans" cxnId="{E5A0B614-DB65-FB43-930D-C12B0E328286}">
      <dgm:prSet/>
      <dgm:spPr/>
      <dgm:t>
        <a:bodyPr/>
        <a:lstStyle/>
        <a:p>
          <a:endParaRPr lang="en-US"/>
        </a:p>
      </dgm:t>
    </dgm:pt>
    <dgm:pt modelId="{781E6B9D-1FA4-AE4F-BB35-015376F3DCF4}" type="sibTrans" cxnId="{E5A0B614-DB65-FB43-930D-C12B0E328286}">
      <dgm:prSet/>
      <dgm:spPr/>
      <dgm:t>
        <a:bodyPr/>
        <a:lstStyle/>
        <a:p>
          <a:endParaRPr lang="en-US"/>
        </a:p>
      </dgm:t>
    </dgm:pt>
    <dgm:pt modelId="{67161F3A-C4E9-6349-A0CF-6733C13E4571}">
      <dgm:prSet phldrT="[Text]"/>
      <dgm:spPr/>
      <dgm:t>
        <a:bodyPr/>
        <a:lstStyle/>
        <a:p>
          <a:r>
            <a:rPr lang="en-US" dirty="0" smtClean="0"/>
            <a:t>1942</a:t>
          </a:r>
          <a:endParaRPr lang="en-US" dirty="0"/>
        </a:p>
      </dgm:t>
    </dgm:pt>
    <dgm:pt modelId="{0BC794AA-050D-A448-A069-62882F4A82BF}" type="parTrans" cxnId="{59FD1BB5-2FAF-E843-855F-921605E80ED2}">
      <dgm:prSet/>
      <dgm:spPr/>
      <dgm:t>
        <a:bodyPr/>
        <a:lstStyle/>
        <a:p>
          <a:endParaRPr lang="en-US"/>
        </a:p>
      </dgm:t>
    </dgm:pt>
    <dgm:pt modelId="{9B755E8F-F030-EC4B-8D2B-7C48B2DDE6F6}" type="sibTrans" cxnId="{59FD1BB5-2FAF-E843-855F-921605E80ED2}">
      <dgm:prSet/>
      <dgm:spPr/>
      <dgm:t>
        <a:bodyPr/>
        <a:lstStyle/>
        <a:p>
          <a:endParaRPr lang="en-US"/>
        </a:p>
      </dgm:t>
    </dgm:pt>
    <dgm:pt modelId="{87E5980A-B256-E34F-930B-00A69623DBFD}">
      <dgm:prSet phldrT="[Text]"/>
      <dgm:spPr/>
      <dgm:t>
        <a:bodyPr/>
        <a:lstStyle/>
        <a:p>
          <a:r>
            <a:rPr lang="en-US" dirty="0" smtClean="0"/>
            <a:t>Naval battle at Midway</a:t>
          </a:r>
          <a:endParaRPr lang="en-US" dirty="0"/>
        </a:p>
      </dgm:t>
    </dgm:pt>
    <dgm:pt modelId="{24FEA9ED-3499-9A45-9762-A6E1718E63C5}" type="parTrans" cxnId="{D9F08F96-CE5F-CA41-87CD-FF98301BC8D3}">
      <dgm:prSet/>
      <dgm:spPr/>
      <dgm:t>
        <a:bodyPr/>
        <a:lstStyle/>
        <a:p>
          <a:endParaRPr lang="en-US"/>
        </a:p>
      </dgm:t>
    </dgm:pt>
    <dgm:pt modelId="{1F50A688-D210-0940-B9A1-2D58D8EFE737}" type="sibTrans" cxnId="{D9F08F96-CE5F-CA41-87CD-FF98301BC8D3}">
      <dgm:prSet/>
      <dgm:spPr/>
      <dgm:t>
        <a:bodyPr/>
        <a:lstStyle/>
        <a:p>
          <a:endParaRPr lang="en-US"/>
        </a:p>
      </dgm:t>
    </dgm:pt>
    <dgm:pt modelId="{A8B734DD-5158-C14B-9E93-D1FADCC4BDAF}">
      <dgm:prSet phldrT="[Text]"/>
      <dgm:spPr/>
      <dgm:t>
        <a:bodyPr/>
        <a:lstStyle/>
        <a:p>
          <a:r>
            <a:rPr lang="en-US" dirty="0" smtClean="0"/>
            <a:t>1945</a:t>
          </a:r>
          <a:endParaRPr lang="en-US" dirty="0"/>
        </a:p>
      </dgm:t>
    </dgm:pt>
    <dgm:pt modelId="{514EFA65-3773-A141-A7D3-CD72F51EBDD2}" type="parTrans" cxnId="{A46F3F50-6DA0-6A4B-9C0F-F5ABD950CE63}">
      <dgm:prSet/>
      <dgm:spPr/>
    </dgm:pt>
    <dgm:pt modelId="{81E2C49A-FD08-C348-93F9-D7523D940F2D}" type="sibTrans" cxnId="{A46F3F50-6DA0-6A4B-9C0F-F5ABD950CE63}">
      <dgm:prSet/>
      <dgm:spPr/>
    </dgm:pt>
    <dgm:pt modelId="{E90393D6-3C16-574F-9932-3A82E9A8D07F}">
      <dgm:prSet/>
      <dgm:spPr/>
      <dgm:t>
        <a:bodyPr/>
        <a:lstStyle/>
        <a:p>
          <a:r>
            <a:rPr lang="en-US" dirty="0" smtClean="0"/>
            <a:t>U.S. retakes Philippines</a:t>
          </a:r>
          <a:endParaRPr lang="en-US" dirty="0"/>
        </a:p>
      </dgm:t>
    </dgm:pt>
    <dgm:pt modelId="{0B0D2EA1-C455-A547-935F-09FCAB159D8C}" type="parTrans" cxnId="{7520D314-1FF2-2D4F-8D5B-14A3882D5725}">
      <dgm:prSet/>
      <dgm:spPr/>
    </dgm:pt>
    <dgm:pt modelId="{C7C6E54A-8E61-5943-99C8-7A0E5CEC8544}" type="sibTrans" cxnId="{7520D314-1FF2-2D4F-8D5B-14A3882D5725}">
      <dgm:prSet/>
      <dgm:spPr/>
    </dgm:pt>
    <dgm:pt modelId="{54AE9008-95BD-6049-BCF2-B59D78ADCCC9}" type="pres">
      <dgm:prSet presAssocID="{5140F88B-EB8E-4949-BF65-2272DE7B21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069BF-4BB2-D747-8CE0-042E0798263E}" type="pres">
      <dgm:prSet presAssocID="{A79751E1-6818-DB41-AD2F-480D5D2F3D3C}" presName="composite" presStyleCnt="0"/>
      <dgm:spPr/>
    </dgm:pt>
    <dgm:pt modelId="{24B5422B-906C-2945-B71C-A8DD9633D0DB}" type="pres">
      <dgm:prSet presAssocID="{A79751E1-6818-DB41-AD2F-480D5D2F3D3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4386E-4BE2-454A-B172-F494ABF099A9}" type="pres">
      <dgm:prSet presAssocID="{A79751E1-6818-DB41-AD2F-480D5D2F3D3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87796-0AF0-F441-95FD-F160D5028641}" type="pres">
      <dgm:prSet presAssocID="{97CDA90E-48A6-A840-8C8D-8840B00FE716}" presName="sp" presStyleCnt="0"/>
      <dgm:spPr/>
    </dgm:pt>
    <dgm:pt modelId="{DA8AFD3D-F2E3-D74D-9B31-8F4488D984FA}" type="pres">
      <dgm:prSet presAssocID="{DCB3D13A-2B1D-1C49-8E5C-964BD12BBA62}" presName="composite" presStyleCnt="0"/>
      <dgm:spPr/>
    </dgm:pt>
    <dgm:pt modelId="{4A592576-232B-C740-BFF7-FF35A0897C89}" type="pres">
      <dgm:prSet presAssocID="{DCB3D13A-2B1D-1C49-8E5C-964BD12BBA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5FF36-A746-974D-BD2E-CCBA691B5A28}" type="pres">
      <dgm:prSet presAssocID="{DCB3D13A-2B1D-1C49-8E5C-964BD12BBA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9C4BD-BF7F-3142-9BA0-11CCAA67D2B7}" type="pres">
      <dgm:prSet presAssocID="{4AAA8B7B-419D-704F-8D64-8FA108DBD69F}" presName="sp" presStyleCnt="0"/>
      <dgm:spPr/>
    </dgm:pt>
    <dgm:pt modelId="{917C73C5-6C7E-7141-950E-90B97D13275B}" type="pres">
      <dgm:prSet presAssocID="{67161F3A-C4E9-6349-A0CF-6733C13E4571}" presName="composite" presStyleCnt="0"/>
      <dgm:spPr/>
    </dgm:pt>
    <dgm:pt modelId="{0ABB5AC0-0DFE-D740-80E4-D181BB9900EB}" type="pres">
      <dgm:prSet presAssocID="{67161F3A-C4E9-6349-A0CF-6733C13E457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ED5C7-4347-3042-B2ED-6307C7ED02A5}" type="pres">
      <dgm:prSet presAssocID="{67161F3A-C4E9-6349-A0CF-6733C13E457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CAAFB-18E0-E34A-BEFC-16796F9D9F59}" type="pres">
      <dgm:prSet presAssocID="{9B755E8F-F030-EC4B-8D2B-7C48B2DDE6F6}" presName="sp" presStyleCnt="0"/>
      <dgm:spPr/>
    </dgm:pt>
    <dgm:pt modelId="{683733AC-C385-7545-B686-F0D17732E7A3}" type="pres">
      <dgm:prSet presAssocID="{A8B734DD-5158-C14B-9E93-D1FADCC4BDAF}" presName="composite" presStyleCnt="0"/>
      <dgm:spPr/>
    </dgm:pt>
    <dgm:pt modelId="{7775F28A-376F-6B4F-B5C2-3268C6B4C051}" type="pres">
      <dgm:prSet presAssocID="{A8B734DD-5158-C14B-9E93-D1FADCC4BD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44BFA-A950-C74D-BECB-F1187A121F1C}" type="pres">
      <dgm:prSet presAssocID="{A8B734DD-5158-C14B-9E93-D1FADCC4BD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6F3F50-6DA0-6A4B-9C0F-F5ABD950CE63}" srcId="{5140F88B-EB8E-4949-BF65-2272DE7B21EF}" destId="{A8B734DD-5158-C14B-9E93-D1FADCC4BDAF}" srcOrd="3" destOrd="0" parTransId="{514EFA65-3773-A141-A7D3-CD72F51EBDD2}" sibTransId="{81E2C49A-FD08-C348-93F9-D7523D940F2D}"/>
    <dgm:cxn modelId="{DCB637F5-C9FE-044E-BD6B-F2780FB9DC16}" srcId="{5140F88B-EB8E-4949-BF65-2272DE7B21EF}" destId="{A79751E1-6818-DB41-AD2F-480D5D2F3D3C}" srcOrd="0" destOrd="0" parTransId="{E99FDD51-3470-9048-B7DD-CD492443CC2B}" sibTransId="{97CDA90E-48A6-A840-8C8D-8840B00FE716}"/>
    <dgm:cxn modelId="{FA23D869-6A37-094C-AA53-E2A2BBA59910}" type="presOf" srcId="{A79751E1-6818-DB41-AD2F-480D5D2F3D3C}" destId="{24B5422B-906C-2945-B71C-A8DD9633D0DB}" srcOrd="0" destOrd="0" presId="urn:microsoft.com/office/officeart/2005/8/layout/chevron2"/>
    <dgm:cxn modelId="{2961C304-0128-204C-AC05-13A2EBBBF1BC}" type="presOf" srcId="{DCB3D13A-2B1D-1C49-8E5C-964BD12BBA62}" destId="{4A592576-232B-C740-BFF7-FF35A0897C89}" srcOrd="0" destOrd="0" presId="urn:microsoft.com/office/officeart/2005/8/layout/chevron2"/>
    <dgm:cxn modelId="{2D32688D-9A6F-BE4B-A636-EBBBE3C40182}" type="presOf" srcId="{7554CB41-C529-964D-8CBA-1A38CA307386}" destId="{5864386E-4BE2-454A-B172-F494ABF099A9}" srcOrd="0" destOrd="0" presId="urn:microsoft.com/office/officeart/2005/8/layout/chevron2"/>
    <dgm:cxn modelId="{F1402D83-767B-F441-ADED-79959B832170}" type="presOf" srcId="{67161F3A-C4E9-6349-A0CF-6733C13E4571}" destId="{0ABB5AC0-0DFE-D740-80E4-D181BB9900EB}" srcOrd="0" destOrd="0" presId="urn:microsoft.com/office/officeart/2005/8/layout/chevron2"/>
    <dgm:cxn modelId="{5E61851D-EA78-A941-8AD6-9AC0CE67F352}" type="presOf" srcId="{5140F88B-EB8E-4949-BF65-2272DE7B21EF}" destId="{54AE9008-95BD-6049-BCF2-B59D78ADCCC9}" srcOrd="0" destOrd="0" presId="urn:microsoft.com/office/officeart/2005/8/layout/chevron2"/>
    <dgm:cxn modelId="{E5A0B614-DB65-FB43-930D-C12B0E328286}" srcId="{DCB3D13A-2B1D-1C49-8E5C-964BD12BBA62}" destId="{1674644B-3DC0-0B48-859B-2C78D71CBEAE}" srcOrd="0" destOrd="0" parTransId="{1BB9B3D2-3D82-F441-9207-741DB720E592}" sibTransId="{781E6B9D-1FA4-AE4F-BB35-015376F3DCF4}"/>
    <dgm:cxn modelId="{4B4F7D2B-97F0-CA49-B31E-05127B8344CC}" type="presOf" srcId="{E90393D6-3C16-574F-9932-3A82E9A8D07F}" destId="{8D444BFA-A950-C74D-BECB-F1187A121F1C}" srcOrd="0" destOrd="0" presId="urn:microsoft.com/office/officeart/2005/8/layout/chevron2"/>
    <dgm:cxn modelId="{D9F08F96-CE5F-CA41-87CD-FF98301BC8D3}" srcId="{67161F3A-C4E9-6349-A0CF-6733C13E4571}" destId="{87E5980A-B256-E34F-930B-00A69623DBFD}" srcOrd="0" destOrd="0" parTransId="{24FEA9ED-3499-9A45-9762-A6E1718E63C5}" sibTransId="{1F50A688-D210-0940-B9A1-2D58D8EFE737}"/>
    <dgm:cxn modelId="{7520D314-1FF2-2D4F-8D5B-14A3882D5725}" srcId="{A8B734DD-5158-C14B-9E93-D1FADCC4BDAF}" destId="{E90393D6-3C16-574F-9932-3A82E9A8D07F}" srcOrd="0" destOrd="0" parTransId="{0B0D2EA1-C455-A547-935F-09FCAB159D8C}" sibTransId="{C7C6E54A-8E61-5943-99C8-7A0E5CEC8544}"/>
    <dgm:cxn modelId="{F8DF4E2C-4133-7446-ADCD-AFA3F20464B5}" srcId="{5140F88B-EB8E-4949-BF65-2272DE7B21EF}" destId="{DCB3D13A-2B1D-1C49-8E5C-964BD12BBA62}" srcOrd="1" destOrd="0" parTransId="{26DFD55A-5EAC-1E46-93E0-84F130EB55C9}" sibTransId="{4AAA8B7B-419D-704F-8D64-8FA108DBD69F}"/>
    <dgm:cxn modelId="{828DE6F8-C27A-BA4C-A8B0-343A9348A030}" srcId="{A79751E1-6818-DB41-AD2F-480D5D2F3D3C}" destId="{7554CB41-C529-964D-8CBA-1A38CA307386}" srcOrd="0" destOrd="0" parTransId="{1E6BE0C2-032F-AB41-B471-E7D51F488BA8}" sibTransId="{D94DFFFC-D017-3D4C-86DC-D29CD8B54BAB}"/>
    <dgm:cxn modelId="{9C77EC05-F169-6641-900A-810DD3089A9D}" type="presOf" srcId="{1674644B-3DC0-0B48-859B-2C78D71CBEAE}" destId="{6155FF36-A746-974D-BD2E-CCBA691B5A28}" srcOrd="0" destOrd="0" presId="urn:microsoft.com/office/officeart/2005/8/layout/chevron2"/>
    <dgm:cxn modelId="{59FD1BB5-2FAF-E843-855F-921605E80ED2}" srcId="{5140F88B-EB8E-4949-BF65-2272DE7B21EF}" destId="{67161F3A-C4E9-6349-A0CF-6733C13E4571}" srcOrd="2" destOrd="0" parTransId="{0BC794AA-050D-A448-A069-62882F4A82BF}" sibTransId="{9B755E8F-F030-EC4B-8D2B-7C48B2DDE6F6}"/>
    <dgm:cxn modelId="{70CD0F14-91B6-A340-BA6C-463D67B8D1FD}" type="presOf" srcId="{87E5980A-B256-E34F-930B-00A69623DBFD}" destId="{07FED5C7-4347-3042-B2ED-6307C7ED02A5}" srcOrd="0" destOrd="0" presId="urn:microsoft.com/office/officeart/2005/8/layout/chevron2"/>
    <dgm:cxn modelId="{E3E75585-84DC-6440-93CD-EF9AE9323A77}" type="presOf" srcId="{A8B734DD-5158-C14B-9E93-D1FADCC4BDAF}" destId="{7775F28A-376F-6B4F-B5C2-3268C6B4C051}" srcOrd="0" destOrd="0" presId="urn:microsoft.com/office/officeart/2005/8/layout/chevron2"/>
    <dgm:cxn modelId="{02F12C6F-66AD-5641-BE0F-7B7A0187F96B}" type="presParOf" srcId="{54AE9008-95BD-6049-BCF2-B59D78ADCCC9}" destId="{78A069BF-4BB2-D747-8CE0-042E0798263E}" srcOrd="0" destOrd="0" presId="urn:microsoft.com/office/officeart/2005/8/layout/chevron2"/>
    <dgm:cxn modelId="{60BB5A9D-50B8-1044-8E66-80A1DDD10199}" type="presParOf" srcId="{78A069BF-4BB2-D747-8CE0-042E0798263E}" destId="{24B5422B-906C-2945-B71C-A8DD9633D0DB}" srcOrd="0" destOrd="0" presId="urn:microsoft.com/office/officeart/2005/8/layout/chevron2"/>
    <dgm:cxn modelId="{7A274740-517F-104C-99CE-481D7FE9BCCA}" type="presParOf" srcId="{78A069BF-4BB2-D747-8CE0-042E0798263E}" destId="{5864386E-4BE2-454A-B172-F494ABF099A9}" srcOrd="1" destOrd="0" presId="urn:microsoft.com/office/officeart/2005/8/layout/chevron2"/>
    <dgm:cxn modelId="{5C34E603-1A99-F443-A058-89D1A4240D52}" type="presParOf" srcId="{54AE9008-95BD-6049-BCF2-B59D78ADCCC9}" destId="{FAB87796-0AF0-F441-95FD-F160D5028641}" srcOrd="1" destOrd="0" presId="urn:microsoft.com/office/officeart/2005/8/layout/chevron2"/>
    <dgm:cxn modelId="{18D8700F-3C4D-C74C-BF2E-072897EB629E}" type="presParOf" srcId="{54AE9008-95BD-6049-BCF2-B59D78ADCCC9}" destId="{DA8AFD3D-F2E3-D74D-9B31-8F4488D984FA}" srcOrd="2" destOrd="0" presId="urn:microsoft.com/office/officeart/2005/8/layout/chevron2"/>
    <dgm:cxn modelId="{85F033FC-C8E4-BC43-8893-4109E6EFDD89}" type="presParOf" srcId="{DA8AFD3D-F2E3-D74D-9B31-8F4488D984FA}" destId="{4A592576-232B-C740-BFF7-FF35A0897C89}" srcOrd="0" destOrd="0" presId="urn:microsoft.com/office/officeart/2005/8/layout/chevron2"/>
    <dgm:cxn modelId="{700AE8F6-C0EC-D246-BFB2-484B91AAA4B6}" type="presParOf" srcId="{DA8AFD3D-F2E3-D74D-9B31-8F4488D984FA}" destId="{6155FF36-A746-974D-BD2E-CCBA691B5A28}" srcOrd="1" destOrd="0" presId="urn:microsoft.com/office/officeart/2005/8/layout/chevron2"/>
    <dgm:cxn modelId="{9D4C3403-E3EE-4040-A272-FD982B579C82}" type="presParOf" srcId="{54AE9008-95BD-6049-BCF2-B59D78ADCCC9}" destId="{B339C4BD-BF7F-3142-9BA0-11CCAA67D2B7}" srcOrd="3" destOrd="0" presId="urn:microsoft.com/office/officeart/2005/8/layout/chevron2"/>
    <dgm:cxn modelId="{AD839A07-E5CB-9D42-8CDF-5259BB577CEE}" type="presParOf" srcId="{54AE9008-95BD-6049-BCF2-B59D78ADCCC9}" destId="{917C73C5-6C7E-7141-950E-90B97D13275B}" srcOrd="4" destOrd="0" presId="urn:microsoft.com/office/officeart/2005/8/layout/chevron2"/>
    <dgm:cxn modelId="{96E7B33B-A761-5045-971E-F3139E6AD74C}" type="presParOf" srcId="{917C73C5-6C7E-7141-950E-90B97D13275B}" destId="{0ABB5AC0-0DFE-D740-80E4-D181BB9900EB}" srcOrd="0" destOrd="0" presId="urn:microsoft.com/office/officeart/2005/8/layout/chevron2"/>
    <dgm:cxn modelId="{C7C3DE56-B9D4-974D-93ED-628E8C323009}" type="presParOf" srcId="{917C73C5-6C7E-7141-950E-90B97D13275B}" destId="{07FED5C7-4347-3042-B2ED-6307C7ED02A5}" srcOrd="1" destOrd="0" presId="urn:microsoft.com/office/officeart/2005/8/layout/chevron2"/>
    <dgm:cxn modelId="{37732F80-A95F-8743-9367-62A87CB49A06}" type="presParOf" srcId="{54AE9008-95BD-6049-BCF2-B59D78ADCCC9}" destId="{F5ACAAFB-18E0-E34A-BEFC-16796F9D9F59}" srcOrd="5" destOrd="0" presId="urn:microsoft.com/office/officeart/2005/8/layout/chevron2"/>
    <dgm:cxn modelId="{4BE60ADC-0336-2A44-8A68-4766035007E6}" type="presParOf" srcId="{54AE9008-95BD-6049-BCF2-B59D78ADCCC9}" destId="{683733AC-C385-7545-B686-F0D17732E7A3}" srcOrd="6" destOrd="0" presId="urn:microsoft.com/office/officeart/2005/8/layout/chevron2"/>
    <dgm:cxn modelId="{355AD002-3A67-B747-89E8-3F2A6A806E7B}" type="presParOf" srcId="{683733AC-C385-7545-B686-F0D17732E7A3}" destId="{7775F28A-376F-6B4F-B5C2-3268C6B4C051}" srcOrd="0" destOrd="0" presId="urn:microsoft.com/office/officeart/2005/8/layout/chevron2"/>
    <dgm:cxn modelId="{F10B6A0B-CBDF-574B-985D-2BCBB321AF63}" type="presParOf" srcId="{683733AC-C385-7545-B686-F0D17732E7A3}" destId="{8D444BFA-A950-C74D-BECB-F1187A121F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93C284-940B-DC41-B254-41016B7F71BB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76E12E5-D7D7-5B4C-9EF5-AEBCB3A5224E}">
      <dgm:prSet phldrT="[Text]"/>
      <dgm:spPr/>
      <dgm:t>
        <a:bodyPr/>
        <a:lstStyle/>
        <a:p>
          <a:r>
            <a:rPr lang="en-US" dirty="0" smtClean="0"/>
            <a:t>Armenians by leaders of Ottoman Empire (1915 – 1923) </a:t>
          </a:r>
          <a:r>
            <a:rPr lang="en-US" dirty="0" smtClean="0">
              <a:solidFill>
                <a:srgbClr val="FF0000"/>
              </a:solidFill>
            </a:rPr>
            <a:t>600,000 victims</a:t>
          </a:r>
          <a:endParaRPr lang="en-US" dirty="0">
            <a:solidFill>
              <a:srgbClr val="FF0000"/>
            </a:solidFill>
          </a:endParaRPr>
        </a:p>
      </dgm:t>
    </dgm:pt>
    <dgm:pt modelId="{CB06CFAB-2E9B-8446-8969-D92841D01F01}" type="parTrans" cxnId="{E3C21F18-8FB4-3248-B452-B1B279C24500}">
      <dgm:prSet/>
      <dgm:spPr/>
      <dgm:t>
        <a:bodyPr/>
        <a:lstStyle/>
        <a:p>
          <a:endParaRPr lang="en-US"/>
        </a:p>
      </dgm:t>
    </dgm:pt>
    <dgm:pt modelId="{56EE2D8C-C448-FA4B-921D-70549161D504}" type="sibTrans" cxnId="{E3C21F18-8FB4-3248-B452-B1B279C24500}">
      <dgm:prSet/>
      <dgm:spPr/>
      <dgm:t>
        <a:bodyPr/>
        <a:lstStyle/>
        <a:p>
          <a:endParaRPr lang="en-US"/>
        </a:p>
      </dgm:t>
    </dgm:pt>
    <dgm:pt modelId="{80FC0B2B-ECFA-EC4B-9926-4230FD224D52}">
      <dgm:prSet phldrT="[Text]"/>
      <dgm:spPr/>
      <dgm:t>
        <a:bodyPr/>
        <a:lstStyle/>
        <a:p>
          <a:r>
            <a:rPr lang="en-US" dirty="0" err="1" smtClean="0"/>
            <a:t>Pol</a:t>
          </a:r>
          <a:r>
            <a:rPr lang="en-US" dirty="0" smtClean="0"/>
            <a:t> Pot in Cambodia (1975 – 1979) </a:t>
          </a:r>
          <a:r>
            <a:rPr lang="en-US" dirty="0" smtClean="0">
              <a:solidFill>
                <a:srgbClr val="FF0000"/>
              </a:solidFill>
            </a:rPr>
            <a:t>2 – 3 million victims</a:t>
          </a:r>
          <a:endParaRPr lang="en-US" dirty="0">
            <a:solidFill>
              <a:srgbClr val="FF0000"/>
            </a:solidFill>
          </a:endParaRPr>
        </a:p>
      </dgm:t>
    </dgm:pt>
    <dgm:pt modelId="{4BFED74B-E3DD-7A4C-8DF7-7296F5407139}" type="parTrans" cxnId="{D179FD24-EB0B-7B4E-A976-C23AEFDC16DD}">
      <dgm:prSet/>
      <dgm:spPr/>
      <dgm:t>
        <a:bodyPr/>
        <a:lstStyle/>
        <a:p>
          <a:endParaRPr lang="en-US"/>
        </a:p>
      </dgm:t>
    </dgm:pt>
    <dgm:pt modelId="{7583AF4D-2375-2249-B32D-002824B9DEC8}" type="sibTrans" cxnId="{D179FD24-EB0B-7B4E-A976-C23AEFDC16DD}">
      <dgm:prSet/>
      <dgm:spPr/>
      <dgm:t>
        <a:bodyPr/>
        <a:lstStyle/>
        <a:p>
          <a:endParaRPr lang="en-US"/>
        </a:p>
      </dgm:t>
    </dgm:pt>
    <dgm:pt modelId="{247CB8FA-9503-2641-B7BD-E3EF59D62DD0}">
      <dgm:prSet phldrT="[Text]"/>
      <dgm:spPr/>
      <dgm:t>
        <a:bodyPr/>
        <a:lstStyle/>
        <a:p>
          <a:r>
            <a:rPr lang="en-US" dirty="0" smtClean="0"/>
            <a:t>Tutsi minority in Rwanda (1994) </a:t>
          </a:r>
          <a:r>
            <a:rPr lang="en-US" dirty="0" smtClean="0">
              <a:solidFill>
                <a:srgbClr val="FF0000"/>
              </a:solidFill>
            </a:rPr>
            <a:t>800,000+ victims</a:t>
          </a:r>
          <a:endParaRPr lang="en-US" dirty="0">
            <a:solidFill>
              <a:srgbClr val="FF0000"/>
            </a:solidFill>
          </a:endParaRPr>
        </a:p>
      </dgm:t>
    </dgm:pt>
    <dgm:pt modelId="{88197142-2298-7048-8A8F-8DF6E1B0C130}" type="parTrans" cxnId="{A70AF02B-8DC9-EF4C-8CBF-7E8798E86CC7}">
      <dgm:prSet/>
      <dgm:spPr/>
      <dgm:t>
        <a:bodyPr/>
        <a:lstStyle/>
        <a:p>
          <a:endParaRPr lang="en-US"/>
        </a:p>
      </dgm:t>
    </dgm:pt>
    <dgm:pt modelId="{C28525EF-A26F-0E44-A3D9-BB6481C7DCC6}" type="sibTrans" cxnId="{A70AF02B-8DC9-EF4C-8CBF-7E8798E86CC7}">
      <dgm:prSet/>
      <dgm:spPr/>
      <dgm:t>
        <a:bodyPr/>
        <a:lstStyle/>
        <a:p>
          <a:endParaRPr lang="en-US"/>
        </a:p>
      </dgm:t>
    </dgm:pt>
    <dgm:pt modelId="{124C3731-1226-C94D-9C43-A68C090E9146}" type="pres">
      <dgm:prSet presAssocID="{1293C284-940B-DC41-B254-41016B7F71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ECECC4-EE4C-F14E-B6CE-CD8571DCF448}" type="pres">
      <dgm:prSet presAssocID="{476E12E5-D7D7-5B4C-9EF5-AEBCB3A522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81A51-AE64-364B-B689-800EBF69E8A6}" type="pres">
      <dgm:prSet presAssocID="{56EE2D8C-C448-FA4B-921D-70549161D504}" presName="spacer" presStyleCnt="0"/>
      <dgm:spPr/>
    </dgm:pt>
    <dgm:pt modelId="{F68FA378-1573-9C49-9FAC-EEAAC0FAF818}" type="pres">
      <dgm:prSet presAssocID="{80FC0B2B-ECFA-EC4B-9926-4230FD224D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ACBCA-340A-E44E-922A-DAC77BB85B9A}" type="pres">
      <dgm:prSet presAssocID="{7583AF4D-2375-2249-B32D-002824B9DEC8}" presName="spacer" presStyleCnt="0"/>
      <dgm:spPr/>
    </dgm:pt>
    <dgm:pt modelId="{0B871F4C-DD68-C746-B0B8-DFD4895189F3}" type="pres">
      <dgm:prSet presAssocID="{247CB8FA-9503-2641-B7BD-E3EF59D62D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CAC116-098C-F041-B1BD-03FC6909C808}" type="presOf" srcId="{1293C284-940B-DC41-B254-41016B7F71BB}" destId="{124C3731-1226-C94D-9C43-A68C090E9146}" srcOrd="0" destOrd="0" presId="urn:microsoft.com/office/officeart/2005/8/layout/vList2"/>
    <dgm:cxn modelId="{A70AF02B-8DC9-EF4C-8CBF-7E8798E86CC7}" srcId="{1293C284-940B-DC41-B254-41016B7F71BB}" destId="{247CB8FA-9503-2641-B7BD-E3EF59D62DD0}" srcOrd="2" destOrd="0" parTransId="{88197142-2298-7048-8A8F-8DF6E1B0C130}" sibTransId="{C28525EF-A26F-0E44-A3D9-BB6481C7DCC6}"/>
    <dgm:cxn modelId="{236FF624-A749-4C40-BBAD-BA80ABBF46F3}" type="presOf" srcId="{476E12E5-D7D7-5B4C-9EF5-AEBCB3A5224E}" destId="{D1ECECC4-EE4C-F14E-B6CE-CD8571DCF448}" srcOrd="0" destOrd="0" presId="urn:microsoft.com/office/officeart/2005/8/layout/vList2"/>
    <dgm:cxn modelId="{D179FD24-EB0B-7B4E-A976-C23AEFDC16DD}" srcId="{1293C284-940B-DC41-B254-41016B7F71BB}" destId="{80FC0B2B-ECFA-EC4B-9926-4230FD224D52}" srcOrd="1" destOrd="0" parTransId="{4BFED74B-E3DD-7A4C-8DF7-7296F5407139}" sibTransId="{7583AF4D-2375-2249-B32D-002824B9DEC8}"/>
    <dgm:cxn modelId="{E3C21F18-8FB4-3248-B452-B1B279C24500}" srcId="{1293C284-940B-DC41-B254-41016B7F71BB}" destId="{476E12E5-D7D7-5B4C-9EF5-AEBCB3A5224E}" srcOrd="0" destOrd="0" parTransId="{CB06CFAB-2E9B-8446-8969-D92841D01F01}" sibTransId="{56EE2D8C-C448-FA4B-921D-70549161D504}"/>
    <dgm:cxn modelId="{A9108C9B-9C10-1B43-903A-0EF1DDE53722}" type="presOf" srcId="{247CB8FA-9503-2641-B7BD-E3EF59D62DD0}" destId="{0B871F4C-DD68-C746-B0B8-DFD4895189F3}" srcOrd="0" destOrd="0" presId="urn:microsoft.com/office/officeart/2005/8/layout/vList2"/>
    <dgm:cxn modelId="{60C769AF-F487-E04C-AC37-ABF4772D3C48}" type="presOf" srcId="{80FC0B2B-ECFA-EC4B-9926-4230FD224D52}" destId="{F68FA378-1573-9C49-9FAC-EEAAC0FAF818}" srcOrd="0" destOrd="0" presId="urn:microsoft.com/office/officeart/2005/8/layout/vList2"/>
    <dgm:cxn modelId="{9AB31098-7DA1-7443-9335-A87EEE0DFB96}" type="presParOf" srcId="{124C3731-1226-C94D-9C43-A68C090E9146}" destId="{D1ECECC4-EE4C-F14E-B6CE-CD8571DCF448}" srcOrd="0" destOrd="0" presId="urn:microsoft.com/office/officeart/2005/8/layout/vList2"/>
    <dgm:cxn modelId="{187884CA-63EF-1146-AC1A-B42CE933AF7F}" type="presParOf" srcId="{124C3731-1226-C94D-9C43-A68C090E9146}" destId="{B4B81A51-AE64-364B-B689-800EBF69E8A6}" srcOrd="1" destOrd="0" presId="urn:microsoft.com/office/officeart/2005/8/layout/vList2"/>
    <dgm:cxn modelId="{5432170D-856C-774C-A24D-94778CB4DF3C}" type="presParOf" srcId="{124C3731-1226-C94D-9C43-A68C090E9146}" destId="{F68FA378-1573-9C49-9FAC-EEAAC0FAF818}" srcOrd="2" destOrd="0" presId="urn:microsoft.com/office/officeart/2005/8/layout/vList2"/>
    <dgm:cxn modelId="{AF68093C-8BFF-F94D-A125-264235F7F693}" type="presParOf" srcId="{124C3731-1226-C94D-9C43-A68C090E9146}" destId="{E28ACBCA-340A-E44E-922A-DAC77BB85B9A}" srcOrd="3" destOrd="0" presId="urn:microsoft.com/office/officeart/2005/8/layout/vList2"/>
    <dgm:cxn modelId="{EC07AC25-B0C6-9D4A-B4DA-5A61B328DCEB}" type="presParOf" srcId="{124C3731-1226-C94D-9C43-A68C090E9146}" destId="{0B871F4C-DD68-C746-B0B8-DFD4895189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4BF4A0-CD4C-B145-A61B-A40301CCB5EF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D916EA7D-A368-8042-8126-5A4368850267}">
      <dgm:prSet phldrT="[Text]"/>
      <dgm:spPr/>
      <dgm:t>
        <a:bodyPr/>
        <a:lstStyle/>
        <a:p>
          <a:r>
            <a:rPr lang="en-US" dirty="0" smtClean="0"/>
            <a:t>Franklin D. Roosevelt – </a:t>
          </a:r>
        </a:p>
        <a:p>
          <a:r>
            <a:rPr lang="en-US" dirty="0" smtClean="0">
              <a:solidFill>
                <a:srgbClr val="3366FF"/>
              </a:solidFill>
            </a:rPr>
            <a:t>U.S. President</a:t>
          </a:r>
          <a:endParaRPr lang="en-US" dirty="0">
            <a:solidFill>
              <a:srgbClr val="3366FF"/>
            </a:solidFill>
          </a:endParaRPr>
        </a:p>
      </dgm:t>
    </dgm:pt>
    <dgm:pt modelId="{E99B4B73-5BA5-3E4D-9FDD-AE2118CB5C2A}" type="parTrans" cxnId="{87E45A3F-B0D4-514B-8D81-6AF9AD1AA21B}">
      <dgm:prSet/>
      <dgm:spPr/>
      <dgm:t>
        <a:bodyPr/>
        <a:lstStyle/>
        <a:p>
          <a:endParaRPr lang="en-US"/>
        </a:p>
      </dgm:t>
    </dgm:pt>
    <dgm:pt modelId="{3E72F8C2-F4E8-4C4F-85FE-D9C00E7F8E2B}" type="sibTrans" cxnId="{87E45A3F-B0D4-514B-8D81-6AF9AD1AA21B}">
      <dgm:prSet/>
      <dgm:spPr/>
      <dgm:t>
        <a:bodyPr/>
        <a:lstStyle/>
        <a:p>
          <a:endParaRPr lang="en-US"/>
        </a:p>
      </dgm:t>
    </dgm:pt>
    <dgm:pt modelId="{26E83CFD-1553-0149-AF8E-FE401D960069}">
      <dgm:prSet phldrT="[Text]"/>
      <dgm:spPr/>
      <dgm:t>
        <a:bodyPr/>
        <a:lstStyle/>
        <a:p>
          <a:r>
            <a:rPr lang="en-US" dirty="0" smtClean="0"/>
            <a:t>Harry Truman – </a:t>
          </a:r>
        </a:p>
        <a:p>
          <a:r>
            <a:rPr lang="en-US" dirty="0" smtClean="0">
              <a:solidFill>
                <a:srgbClr val="3366FF"/>
              </a:solidFill>
            </a:rPr>
            <a:t>U.S. President</a:t>
          </a:r>
          <a:endParaRPr lang="en-US" dirty="0">
            <a:solidFill>
              <a:srgbClr val="3366FF"/>
            </a:solidFill>
          </a:endParaRPr>
        </a:p>
      </dgm:t>
    </dgm:pt>
    <dgm:pt modelId="{C44F4979-A06E-9C49-B60A-09FC2C14E449}" type="parTrans" cxnId="{79AED803-8AD5-2B4D-A8F0-19DFECDBA30E}">
      <dgm:prSet/>
      <dgm:spPr/>
      <dgm:t>
        <a:bodyPr/>
        <a:lstStyle/>
        <a:p>
          <a:endParaRPr lang="en-US"/>
        </a:p>
      </dgm:t>
    </dgm:pt>
    <dgm:pt modelId="{15A4B6E1-54C5-A246-96ED-78E9CBC3E70D}" type="sibTrans" cxnId="{79AED803-8AD5-2B4D-A8F0-19DFECDBA30E}">
      <dgm:prSet/>
      <dgm:spPr/>
      <dgm:t>
        <a:bodyPr/>
        <a:lstStyle/>
        <a:p>
          <a:endParaRPr lang="en-US"/>
        </a:p>
      </dgm:t>
    </dgm:pt>
    <dgm:pt modelId="{310C85F6-817E-C345-9453-EABC5E3C8F80}">
      <dgm:prSet phldrT="[Text]"/>
      <dgm:spPr/>
      <dgm:t>
        <a:bodyPr/>
        <a:lstStyle/>
        <a:p>
          <a:r>
            <a:rPr lang="en-US" dirty="0" smtClean="0"/>
            <a:t>Dwight D. Eisenhower – </a:t>
          </a:r>
          <a:r>
            <a:rPr lang="en-US" dirty="0" smtClean="0">
              <a:solidFill>
                <a:srgbClr val="3366FF"/>
              </a:solidFill>
            </a:rPr>
            <a:t>Allied commander in Europe</a:t>
          </a:r>
          <a:endParaRPr lang="en-US" dirty="0">
            <a:solidFill>
              <a:srgbClr val="3366FF"/>
            </a:solidFill>
          </a:endParaRPr>
        </a:p>
      </dgm:t>
    </dgm:pt>
    <dgm:pt modelId="{696EC68E-173C-6545-9B64-B09399C65376}" type="parTrans" cxnId="{5B19006C-F78C-EE4D-8C91-922C297287D5}">
      <dgm:prSet/>
      <dgm:spPr/>
      <dgm:t>
        <a:bodyPr/>
        <a:lstStyle/>
        <a:p>
          <a:endParaRPr lang="en-US"/>
        </a:p>
      </dgm:t>
    </dgm:pt>
    <dgm:pt modelId="{40463125-BACE-D745-86EA-DD5ADCB3DB3E}" type="sibTrans" cxnId="{5B19006C-F78C-EE4D-8C91-922C297287D5}">
      <dgm:prSet/>
      <dgm:spPr/>
      <dgm:t>
        <a:bodyPr/>
        <a:lstStyle/>
        <a:p>
          <a:endParaRPr lang="en-US"/>
        </a:p>
      </dgm:t>
    </dgm:pt>
    <dgm:pt modelId="{F11406B6-DDAB-DB4D-8C62-ACF3745C25A9}" type="pres">
      <dgm:prSet presAssocID="{E54BF4A0-CD4C-B145-A61B-A40301CCB5EF}" presName="linearFlow" presStyleCnt="0">
        <dgm:presLayoutVars>
          <dgm:dir/>
          <dgm:resizeHandles val="exact"/>
        </dgm:presLayoutVars>
      </dgm:prSet>
      <dgm:spPr/>
    </dgm:pt>
    <dgm:pt modelId="{0B75D2FB-73C2-4C49-B1B1-8AA049E03CEA}" type="pres">
      <dgm:prSet presAssocID="{D916EA7D-A368-8042-8126-5A4368850267}" presName="composite" presStyleCnt="0"/>
      <dgm:spPr/>
    </dgm:pt>
    <dgm:pt modelId="{CA6B2DDC-B755-F34D-8B8C-07AE2F61B7EB}" type="pres">
      <dgm:prSet presAssocID="{D916EA7D-A368-8042-8126-5A436885026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41E0F0-0E30-E94D-AA01-4BA542F33D14}" type="pres">
      <dgm:prSet presAssocID="{D916EA7D-A368-8042-8126-5A436885026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3EBA8-0E4E-C34A-B69C-1704A048BC12}" type="pres">
      <dgm:prSet presAssocID="{3E72F8C2-F4E8-4C4F-85FE-D9C00E7F8E2B}" presName="spacing" presStyleCnt="0"/>
      <dgm:spPr/>
    </dgm:pt>
    <dgm:pt modelId="{338C0C54-262F-9B4A-8D78-AFE83146C8E7}" type="pres">
      <dgm:prSet presAssocID="{26E83CFD-1553-0149-AF8E-FE401D960069}" presName="composite" presStyleCnt="0"/>
      <dgm:spPr/>
    </dgm:pt>
    <dgm:pt modelId="{8A0BF7B3-0D99-F943-84C0-ED1A72B0B91C}" type="pres">
      <dgm:prSet presAssocID="{26E83CFD-1553-0149-AF8E-FE401D96006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32DE0E-76DC-EC45-A3CF-F438ED1A2DDC}" type="pres">
      <dgm:prSet presAssocID="{26E83CFD-1553-0149-AF8E-FE401D96006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116D0-BD60-7B4F-A4F1-A09B0D2A4284}" type="pres">
      <dgm:prSet presAssocID="{15A4B6E1-54C5-A246-96ED-78E9CBC3E70D}" presName="spacing" presStyleCnt="0"/>
      <dgm:spPr/>
    </dgm:pt>
    <dgm:pt modelId="{6CD7ECB8-A810-244F-927F-596212FEF067}" type="pres">
      <dgm:prSet presAssocID="{310C85F6-817E-C345-9453-EABC5E3C8F80}" presName="composite" presStyleCnt="0"/>
      <dgm:spPr/>
    </dgm:pt>
    <dgm:pt modelId="{1D9AF39B-5395-CB49-BB82-320AED52515E}" type="pres">
      <dgm:prSet presAssocID="{310C85F6-817E-C345-9453-EABC5E3C8F80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5636162-FBDD-724C-B86D-E7C5FC38BB87}" type="pres">
      <dgm:prSet presAssocID="{310C85F6-817E-C345-9453-EABC5E3C8F8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82CE63-57CB-F149-A1A5-4C1A9BE55A89}" type="presOf" srcId="{310C85F6-817E-C345-9453-EABC5E3C8F80}" destId="{65636162-FBDD-724C-B86D-E7C5FC38BB87}" srcOrd="0" destOrd="0" presId="urn:microsoft.com/office/officeart/2005/8/layout/vList3"/>
    <dgm:cxn modelId="{6B330290-8786-B247-8F39-E1303DE1B7B0}" type="presOf" srcId="{D916EA7D-A368-8042-8126-5A4368850267}" destId="{5841E0F0-0E30-E94D-AA01-4BA542F33D14}" srcOrd="0" destOrd="0" presId="urn:microsoft.com/office/officeart/2005/8/layout/vList3"/>
    <dgm:cxn modelId="{87E45A3F-B0D4-514B-8D81-6AF9AD1AA21B}" srcId="{E54BF4A0-CD4C-B145-A61B-A40301CCB5EF}" destId="{D916EA7D-A368-8042-8126-5A4368850267}" srcOrd="0" destOrd="0" parTransId="{E99B4B73-5BA5-3E4D-9FDD-AE2118CB5C2A}" sibTransId="{3E72F8C2-F4E8-4C4F-85FE-D9C00E7F8E2B}"/>
    <dgm:cxn modelId="{5B19006C-F78C-EE4D-8C91-922C297287D5}" srcId="{E54BF4A0-CD4C-B145-A61B-A40301CCB5EF}" destId="{310C85F6-817E-C345-9453-EABC5E3C8F80}" srcOrd="2" destOrd="0" parTransId="{696EC68E-173C-6545-9B64-B09399C65376}" sibTransId="{40463125-BACE-D745-86EA-DD5ADCB3DB3E}"/>
    <dgm:cxn modelId="{79AED803-8AD5-2B4D-A8F0-19DFECDBA30E}" srcId="{E54BF4A0-CD4C-B145-A61B-A40301CCB5EF}" destId="{26E83CFD-1553-0149-AF8E-FE401D960069}" srcOrd="1" destOrd="0" parTransId="{C44F4979-A06E-9C49-B60A-09FC2C14E449}" sibTransId="{15A4B6E1-54C5-A246-96ED-78E9CBC3E70D}"/>
    <dgm:cxn modelId="{8E8E1FBF-F030-9C43-8C16-E9839D393851}" type="presOf" srcId="{26E83CFD-1553-0149-AF8E-FE401D960069}" destId="{3632DE0E-76DC-EC45-A3CF-F438ED1A2DDC}" srcOrd="0" destOrd="0" presId="urn:microsoft.com/office/officeart/2005/8/layout/vList3"/>
    <dgm:cxn modelId="{A7C4683A-0F37-644C-BD5C-BFA4C68D1B18}" type="presOf" srcId="{E54BF4A0-CD4C-B145-A61B-A40301CCB5EF}" destId="{F11406B6-DDAB-DB4D-8C62-ACF3745C25A9}" srcOrd="0" destOrd="0" presId="urn:microsoft.com/office/officeart/2005/8/layout/vList3"/>
    <dgm:cxn modelId="{5A40D197-9271-9C4C-9538-7210D01BE862}" type="presParOf" srcId="{F11406B6-DDAB-DB4D-8C62-ACF3745C25A9}" destId="{0B75D2FB-73C2-4C49-B1B1-8AA049E03CEA}" srcOrd="0" destOrd="0" presId="urn:microsoft.com/office/officeart/2005/8/layout/vList3"/>
    <dgm:cxn modelId="{B4C470AD-B515-CB45-8E33-C774F6E8270F}" type="presParOf" srcId="{0B75D2FB-73C2-4C49-B1B1-8AA049E03CEA}" destId="{CA6B2DDC-B755-F34D-8B8C-07AE2F61B7EB}" srcOrd="0" destOrd="0" presId="urn:microsoft.com/office/officeart/2005/8/layout/vList3"/>
    <dgm:cxn modelId="{DBB6071A-481C-E74E-8714-9589EC075989}" type="presParOf" srcId="{0B75D2FB-73C2-4C49-B1B1-8AA049E03CEA}" destId="{5841E0F0-0E30-E94D-AA01-4BA542F33D14}" srcOrd="1" destOrd="0" presId="urn:microsoft.com/office/officeart/2005/8/layout/vList3"/>
    <dgm:cxn modelId="{0E655530-14EC-C54C-A093-D5EB94752658}" type="presParOf" srcId="{F11406B6-DDAB-DB4D-8C62-ACF3745C25A9}" destId="{4593EBA8-0E4E-C34A-B69C-1704A048BC12}" srcOrd="1" destOrd="0" presId="urn:microsoft.com/office/officeart/2005/8/layout/vList3"/>
    <dgm:cxn modelId="{D4991F23-775B-414E-9E96-16BF683C7282}" type="presParOf" srcId="{F11406B6-DDAB-DB4D-8C62-ACF3745C25A9}" destId="{338C0C54-262F-9B4A-8D78-AFE83146C8E7}" srcOrd="2" destOrd="0" presId="urn:microsoft.com/office/officeart/2005/8/layout/vList3"/>
    <dgm:cxn modelId="{6CD77717-9EEA-5E4D-8F33-86ECFCBE5973}" type="presParOf" srcId="{338C0C54-262F-9B4A-8D78-AFE83146C8E7}" destId="{8A0BF7B3-0D99-F943-84C0-ED1A72B0B91C}" srcOrd="0" destOrd="0" presId="urn:microsoft.com/office/officeart/2005/8/layout/vList3"/>
    <dgm:cxn modelId="{2D7D1C68-3288-B441-A945-AB35A4FE699F}" type="presParOf" srcId="{338C0C54-262F-9B4A-8D78-AFE83146C8E7}" destId="{3632DE0E-76DC-EC45-A3CF-F438ED1A2DDC}" srcOrd="1" destOrd="0" presId="urn:microsoft.com/office/officeart/2005/8/layout/vList3"/>
    <dgm:cxn modelId="{FABC79B1-9655-894A-BDA4-AA6CE364D485}" type="presParOf" srcId="{F11406B6-DDAB-DB4D-8C62-ACF3745C25A9}" destId="{EBF116D0-BD60-7B4F-A4F1-A09B0D2A4284}" srcOrd="3" destOrd="0" presId="urn:microsoft.com/office/officeart/2005/8/layout/vList3"/>
    <dgm:cxn modelId="{C2D6DD5B-7345-CF4F-AF5B-23BC36CAA402}" type="presParOf" srcId="{F11406B6-DDAB-DB4D-8C62-ACF3745C25A9}" destId="{6CD7ECB8-A810-244F-927F-596212FEF067}" srcOrd="4" destOrd="0" presId="urn:microsoft.com/office/officeart/2005/8/layout/vList3"/>
    <dgm:cxn modelId="{FA10E6C1-2E4C-FB49-9596-0B32D59937DF}" type="presParOf" srcId="{6CD7ECB8-A810-244F-927F-596212FEF067}" destId="{1D9AF39B-5395-CB49-BB82-320AED52515E}" srcOrd="0" destOrd="0" presId="urn:microsoft.com/office/officeart/2005/8/layout/vList3"/>
    <dgm:cxn modelId="{6C999DDE-1675-0743-B4E6-2277962C57DB}" type="presParOf" srcId="{6CD7ECB8-A810-244F-927F-596212FEF067}" destId="{65636162-FBDD-724C-B86D-E7C5FC38BB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094762-627A-1B46-B7C6-8F4B7C7DB159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</dgm:pt>
    <dgm:pt modelId="{9A18196F-E3FC-C74D-ABA0-471BAC1D0C81}">
      <dgm:prSet phldrT="[Text]"/>
      <dgm:spPr/>
      <dgm:t>
        <a:bodyPr/>
        <a:lstStyle/>
        <a:p>
          <a:r>
            <a:rPr lang="en-US" dirty="0" smtClean="0"/>
            <a:t>Douglas MacArthur –</a:t>
          </a:r>
        </a:p>
        <a:p>
          <a:r>
            <a:rPr lang="en-US" dirty="0" smtClean="0">
              <a:solidFill>
                <a:srgbClr val="3366FF"/>
              </a:solidFill>
            </a:rPr>
            <a:t>U.S. General</a:t>
          </a:r>
          <a:endParaRPr lang="en-US" dirty="0">
            <a:solidFill>
              <a:srgbClr val="3366FF"/>
            </a:solidFill>
          </a:endParaRPr>
        </a:p>
      </dgm:t>
    </dgm:pt>
    <dgm:pt modelId="{9271A349-68B7-024B-93C0-EEAC68AD9542}" type="parTrans" cxnId="{782F9098-88A4-E14F-BFF5-744E85050616}">
      <dgm:prSet/>
      <dgm:spPr/>
      <dgm:t>
        <a:bodyPr/>
        <a:lstStyle/>
        <a:p>
          <a:endParaRPr lang="en-US"/>
        </a:p>
      </dgm:t>
    </dgm:pt>
    <dgm:pt modelId="{9A9F24DE-E38D-4244-8500-A44BB7D2EC03}" type="sibTrans" cxnId="{782F9098-88A4-E14F-BFF5-744E85050616}">
      <dgm:prSet/>
      <dgm:spPr/>
      <dgm:t>
        <a:bodyPr/>
        <a:lstStyle/>
        <a:p>
          <a:endParaRPr lang="en-US"/>
        </a:p>
      </dgm:t>
    </dgm:pt>
    <dgm:pt modelId="{887F11A1-EAD3-9043-96CA-000D84EB341E}">
      <dgm:prSet phldrT="[Text]"/>
      <dgm:spPr/>
      <dgm:t>
        <a:bodyPr/>
        <a:lstStyle/>
        <a:p>
          <a:r>
            <a:rPr lang="en-US" dirty="0" smtClean="0"/>
            <a:t>George Marshall – </a:t>
          </a:r>
        </a:p>
        <a:p>
          <a:r>
            <a:rPr lang="en-US" dirty="0" smtClean="0">
              <a:solidFill>
                <a:srgbClr val="3366FF"/>
              </a:solidFill>
            </a:rPr>
            <a:t>U.S. General</a:t>
          </a:r>
          <a:endParaRPr lang="en-US" dirty="0">
            <a:solidFill>
              <a:srgbClr val="3366FF"/>
            </a:solidFill>
          </a:endParaRPr>
        </a:p>
      </dgm:t>
    </dgm:pt>
    <dgm:pt modelId="{F75093F0-CF7B-544B-B3D0-5C653DE8289C}" type="parTrans" cxnId="{D0FA2DFA-957C-6D4F-9A1A-DB9BA8A40A2A}">
      <dgm:prSet/>
      <dgm:spPr/>
      <dgm:t>
        <a:bodyPr/>
        <a:lstStyle/>
        <a:p>
          <a:endParaRPr lang="en-US"/>
        </a:p>
      </dgm:t>
    </dgm:pt>
    <dgm:pt modelId="{69001D8A-9637-A842-9613-F567E700F54D}" type="sibTrans" cxnId="{D0FA2DFA-957C-6D4F-9A1A-DB9BA8A40A2A}">
      <dgm:prSet/>
      <dgm:spPr/>
      <dgm:t>
        <a:bodyPr/>
        <a:lstStyle/>
        <a:p>
          <a:endParaRPr lang="en-US"/>
        </a:p>
      </dgm:t>
    </dgm:pt>
    <dgm:pt modelId="{BE2323FA-CBD9-C044-9751-6BACE67338D4}">
      <dgm:prSet phldrT="[Text]"/>
      <dgm:spPr/>
      <dgm:t>
        <a:bodyPr/>
        <a:lstStyle/>
        <a:p>
          <a:r>
            <a:rPr lang="en-US" dirty="0" smtClean="0"/>
            <a:t>Winston Churchill – </a:t>
          </a:r>
        </a:p>
        <a:p>
          <a:r>
            <a:rPr lang="en-US" dirty="0" smtClean="0">
              <a:solidFill>
                <a:srgbClr val="3366FF"/>
              </a:solidFill>
            </a:rPr>
            <a:t>British Prime Minister</a:t>
          </a:r>
          <a:endParaRPr lang="en-US" dirty="0">
            <a:solidFill>
              <a:srgbClr val="3366FF"/>
            </a:solidFill>
          </a:endParaRPr>
        </a:p>
      </dgm:t>
    </dgm:pt>
    <dgm:pt modelId="{AEA6254E-0C0D-0A4F-B25E-772882D499A4}" type="parTrans" cxnId="{B889E341-E705-8849-B05B-37D2E7F5F59C}">
      <dgm:prSet/>
      <dgm:spPr/>
      <dgm:t>
        <a:bodyPr/>
        <a:lstStyle/>
        <a:p>
          <a:endParaRPr lang="en-US"/>
        </a:p>
      </dgm:t>
    </dgm:pt>
    <dgm:pt modelId="{8AB64E16-50BF-7746-80B1-95CE6F03D643}" type="sibTrans" cxnId="{B889E341-E705-8849-B05B-37D2E7F5F59C}">
      <dgm:prSet/>
      <dgm:spPr/>
      <dgm:t>
        <a:bodyPr/>
        <a:lstStyle/>
        <a:p>
          <a:endParaRPr lang="en-US"/>
        </a:p>
      </dgm:t>
    </dgm:pt>
    <dgm:pt modelId="{84EC8A8D-09BE-CE41-96DA-787F6E7A67B7}" type="pres">
      <dgm:prSet presAssocID="{12094762-627A-1B46-B7C6-8F4B7C7DB159}" presName="linearFlow" presStyleCnt="0">
        <dgm:presLayoutVars>
          <dgm:dir/>
          <dgm:resizeHandles val="exact"/>
        </dgm:presLayoutVars>
      </dgm:prSet>
      <dgm:spPr/>
    </dgm:pt>
    <dgm:pt modelId="{7B50E1D9-C3A4-DB43-923E-2D04D270ACD7}" type="pres">
      <dgm:prSet presAssocID="{9A18196F-E3FC-C74D-ABA0-471BAC1D0C81}" presName="composite" presStyleCnt="0"/>
      <dgm:spPr/>
    </dgm:pt>
    <dgm:pt modelId="{CCF2026E-85C0-5044-A8B4-2FA7C47907B1}" type="pres">
      <dgm:prSet presAssocID="{9A18196F-E3FC-C74D-ABA0-471BAC1D0C81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40C906-9B2B-B842-AE34-0AE40A18FAEA}" type="pres">
      <dgm:prSet presAssocID="{9A18196F-E3FC-C74D-ABA0-471BAC1D0C8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5A175-5E18-E041-968E-015DDE1CB637}" type="pres">
      <dgm:prSet presAssocID="{9A9F24DE-E38D-4244-8500-A44BB7D2EC03}" presName="spacing" presStyleCnt="0"/>
      <dgm:spPr/>
    </dgm:pt>
    <dgm:pt modelId="{95264EA1-E924-384A-B12F-D6CA345006E1}" type="pres">
      <dgm:prSet presAssocID="{887F11A1-EAD3-9043-96CA-000D84EB341E}" presName="composite" presStyleCnt="0"/>
      <dgm:spPr/>
    </dgm:pt>
    <dgm:pt modelId="{66B6C0F6-3741-234A-A0C6-60D442926D97}" type="pres">
      <dgm:prSet presAssocID="{887F11A1-EAD3-9043-96CA-000D84EB341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F62BF42-17C5-6D40-BD04-4721AEA2BC57}" type="pres">
      <dgm:prSet presAssocID="{887F11A1-EAD3-9043-96CA-000D84EB341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3DFB5-84D2-4E48-916B-9256587A3FBA}" type="pres">
      <dgm:prSet presAssocID="{69001D8A-9637-A842-9613-F567E700F54D}" presName="spacing" presStyleCnt="0"/>
      <dgm:spPr/>
    </dgm:pt>
    <dgm:pt modelId="{777FA425-8298-FB49-965C-692A33C8595F}" type="pres">
      <dgm:prSet presAssocID="{BE2323FA-CBD9-C044-9751-6BACE67338D4}" presName="composite" presStyleCnt="0"/>
      <dgm:spPr/>
    </dgm:pt>
    <dgm:pt modelId="{A3720000-8461-DE4B-9B4B-44356BCCFF51}" type="pres">
      <dgm:prSet presAssocID="{BE2323FA-CBD9-C044-9751-6BACE67338D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AC48855-7B52-EE46-A119-1734C1EC7796}" type="pres">
      <dgm:prSet presAssocID="{BE2323FA-CBD9-C044-9751-6BACE67338D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89E341-E705-8849-B05B-37D2E7F5F59C}" srcId="{12094762-627A-1B46-B7C6-8F4B7C7DB159}" destId="{BE2323FA-CBD9-C044-9751-6BACE67338D4}" srcOrd="2" destOrd="0" parTransId="{AEA6254E-0C0D-0A4F-B25E-772882D499A4}" sibTransId="{8AB64E16-50BF-7746-80B1-95CE6F03D643}"/>
    <dgm:cxn modelId="{629BFECA-B5BF-5C4F-BFEF-F71F66F15135}" type="presOf" srcId="{12094762-627A-1B46-B7C6-8F4B7C7DB159}" destId="{84EC8A8D-09BE-CE41-96DA-787F6E7A67B7}" srcOrd="0" destOrd="0" presId="urn:microsoft.com/office/officeart/2005/8/layout/vList3"/>
    <dgm:cxn modelId="{AB8F43D3-E65B-AA4B-8844-AF3E084448FA}" type="presOf" srcId="{9A18196F-E3FC-C74D-ABA0-471BAC1D0C81}" destId="{F640C906-9B2B-B842-AE34-0AE40A18FAEA}" srcOrd="0" destOrd="0" presId="urn:microsoft.com/office/officeart/2005/8/layout/vList3"/>
    <dgm:cxn modelId="{7462A71E-675E-E14E-B4F7-5222AAA50B22}" type="presOf" srcId="{BE2323FA-CBD9-C044-9751-6BACE67338D4}" destId="{4AC48855-7B52-EE46-A119-1734C1EC7796}" srcOrd="0" destOrd="0" presId="urn:microsoft.com/office/officeart/2005/8/layout/vList3"/>
    <dgm:cxn modelId="{782F9098-88A4-E14F-BFF5-744E85050616}" srcId="{12094762-627A-1B46-B7C6-8F4B7C7DB159}" destId="{9A18196F-E3FC-C74D-ABA0-471BAC1D0C81}" srcOrd="0" destOrd="0" parTransId="{9271A349-68B7-024B-93C0-EEAC68AD9542}" sibTransId="{9A9F24DE-E38D-4244-8500-A44BB7D2EC03}"/>
    <dgm:cxn modelId="{D0FA2DFA-957C-6D4F-9A1A-DB9BA8A40A2A}" srcId="{12094762-627A-1B46-B7C6-8F4B7C7DB159}" destId="{887F11A1-EAD3-9043-96CA-000D84EB341E}" srcOrd="1" destOrd="0" parTransId="{F75093F0-CF7B-544B-B3D0-5C653DE8289C}" sibTransId="{69001D8A-9637-A842-9613-F567E700F54D}"/>
    <dgm:cxn modelId="{E1ECC01D-2F5F-F248-9B8A-C9E00BD44067}" type="presOf" srcId="{887F11A1-EAD3-9043-96CA-000D84EB341E}" destId="{CF62BF42-17C5-6D40-BD04-4721AEA2BC57}" srcOrd="0" destOrd="0" presId="urn:microsoft.com/office/officeart/2005/8/layout/vList3"/>
    <dgm:cxn modelId="{38363038-FDB3-0B4A-BED7-0F9F06FB9D81}" type="presParOf" srcId="{84EC8A8D-09BE-CE41-96DA-787F6E7A67B7}" destId="{7B50E1D9-C3A4-DB43-923E-2D04D270ACD7}" srcOrd="0" destOrd="0" presId="urn:microsoft.com/office/officeart/2005/8/layout/vList3"/>
    <dgm:cxn modelId="{E1547126-9D1D-BE42-92A6-C21A478EC919}" type="presParOf" srcId="{7B50E1D9-C3A4-DB43-923E-2D04D270ACD7}" destId="{CCF2026E-85C0-5044-A8B4-2FA7C47907B1}" srcOrd="0" destOrd="0" presId="urn:microsoft.com/office/officeart/2005/8/layout/vList3"/>
    <dgm:cxn modelId="{D76EAAD5-9063-584B-987C-AC9B9B362EFC}" type="presParOf" srcId="{7B50E1D9-C3A4-DB43-923E-2D04D270ACD7}" destId="{F640C906-9B2B-B842-AE34-0AE40A18FAEA}" srcOrd="1" destOrd="0" presId="urn:microsoft.com/office/officeart/2005/8/layout/vList3"/>
    <dgm:cxn modelId="{2761470E-B87A-5F4F-A817-E57F992C9A0D}" type="presParOf" srcId="{84EC8A8D-09BE-CE41-96DA-787F6E7A67B7}" destId="{EBB5A175-5E18-E041-968E-015DDE1CB637}" srcOrd="1" destOrd="0" presId="urn:microsoft.com/office/officeart/2005/8/layout/vList3"/>
    <dgm:cxn modelId="{19081680-7BC3-5E4A-89C8-46B7A2B3E4A8}" type="presParOf" srcId="{84EC8A8D-09BE-CE41-96DA-787F6E7A67B7}" destId="{95264EA1-E924-384A-B12F-D6CA345006E1}" srcOrd="2" destOrd="0" presId="urn:microsoft.com/office/officeart/2005/8/layout/vList3"/>
    <dgm:cxn modelId="{D6FEB34C-49D7-FA48-B99B-49ED0645813D}" type="presParOf" srcId="{95264EA1-E924-384A-B12F-D6CA345006E1}" destId="{66B6C0F6-3741-234A-A0C6-60D442926D97}" srcOrd="0" destOrd="0" presId="urn:microsoft.com/office/officeart/2005/8/layout/vList3"/>
    <dgm:cxn modelId="{61D8D776-7E57-E64D-9351-3E2DC9EF7AA9}" type="presParOf" srcId="{95264EA1-E924-384A-B12F-D6CA345006E1}" destId="{CF62BF42-17C5-6D40-BD04-4721AEA2BC57}" srcOrd="1" destOrd="0" presId="urn:microsoft.com/office/officeart/2005/8/layout/vList3"/>
    <dgm:cxn modelId="{D482EAA0-FCBF-2249-BB40-08CD073788C9}" type="presParOf" srcId="{84EC8A8D-09BE-CE41-96DA-787F6E7A67B7}" destId="{7F53DFB5-84D2-4E48-916B-9256587A3FBA}" srcOrd="3" destOrd="0" presId="urn:microsoft.com/office/officeart/2005/8/layout/vList3"/>
    <dgm:cxn modelId="{F2E003AE-5B5C-B54C-88D2-84A0A12D4DC6}" type="presParOf" srcId="{84EC8A8D-09BE-CE41-96DA-787F6E7A67B7}" destId="{777FA425-8298-FB49-965C-692A33C8595F}" srcOrd="4" destOrd="0" presId="urn:microsoft.com/office/officeart/2005/8/layout/vList3"/>
    <dgm:cxn modelId="{5E74071A-F76C-4F47-8A17-499C61B605A5}" type="presParOf" srcId="{777FA425-8298-FB49-965C-692A33C8595F}" destId="{A3720000-8461-DE4B-9B4B-44356BCCFF51}" srcOrd="0" destOrd="0" presId="urn:microsoft.com/office/officeart/2005/8/layout/vList3"/>
    <dgm:cxn modelId="{FF92F3EE-8267-5F4B-9E17-75E275A9AFA1}" type="presParOf" srcId="{777FA425-8298-FB49-965C-692A33C8595F}" destId="{4AC48855-7B52-EE46-A119-1734C1EC77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DD2985-D8B8-B149-BF7B-45803A1B1162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7CF7923-B6B9-0E48-B0AA-9402D377F5D2}">
      <dgm:prSet phldrT="[Text]"/>
      <dgm:spPr/>
      <dgm:t>
        <a:bodyPr/>
        <a:lstStyle/>
        <a:p>
          <a:r>
            <a:rPr lang="en-US" dirty="0" smtClean="0"/>
            <a:t>European power’s loss of empires</a:t>
          </a:r>
          <a:endParaRPr lang="en-US" dirty="0"/>
        </a:p>
      </dgm:t>
    </dgm:pt>
    <dgm:pt modelId="{89840AEF-9573-514A-9D72-A296F9FE212E}" type="parTrans" cxnId="{A105DDEB-EC30-8C4E-AFB3-50388BBD749D}">
      <dgm:prSet/>
      <dgm:spPr/>
      <dgm:t>
        <a:bodyPr/>
        <a:lstStyle/>
        <a:p>
          <a:endParaRPr lang="en-US"/>
        </a:p>
      </dgm:t>
    </dgm:pt>
    <dgm:pt modelId="{C4753F5A-EAAE-E340-823E-1299C908E78E}" type="sibTrans" cxnId="{A105DDEB-EC30-8C4E-AFB3-50388BBD749D}">
      <dgm:prSet/>
      <dgm:spPr/>
      <dgm:t>
        <a:bodyPr/>
        <a:lstStyle/>
        <a:p>
          <a:endParaRPr lang="en-US"/>
        </a:p>
      </dgm:t>
    </dgm:pt>
    <dgm:pt modelId="{8AB90AE8-5026-3B47-9E49-D62C19C0FDB7}">
      <dgm:prSet phldrT="[Text]"/>
      <dgm:spPr/>
      <dgm:t>
        <a:bodyPr/>
        <a:lstStyle/>
        <a:p>
          <a:r>
            <a:rPr lang="en-US" dirty="0" smtClean="0"/>
            <a:t>Establishment of two major powers; U.S.S.R. and U.S.</a:t>
          </a:r>
          <a:endParaRPr lang="en-US" dirty="0"/>
        </a:p>
      </dgm:t>
    </dgm:pt>
    <dgm:pt modelId="{BA5AC92C-36CC-7C45-9DCF-D1158074F847}" type="parTrans" cxnId="{56C47B04-AD79-8740-92BD-4E91894E44EC}">
      <dgm:prSet/>
      <dgm:spPr/>
      <dgm:t>
        <a:bodyPr/>
        <a:lstStyle/>
        <a:p>
          <a:endParaRPr lang="en-US"/>
        </a:p>
      </dgm:t>
    </dgm:pt>
    <dgm:pt modelId="{21EC1456-17B8-124B-9563-96F7D883FE18}" type="sibTrans" cxnId="{56C47B04-AD79-8740-92BD-4E91894E44EC}">
      <dgm:prSet/>
      <dgm:spPr/>
      <dgm:t>
        <a:bodyPr/>
        <a:lstStyle/>
        <a:p>
          <a:endParaRPr lang="en-US"/>
        </a:p>
      </dgm:t>
    </dgm:pt>
    <dgm:pt modelId="{7C0AACAE-2C9C-FC45-A9CF-71B9E906BF34}">
      <dgm:prSet phldrT="[Text]"/>
      <dgm:spPr/>
      <dgm:t>
        <a:bodyPr/>
        <a:lstStyle/>
        <a:p>
          <a:r>
            <a:rPr lang="en-US" dirty="0" smtClean="0"/>
            <a:t>Nuremburg war crimes trial</a:t>
          </a:r>
          <a:endParaRPr lang="en-US" dirty="0"/>
        </a:p>
      </dgm:t>
    </dgm:pt>
    <dgm:pt modelId="{016AD068-F969-3841-91F5-AF2729FBFBF3}" type="parTrans" cxnId="{3F126142-E7CD-3444-BD6B-63B568B4A9F1}">
      <dgm:prSet/>
      <dgm:spPr/>
      <dgm:t>
        <a:bodyPr/>
        <a:lstStyle/>
        <a:p>
          <a:endParaRPr lang="en-US"/>
        </a:p>
      </dgm:t>
    </dgm:pt>
    <dgm:pt modelId="{3185B9FA-06BE-1C48-B788-F7F64D9EFC93}" type="sibTrans" cxnId="{3F126142-E7CD-3444-BD6B-63B568B4A9F1}">
      <dgm:prSet/>
      <dgm:spPr/>
      <dgm:t>
        <a:bodyPr/>
        <a:lstStyle/>
        <a:p>
          <a:endParaRPr lang="en-US"/>
        </a:p>
      </dgm:t>
    </dgm:pt>
    <dgm:pt modelId="{FD91FBF5-9B07-BC4B-A22A-99995B31A4F2}" type="pres">
      <dgm:prSet presAssocID="{EDDD2985-D8B8-B149-BF7B-45803A1B11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302EE4-95D4-B14A-BC74-E4F955BA447D}" type="pres">
      <dgm:prSet presAssocID="{37CF7923-B6B9-0E48-B0AA-9402D377F5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79CE3-6972-074C-98F2-38B1B5F21E82}" type="pres">
      <dgm:prSet presAssocID="{C4753F5A-EAAE-E340-823E-1299C908E78E}" presName="spacer" presStyleCnt="0"/>
      <dgm:spPr/>
    </dgm:pt>
    <dgm:pt modelId="{FFACC031-F2D9-BC4B-A120-31781ADEBEEC}" type="pres">
      <dgm:prSet presAssocID="{8AB90AE8-5026-3B47-9E49-D62C19C0FD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10BC7-23BB-734F-9324-44B99FA33079}" type="pres">
      <dgm:prSet presAssocID="{21EC1456-17B8-124B-9563-96F7D883FE18}" presName="spacer" presStyleCnt="0"/>
      <dgm:spPr/>
    </dgm:pt>
    <dgm:pt modelId="{50013FC8-770C-9D49-B38F-BD0B6FB12473}" type="pres">
      <dgm:prSet presAssocID="{7C0AACAE-2C9C-FC45-A9CF-71B9E906BF3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5DDEB-EC30-8C4E-AFB3-50388BBD749D}" srcId="{EDDD2985-D8B8-B149-BF7B-45803A1B1162}" destId="{37CF7923-B6B9-0E48-B0AA-9402D377F5D2}" srcOrd="0" destOrd="0" parTransId="{89840AEF-9573-514A-9D72-A296F9FE212E}" sibTransId="{C4753F5A-EAAE-E340-823E-1299C908E78E}"/>
    <dgm:cxn modelId="{C85A5AA7-0E56-2B42-915B-CB4219D8DAED}" type="presOf" srcId="{37CF7923-B6B9-0E48-B0AA-9402D377F5D2}" destId="{60302EE4-95D4-B14A-BC74-E4F955BA447D}" srcOrd="0" destOrd="0" presId="urn:microsoft.com/office/officeart/2005/8/layout/vList2"/>
    <dgm:cxn modelId="{6EF9CC04-5971-154E-9458-0537490E0827}" type="presOf" srcId="{7C0AACAE-2C9C-FC45-A9CF-71B9E906BF34}" destId="{50013FC8-770C-9D49-B38F-BD0B6FB12473}" srcOrd="0" destOrd="0" presId="urn:microsoft.com/office/officeart/2005/8/layout/vList2"/>
    <dgm:cxn modelId="{3F126142-E7CD-3444-BD6B-63B568B4A9F1}" srcId="{EDDD2985-D8B8-B149-BF7B-45803A1B1162}" destId="{7C0AACAE-2C9C-FC45-A9CF-71B9E906BF34}" srcOrd="2" destOrd="0" parTransId="{016AD068-F969-3841-91F5-AF2729FBFBF3}" sibTransId="{3185B9FA-06BE-1C48-B788-F7F64D9EFC93}"/>
    <dgm:cxn modelId="{0841BE47-21FB-D24D-8032-DCACCDB91410}" type="presOf" srcId="{EDDD2985-D8B8-B149-BF7B-45803A1B1162}" destId="{FD91FBF5-9B07-BC4B-A22A-99995B31A4F2}" srcOrd="0" destOrd="0" presId="urn:microsoft.com/office/officeart/2005/8/layout/vList2"/>
    <dgm:cxn modelId="{56C47B04-AD79-8740-92BD-4E91894E44EC}" srcId="{EDDD2985-D8B8-B149-BF7B-45803A1B1162}" destId="{8AB90AE8-5026-3B47-9E49-D62C19C0FDB7}" srcOrd="1" destOrd="0" parTransId="{BA5AC92C-36CC-7C45-9DCF-D1158074F847}" sibTransId="{21EC1456-17B8-124B-9563-96F7D883FE18}"/>
    <dgm:cxn modelId="{8623D1DE-2AB9-E644-9C20-05C74B22F558}" type="presOf" srcId="{8AB90AE8-5026-3B47-9E49-D62C19C0FDB7}" destId="{FFACC031-F2D9-BC4B-A120-31781ADEBEEC}" srcOrd="0" destOrd="0" presId="urn:microsoft.com/office/officeart/2005/8/layout/vList2"/>
    <dgm:cxn modelId="{20FEB379-218E-494E-9425-EAF47136C2D1}" type="presParOf" srcId="{FD91FBF5-9B07-BC4B-A22A-99995B31A4F2}" destId="{60302EE4-95D4-B14A-BC74-E4F955BA447D}" srcOrd="0" destOrd="0" presId="urn:microsoft.com/office/officeart/2005/8/layout/vList2"/>
    <dgm:cxn modelId="{4B87FFA4-261C-944B-B6FF-29FC862E16A1}" type="presParOf" srcId="{FD91FBF5-9B07-BC4B-A22A-99995B31A4F2}" destId="{43279CE3-6972-074C-98F2-38B1B5F21E82}" srcOrd="1" destOrd="0" presId="urn:microsoft.com/office/officeart/2005/8/layout/vList2"/>
    <dgm:cxn modelId="{2E207914-565F-A24C-8ED1-8247F1E3E4F8}" type="presParOf" srcId="{FD91FBF5-9B07-BC4B-A22A-99995B31A4F2}" destId="{FFACC031-F2D9-BC4B-A120-31781ADEBEEC}" srcOrd="2" destOrd="0" presId="urn:microsoft.com/office/officeart/2005/8/layout/vList2"/>
    <dgm:cxn modelId="{CE77ADB2-FD10-8741-BD63-D3C9DCEC5F1E}" type="presParOf" srcId="{FD91FBF5-9B07-BC4B-A22A-99995B31A4F2}" destId="{C1E10BC7-23BB-734F-9324-44B99FA33079}" srcOrd="3" destOrd="0" presId="urn:microsoft.com/office/officeart/2005/8/layout/vList2"/>
    <dgm:cxn modelId="{828B24D0-92A6-7547-9974-7B33AE732E5E}" type="presParOf" srcId="{FD91FBF5-9B07-BC4B-A22A-99995B31A4F2}" destId="{50013FC8-770C-9D49-B38F-BD0B6FB124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5D06B-9C3B-AC46-A821-9A1CE0E721A2}">
      <dsp:nvSpPr>
        <dsp:cNvPr id="0" name=""/>
        <dsp:cNvSpPr/>
      </dsp:nvSpPr>
      <dsp:spPr>
        <a:xfrm>
          <a:off x="0" y="142110"/>
          <a:ext cx="8503920" cy="983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Aggression by totalitarian powers</a:t>
          </a:r>
          <a:endParaRPr lang="en-US" sz="4100" kern="1200" dirty="0"/>
        </a:p>
      </dsp:txBody>
      <dsp:txXfrm>
        <a:off x="0" y="142110"/>
        <a:ext cx="8503920" cy="983384"/>
      </dsp:txXfrm>
    </dsp:sp>
    <dsp:sp modelId="{20253903-A01E-EC46-A186-D15AC2C6D0CD}">
      <dsp:nvSpPr>
        <dsp:cNvPr id="0" name=""/>
        <dsp:cNvSpPr/>
      </dsp:nvSpPr>
      <dsp:spPr>
        <a:xfrm>
          <a:off x="0" y="1243575"/>
          <a:ext cx="8503920" cy="983384"/>
        </a:xfrm>
        <a:prstGeom prst="round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Nationalism</a:t>
          </a:r>
          <a:endParaRPr lang="en-US" sz="4100" kern="1200" dirty="0"/>
        </a:p>
      </dsp:txBody>
      <dsp:txXfrm>
        <a:off x="0" y="1243575"/>
        <a:ext cx="8503920" cy="983384"/>
      </dsp:txXfrm>
    </dsp:sp>
    <dsp:sp modelId="{9E61D16F-19D2-1F40-8153-6D7071A6E301}">
      <dsp:nvSpPr>
        <dsp:cNvPr id="0" name=""/>
        <dsp:cNvSpPr/>
      </dsp:nvSpPr>
      <dsp:spPr>
        <a:xfrm>
          <a:off x="0" y="2345040"/>
          <a:ext cx="8503920" cy="983384"/>
        </a:xfrm>
        <a:prstGeom prst="round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Failures of the Treaty of Versailles</a:t>
          </a:r>
          <a:endParaRPr lang="en-US" sz="4100" kern="1200" dirty="0"/>
        </a:p>
      </dsp:txBody>
      <dsp:txXfrm>
        <a:off x="0" y="2345040"/>
        <a:ext cx="8503920" cy="983384"/>
      </dsp:txXfrm>
    </dsp:sp>
    <dsp:sp modelId="{829D9B47-80D2-D742-9B22-E7FFB866D99C}">
      <dsp:nvSpPr>
        <dsp:cNvPr id="0" name=""/>
        <dsp:cNvSpPr/>
      </dsp:nvSpPr>
      <dsp:spPr>
        <a:xfrm>
          <a:off x="0" y="3446505"/>
          <a:ext cx="8503920" cy="983384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Weakness of the League of Nations</a:t>
          </a:r>
          <a:endParaRPr lang="en-US" sz="4100" kern="1200" dirty="0"/>
        </a:p>
      </dsp:txBody>
      <dsp:txXfrm>
        <a:off x="0" y="3446505"/>
        <a:ext cx="8503920" cy="98338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0197B4-9221-7246-ADE1-DBFE361F5FEC}">
      <dsp:nvSpPr>
        <dsp:cNvPr id="0" name=""/>
        <dsp:cNvSpPr/>
      </dsp:nvSpPr>
      <dsp:spPr>
        <a:xfrm>
          <a:off x="0" y="403560"/>
          <a:ext cx="8503920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Division of Europe; Iron Curtain</a:t>
          </a:r>
          <a:endParaRPr lang="en-US" sz="3600" kern="1200" dirty="0"/>
        </a:p>
      </dsp:txBody>
      <dsp:txXfrm>
        <a:off x="0" y="403560"/>
        <a:ext cx="8503920" cy="863460"/>
      </dsp:txXfrm>
    </dsp:sp>
    <dsp:sp modelId="{656223D9-9932-3642-96F8-70493B505E88}">
      <dsp:nvSpPr>
        <dsp:cNvPr id="0" name=""/>
        <dsp:cNvSpPr/>
      </dsp:nvSpPr>
      <dsp:spPr>
        <a:xfrm>
          <a:off x="0" y="1370700"/>
          <a:ext cx="8503920" cy="863460"/>
        </a:xfrm>
        <a:prstGeom prst="round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3163842"/>
              <a:satOff val="-2079"/>
              <a:lumOff val="-4052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Marshall Plan</a:t>
          </a:r>
          <a:endParaRPr lang="en-US" sz="3600" kern="1200" dirty="0"/>
        </a:p>
      </dsp:txBody>
      <dsp:txXfrm>
        <a:off x="0" y="1370700"/>
        <a:ext cx="8503920" cy="863460"/>
      </dsp:txXfrm>
    </dsp:sp>
    <dsp:sp modelId="{F0572F4A-15E5-7048-8016-505200DF9077}">
      <dsp:nvSpPr>
        <dsp:cNvPr id="0" name=""/>
        <dsp:cNvSpPr/>
      </dsp:nvSpPr>
      <dsp:spPr>
        <a:xfrm>
          <a:off x="0" y="2337840"/>
          <a:ext cx="8503920" cy="863460"/>
        </a:xfrm>
        <a:prstGeom prst="round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6327683"/>
              <a:satOff val="-4157"/>
              <a:lumOff val="-8105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Universal Declaration of Human Rights</a:t>
          </a:r>
          <a:endParaRPr lang="en-US" sz="3600" kern="1200" dirty="0"/>
        </a:p>
      </dsp:txBody>
      <dsp:txXfrm>
        <a:off x="0" y="2337840"/>
        <a:ext cx="8503920" cy="863460"/>
      </dsp:txXfrm>
    </dsp:sp>
    <dsp:sp modelId="{D6CA487B-55D4-264E-BF01-BA6BCEE898D3}">
      <dsp:nvSpPr>
        <dsp:cNvPr id="0" name=""/>
        <dsp:cNvSpPr/>
      </dsp:nvSpPr>
      <dsp:spPr>
        <a:xfrm>
          <a:off x="0" y="3304980"/>
          <a:ext cx="8503920" cy="86346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9491525"/>
              <a:satOff val="-6236"/>
              <a:lumOff val="-1215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Formation of NATO and Warsaw Pact</a:t>
          </a:r>
          <a:endParaRPr lang="en-US" sz="3600" kern="1200" dirty="0"/>
        </a:p>
      </dsp:txBody>
      <dsp:txXfrm>
        <a:off x="0" y="3304980"/>
        <a:ext cx="8503920" cy="8634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75D06B-9C3B-AC46-A821-9A1CE0E721A2}">
      <dsp:nvSpPr>
        <dsp:cNvPr id="0" name=""/>
        <dsp:cNvSpPr/>
      </dsp:nvSpPr>
      <dsp:spPr>
        <a:xfrm>
          <a:off x="0" y="32264"/>
          <a:ext cx="8503920" cy="13911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Isolationism by U.S.</a:t>
          </a:r>
          <a:endParaRPr lang="en-US" sz="5800" kern="1200" dirty="0"/>
        </a:p>
      </dsp:txBody>
      <dsp:txXfrm>
        <a:off x="0" y="32264"/>
        <a:ext cx="8503920" cy="1391130"/>
      </dsp:txXfrm>
    </dsp:sp>
    <dsp:sp modelId="{20253903-A01E-EC46-A186-D15AC2C6D0CD}">
      <dsp:nvSpPr>
        <dsp:cNvPr id="0" name=""/>
        <dsp:cNvSpPr/>
      </dsp:nvSpPr>
      <dsp:spPr>
        <a:xfrm>
          <a:off x="0" y="1590435"/>
          <a:ext cx="8503920" cy="1391130"/>
        </a:xfrm>
        <a:prstGeom prst="roundRect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Pacifism in Europe </a:t>
          </a:r>
          <a:endParaRPr lang="en-US" sz="5800" kern="1200" dirty="0"/>
        </a:p>
      </dsp:txBody>
      <dsp:txXfrm>
        <a:off x="0" y="1590435"/>
        <a:ext cx="8503920" cy="1391130"/>
      </dsp:txXfrm>
    </dsp:sp>
    <dsp:sp modelId="{9E61D16F-19D2-1F40-8153-6D7071A6E301}">
      <dsp:nvSpPr>
        <dsp:cNvPr id="0" name=""/>
        <dsp:cNvSpPr/>
      </dsp:nvSpPr>
      <dsp:spPr>
        <a:xfrm>
          <a:off x="0" y="3148605"/>
          <a:ext cx="8503920" cy="139113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Appeasement</a:t>
          </a:r>
          <a:endParaRPr lang="en-US" sz="5800" kern="1200" dirty="0"/>
        </a:p>
      </dsp:txBody>
      <dsp:txXfrm>
        <a:off x="0" y="3148605"/>
        <a:ext cx="8503920" cy="13911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5422B-906C-2945-B71C-A8DD9633D0DB}">
      <dsp:nvSpPr>
        <dsp:cNvPr id="0" name=""/>
        <dsp:cNvSpPr/>
      </dsp:nvSpPr>
      <dsp:spPr>
        <a:xfrm rot="5400000">
          <a:off x="-187858" y="189185"/>
          <a:ext cx="1252388" cy="8766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1939</a:t>
          </a:r>
          <a:endParaRPr lang="en-US" sz="2400" kern="1200" dirty="0"/>
        </a:p>
      </dsp:txBody>
      <dsp:txXfrm rot="5400000">
        <a:off x="-187858" y="189185"/>
        <a:ext cx="1252388" cy="876672"/>
      </dsp:txXfrm>
    </dsp:sp>
    <dsp:sp modelId="{5864386E-4BE2-454A-B172-F494ABF099A9}">
      <dsp:nvSpPr>
        <dsp:cNvPr id="0" name=""/>
        <dsp:cNvSpPr/>
      </dsp:nvSpPr>
      <dsp:spPr>
        <a:xfrm rot="5400000">
          <a:off x="4283269" y="-3405270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Germany invades Poland</a:t>
          </a:r>
          <a:endParaRPr lang="en-US" sz="4000" kern="1200" dirty="0"/>
        </a:p>
      </dsp:txBody>
      <dsp:txXfrm rot="5400000">
        <a:off x="4283269" y="-3405270"/>
        <a:ext cx="814052" cy="7627247"/>
      </dsp:txXfrm>
    </dsp:sp>
    <dsp:sp modelId="{4A592576-232B-C740-BFF7-FF35A0897C89}">
      <dsp:nvSpPr>
        <dsp:cNvPr id="0" name=""/>
        <dsp:cNvSpPr/>
      </dsp:nvSpPr>
      <dsp:spPr>
        <a:xfrm rot="5400000">
          <a:off x="-187858" y="1294837"/>
          <a:ext cx="1252388" cy="876672"/>
        </a:xfrm>
        <a:prstGeom prst="chevron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9525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1940</a:t>
          </a:r>
          <a:endParaRPr lang="en-US" sz="2400" kern="1200" dirty="0"/>
        </a:p>
      </dsp:txBody>
      <dsp:txXfrm rot="5400000">
        <a:off x="-187858" y="1294837"/>
        <a:ext cx="1252388" cy="876672"/>
      </dsp:txXfrm>
    </dsp:sp>
    <dsp:sp modelId="{6155FF36-A746-974D-BD2E-CCBA691B5A28}">
      <dsp:nvSpPr>
        <dsp:cNvPr id="0" name=""/>
        <dsp:cNvSpPr/>
      </dsp:nvSpPr>
      <dsp:spPr>
        <a:xfrm rot="5400000">
          <a:off x="4283269" y="-2299618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Fall of France</a:t>
          </a:r>
          <a:endParaRPr lang="en-US" sz="4000" kern="1200" dirty="0"/>
        </a:p>
      </dsp:txBody>
      <dsp:txXfrm rot="5400000">
        <a:off x="4283269" y="-2299618"/>
        <a:ext cx="814052" cy="7627247"/>
      </dsp:txXfrm>
    </dsp:sp>
    <dsp:sp modelId="{0ABB5AC0-0DFE-D740-80E4-D181BB9900EB}">
      <dsp:nvSpPr>
        <dsp:cNvPr id="0" name=""/>
        <dsp:cNvSpPr/>
      </dsp:nvSpPr>
      <dsp:spPr>
        <a:xfrm rot="5400000">
          <a:off x="-187858" y="2400490"/>
          <a:ext cx="1252388" cy="876672"/>
        </a:xfrm>
        <a:prstGeom prst="chevron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9525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1940</a:t>
          </a:r>
          <a:endParaRPr lang="en-US" sz="2400" kern="1200" dirty="0"/>
        </a:p>
      </dsp:txBody>
      <dsp:txXfrm rot="5400000">
        <a:off x="-187858" y="2400490"/>
        <a:ext cx="1252388" cy="876672"/>
      </dsp:txXfrm>
    </dsp:sp>
    <dsp:sp modelId="{07FED5C7-4347-3042-B2ED-6307C7ED02A5}">
      <dsp:nvSpPr>
        <dsp:cNvPr id="0" name=""/>
        <dsp:cNvSpPr/>
      </dsp:nvSpPr>
      <dsp:spPr>
        <a:xfrm rot="5400000">
          <a:off x="4283269" y="-1193965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Battle of Britain (air battle)</a:t>
          </a:r>
          <a:endParaRPr lang="en-US" sz="4000" kern="1200" dirty="0"/>
        </a:p>
      </dsp:txBody>
      <dsp:txXfrm rot="5400000">
        <a:off x="4283269" y="-1193965"/>
        <a:ext cx="814052" cy="7627247"/>
      </dsp:txXfrm>
    </dsp:sp>
    <dsp:sp modelId="{7775F28A-376F-6B4F-B5C2-3268C6B4C051}">
      <dsp:nvSpPr>
        <dsp:cNvPr id="0" name=""/>
        <dsp:cNvSpPr/>
      </dsp:nvSpPr>
      <dsp:spPr>
        <a:xfrm rot="5400000">
          <a:off x="-187858" y="3506142"/>
          <a:ext cx="1252388" cy="876672"/>
        </a:xfrm>
        <a:prstGeom prst="chevron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1941</a:t>
          </a:r>
          <a:endParaRPr lang="en-US" sz="2400" kern="1200" dirty="0"/>
        </a:p>
      </dsp:txBody>
      <dsp:txXfrm rot="5400000">
        <a:off x="-187858" y="3506142"/>
        <a:ext cx="1252388" cy="876672"/>
      </dsp:txXfrm>
    </dsp:sp>
    <dsp:sp modelId="{8D444BFA-A950-C74D-BECB-F1187A121F1C}">
      <dsp:nvSpPr>
        <dsp:cNvPr id="0" name=""/>
        <dsp:cNvSpPr/>
      </dsp:nvSpPr>
      <dsp:spPr>
        <a:xfrm rot="5400000">
          <a:off x="4283269" y="-88313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smtClean="0"/>
            <a:t>Germany invades Soviet Union</a:t>
          </a:r>
          <a:endParaRPr lang="en-US" sz="4000" kern="1200" dirty="0"/>
        </a:p>
      </dsp:txBody>
      <dsp:txXfrm rot="5400000">
        <a:off x="4283269" y="-88313"/>
        <a:ext cx="814052" cy="762724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5422B-906C-2945-B71C-A8DD9633D0DB}">
      <dsp:nvSpPr>
        <dsp:cNvPr id="0" name=""/>
        <dsp:cNvSpPr/>
      </dsp:nvSpPr>
      <dsp:spPr>
        <a:xfrm rot="5400000">
          <a:off x="-187858" y="189185"/>
          <a:ext cx="1252388" cy="8766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1942</a:t>
          </a:r>
          <a:endParaRPr lang="en-US" sz="2400" kern="1200" dirty="0"/>
        </a:p>
      </dsp:txBody>
      <dsp:txXfrm rot="5400000">
        <a:off x="-187858" y="189185"/>
        <a:ext cx="1252388" cy="876672"/>
      </dsp:txXfrm>
    </dsp:sp>
    <dsp:sp modelId="{5864386E-4BE2-454A-B172-F494ABF099A9}">
      <dsp:nvSpPr>
        <dsp:cNvPr id="0" name=""/>
        <dsp:cNvSpPr/>
      </dsp:nvSpPr>
      <dsp:spPr>
        <a:xfrm rot="5400000">
          <a:off x="4283269" y="-3405270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Battle of Stalingrad</a:t>
          </a:r>
          <a:endParaRPr lang="en-US" sz="3800" kern="1200" dirty="0"/>
        </a:p>
      </dsp:txBody>
      <dsp:txXfrm rot="5400000">
        <a:off x="4283269" y="-3405270"/>
        <a:ext cx="814052" cy="7627247"/>
      </dsp:txXfrm>
    </dsp:sp>
    <dsp:sp modelId="{4A592576-232B-C740-BFF7-FF35A0897C89}">
      <dsp:nvSpPr>
        <dsp:cNvPr id="0" name=""/>
        <dsp:cNvSpPr/>
      </dsp:nvSpPr>
      <dsp:spPr>
        <a:xfrm rot="5400000">
          <a:off x="-187858" y="1294837"/>
          <a:ext cx="1252388" cy="876672"/>
        </a:xfrm>
        <a:prstGeom prst="chevron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9525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1942</a:t>
          </a:r>
          <a:endParaRPr lang="en-US" sz="2400" kern="1200" dirty="0"/>
        </a:p>
      </dsp:txBody>
      <dsp:txXfrm rot="5400000">
        <a:off x="-187858" y="1294837"/>
        <a:ext cx="1252388" cy="876672"/>
      </dsp:txXfrm>
    </dsp:sp>
    <dsp:sp modelId="{6155FF36-A746-974D-BD2E-CCBA691B5A28}">
      <dsp:nvSpPr>
        <dsp:cNvPr id="0" name=""/>
        <dsp:cNvSpPr/>
      </dsp:nvSpPr>
      <dsp:spPr>
        <a:xfrm rot="5400000">
          <a:off x="4283269" y="-2299618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U.S. invasion of Italy</a:t>
          </a:r>
          <a:endParaRPr lang="en-US" sz="3800" kern="1200" dirty="0"/>
        </a:p>
      </dsp:txBody>
      <dsp:txXfrm rot="5400000">
        <a:off x="4283269" y="-2299618"/>
        <a:ext cx="814052" cy="7627247"/>
      </dsp:txXfrm>
    </dsp:sp>
    <dsp:sp modelId="{0ABB5AC0-0DFE-D740-80E4-D181BB9900EB}">
      <dsp:nvSpPr>
        <dsp:cNvPr id="0" name=""/>
        <dsp:cNvSpPr/>
      </dsp:nvSpPr>
      <dsp:spPr>
        <a:xfrm rot="5400000">
          <a:off x="-187858" y="2400490"/>
          <a:ext cx="1252388" cy="876672"/>
        </a:xfrm>
        <a:prstGeom prst="chevron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9525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1944</a:t>
          </a:r>
          <a:endParaRPr lang="en-US" sz="2400" kern="1200" dirty="0"/>
        </a:p>
      </dsp:txBody>
      <dsp:txXfrm rot="5400000">
        <a:off x="-187858" y="2400490"/>
        <a:ext cx="1252388" cy="876672"/>
      </dsp:txXfrm>
    </dsp:sp>
    <dsp:sp modelId="{07FED5C7-4347-3042-B2ED-6307C7ED02A5}">
      <dsp:nvSpPr>
        <dsp:cNvPr id="0" name=""/>
        <dsp:cNvSpPr/>
      </dsp:nvSpPr>
      <dsp:spPr>
        <a:xfrm rot="5400000">
          <a:off x="4283269" y="-1193965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D-Day – U.S. invasion of France</a:t>
          </a:r>
          <a:endParaRPr lang="en-US" sz="3800" kern="1200" dirty="0"/>
        </a:p>
      </dsp:txBody>
      <dsp:txXfrm rot="5400000">
        <a:off x="4283269" y="-1193965"/>
        <a:ext cx="814052" cy="7627247"/>
      </dsp:txXfrm>
    </dsp:sp>
    <dsp:sp modelId="{7775F28A-376F-6B4F-B5C2-3268C6B4C051}">
      <dsp:nvSpPr>
        <dsp:cNvPr id="0" name=""/>
        <dsp:cNvSpPr/>
      </dsp:nvSpPr>
      <dsp:spPr>
        <a:xfrm rot="5400000">
          <a:off x="-187858" y="3506142"/>
          <a:ext cx="1252388" cy="876672"/>
        </a:xfrm>
        <a:prstGeom prst="chevron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1945</a:t>
          </a:r>
          <a:endParaRPr lang="en-US" sz="2400" kern="1200" dirty="0"/>
        </a:p>
      </dsp:txBody>
      <dsp:txXfrm rot="5400000">
        <a:off x="-187858" y="3506142"/>
        <a:ext cx="1252388" cy="876672"/>
      </dsp:txXfrm>
    </dsp:sp>
    <dsp:sp modelId="{8D444BFA-A950-C74D-BECB-F1187A121F1C}">
      <dsp:nvSpPr>
        <dsp:cNvPr id="0" name=""/>
        <dsp:cNvSpPr/>
      </dsp:nvSpPr>
      <dsp:spPr>
        <a:xfrm rot="5400000">
          <a:off x="4283269" y="-88313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Germany surrenders</a:t>
          </a:r>
          <a:endParaRPr lang="en-US" sz="3800" kern="1200" dirty="0"/>
        </a:p>
      </dsp:txBody>
      <dsp:txXfrm rot="5400000">
        <a:off x="4283269" y="-88313"/>
        <a:ext cx="814052" cy="762724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B5422B-906C-2945-B71C-A8DD9633D0DB}">
      <dsp:nvSpPr>
        <dsp:cNvPr id="0" name=""/>
        <dsp:cNvSpPr/>
      </dsp:nvSpPr>
      <dsp:spPr>
        <a:xfrm rot="5400000">
          <a:off x="-187858" y="189185"/>
          <a:ext cx="1252388" cy="8766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1941</a:t>
          </a:r>
          <a:endParaRPr lang="en-US" sz="2400" kern="1200" dirty="0"/>
        </a:p>
      </dsp:txBody>
      <dsp:txXfrm rot="5400000">
        <a:off x="-187858" y="189185"/>
        <a:ext cx="1252388" cy="876672"/>
      </dsp:txXfrm>
    </dsp:sp>
    <dsp:sp modelId="{5864386E-4BE2-454A-B172-F494ABF099A9}">
      <dsp:nvSpPr>
        <dsp:cNvPr id="0" name=""/>
        <dsp:cNvSpPr/>
      </dsp:nvSpPr>
      <dsp:spPr>
        <a:xfrm rot="5400000">
          <a:off x="4283269" y="-3405270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Japanese attack Pearl Harbor</a:t>
          </a:r>
          <a:endParaRPr lang="en-US" sz="4200" kern="1200" dirty="0"/>
        </a:p>
      </dsp:txBody>
      <dsp:txXfrm rot="5400000">
        <a:off x="4283269" y="-3405270"/>
        <a:ext cx="814052" cy="7627247"/>
      </dsp:txXfrm>
    </dsp:sp>
    <dsp:sp modelId="{4A592576-232B-C740-BFF7-FF35A0897C89}">
      <dsp:nvSpPr>
        <dsp:cNvPr id="0" name=""/>
        <dsp:cNvSpPr/>
      </dsp:nvSpPr>
      <dsp:spPr>
        <a:xfrm rot="5400000">
          <a:off x="-187858" y="1294837"/>
          <a:ext cx="1252388" cy="876672"/>
        </a:xfrm>
        <a:prstGeom prst="chevron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9525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1942</a:t>
          </a:r>
          <a:endParaRPr lang="en-US" sz="2400" kern="1200" dirty="0"/>
        </a:p>
      </dsp:txBody>
      <dsp:txXfrm rot="5400000">
        <a:off x="-187858" y="1294837"/>
        <a:ext cx="1252388" cy="876672"/>
      </dsp:txXfrm>
    </dsp:sp>
    <dsp:sp modelId="{6155FF36-A746-974D-BD2E-CCBA691B5A28}">
      <dsp:nvSpPr>
        <dsp:cNvPr id="0" name=""/>
        <dsp:cNvSpPr/>
      </dsp:nvSpPr>
      <dsp:spPr>
        <a:xfrm rot="5400000">
          <a:off x="4283269" y="-2299618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163842"/>
              <a:satOff val="-2079"/>
              <a:lumOff val="-405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Japanese take Philippines</a:t>
          </a:r>
          <a:endParaRPr lang="en-US" sz="4200" kern="1200" dirty="0"/>
        </a:p>
      </dsp:txBody>
      <dsp:txXfrm rot="5400000">
        <a:off x="4283269" y="-2299618"/>
        <a:ext cx="814052" cy="7627247"/>
      </dsp:txXfrm>
    </dsp:sp>
    <dsp:sp modelId="{0ABB5AC0-0DFE-D740-80E4-D181BB9900EB}">
      <dsp:nvSpPr>
        <dsp:cNvPr id="0" name=""/>
        <dsp:cNvSpPr/>
      </dsp:nvSpPr>
      <dsp:spPr>
        <a:xfrm rot="5400000">
          <a:off x="-187858" y="2400490"/>
          <a:ext cx="1252388" cy="876672"/>
        </a:xfrm>
        <a:prstGeom prst="chevron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9525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1942</a:t>
          </a:r>
          <a:endParaRPr lang="en-US" sz="2400" kern="1200" dirty="0"/>
        </a:p>
      </dsp:txBody>
      <dsp:txXfrm rot="5400000">
        <a:off x="-187858" y="2400490"/>
        <a:ext cx="1252388" cy="876672"/>
      </dsp:txXfrm>
    </dsp:sp>
    <dsp:sp modelId="{07FED5C7-4347-3042-B2ED-6307C7ED02A5}">
      <dsp:nvSpPr>
        <dsp:cNvPr id="0" name=""/>
        <dsp:cNvSpPr/>
      </dsp:nvSpPr>
      <dsp:spPr>
        <a:xfrm rot="5400000">
          <a:off x="4283269" y="-1193965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327683"/>
              <a:satOff val="-4157"/>
              <a:lumOff val="-810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Naval battle at Midway</a:t>
          </a:r>
          <a:endParaRPr lang="en-US" sz="4200" kern="1200" dirty="0"/>
        </a:p>
      </dsp:txBody>
      <dsp:txXfrm rot="5400000">
        <a:off x="4283269" y="-1193965"/>
        <a:ext cx="814052" cy="7627247"/>
      </dsp:txXfrm>
    </dsp:sp>
    <dsp:sp modelId="{7775F28A-376F-6B4F-B5C2-3268C6B4C051}">
      <dsp:nvSpPr>
        <dsp:cNvPr id="0" name=""/>
        <dsp:cNvSpPr/>
      </dsp:nvSpPr>
      <dsp:spPr>
        <a:xfrm rot="5400000">
          <a:off x="-187858" y="3506142"/>
          <a:ext cx="1252388" cy="876672"/>
        </a:xfrm>
        <a:prstGeom prst="chevron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1945</a:t>
          </a:r>
          <a:endParaRPr lang="en-US" sz="2400" kern="1200" dirty="0"/>
        </a:p>
      </dsp:txBody>
      <dsp:txXfrm rot="5400000">
        <a:off x="-187858" y="3506142"/>
        <a:ext cx="1252388" cy="876672"/>
      </dsp:txXfrm>
    </dsp:sp>
    <dsp:sp modelId="{8D444BFA-A950-C74D-BECB-F1187A121F1C}">
      <dsp:nvSpPr>
        <dsp:cNvPr id="0" name=""/>
        <dsp:cNvSpPr/>
      </dsp:nvSpPr>
      <dsp:spPr>
        <a:xfrm rot="5400000">
          <a:off x="4283269" y="-88313"/>
          <a:ext cx="814052" cy="7627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491525"/>
              <a:satOff val="-6236"/>
              <a:lumOff val="-1215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U.S. retakes Philippines</a:t>
          </a:r>
          <a:endParaRPr lang="en-US" sz="4200" kern="1200" dirty="0"/>
        </a:p>
      </dsp:txBody>
      <dsp:txXfrm rot="5400000">
        <a:off x="4283269" y="-88313"/>
        <a:ext cx="814052" cy="762724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CECC4-EE4C-F14E-B6CE-CD8571DCF448}">
      <dsp:nvSpPr>
        <dsp:cNvPr id="0" name=""/>
        <dsp:cNvSpPr/>
      </dsp:nvSpPr>
      <dsp:spPr>
        <a:xfrm>
          <a:off x="0" y="34200"/>
          <a:ext cx="8504238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Armenians by leaders of Ottoman Empire (1915 – 1923) </a:t>
          </a:r>
          <a:r>
            <a:rPr lang="en-US" sz="3600" kern="1200" dirty="0" smtClean="0">
              <a:solidFill>
                <a:srgbClr val="FF0000"/>
              </a:solidFill>
            </a:rPr>
            <a:t>600,000 victims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0" y="34200"/>
        <a:ext cx="8504238" cy="1432080"/>
      </dsp:txXfrm>
    </dsp:sp>
    <dsp:sp modelId="{F68FA378-1573-9C49-9FAC-EEAAC0FAF818}">
      <dsp:nvSpPr>
        <dsp:cNvPr id="0" name=""/>
        <dsp:cNvSpPr/>
      </dsp:nvSpPr>
      <dsp:spPr>
        <a:xfrm>
          <a:off x="0" y="1569960"/>
          <a:ext cx="8504238" cy="1432080"/>
        </a:xfrm>
        <a:prstGeom prst="roundRect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4745762"/>
              <a:satOff val="-3118"/>
              <a:lumOff val="-6078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Pol</a:t>
          </a:r>
          <a:r>
            <a:rPr lang="en-US" sz="3600" kern="1200" dirty="0" smtClean="0"/>
            <a:t> Pot in Cambodia (1975 – 1979) </a:t>
          </a:r>
          <a:r>
            <a:rPr lang="en-US" sz="3600" kern="1200" dirty="0" smtClean="0">
              <a:solidFill>
                <a:srgbClr val="FF0000"/>
              </a:solidFill>
            </a:rPr>
            <a:t>2 – 3 million victims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0" y="1569960"/>
        <a:ext cx="8504238" cy="1432080"/>
      </dsp:txXfrm>
    </dsp:sp>
    <dsp:sp modelId="{0B871F4C-DD68-C746-B0B8-DFD4895189F3}">
      <dsp:nvSpPr>
        <dsp:cNvPr id="0" name=""/>
        <dsp:cNvSpPr/>
      </dsp:nvSpPr>
      <dsp:spPr>
        <a:xfrm>
          <a:off x="0" y="3105720"/>
          <a:ext cx="8504238" cy="143208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9491525"/>
              <a:satOff val="-6236"/>
              <a:lumOff val="-1215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Tutsi minority in Rwanda (1994) </a:t>
          </a:r>
          <a:r>
            <a:rPr lang="en-US" sz="3600" kern="1200" dirty="0" smtClean="0">
              <a:solidFill>
                <a:srgbClr val="FF0000"/>
              </a:solidFill>
            </a:rPr>
            <a:t>800,000+ victims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0" y="3105720"/>
        <a:ext cx="8504238" cy="14320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1E0F0-0E30-E94D-AA01-4BA542F33D14}">
      <dsp:nvSpPr>
        <dsp:cNvPr id="0" name=""/>
        <dsp:cNvSpPr/>
      </dsp:nvSpPr>
      <dsp:spPr>
        <a:xfrm rot="10800000">
          <a:off x="1741907" y="1889"/>
          <a:ext cx="5655106" cy="127000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3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Franklin D. Roosevelt –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3366FF"/>
              </a:solidFill>
            </a:rPr>
            <a:t>U.S. President</a:t>
          </a:r>
          <a:endParaRPr lang="en-US" sz="2800" kern="1200" dirty="0">
            <a:solidFill>
              <a:srgbClr val="3366FF"/>
            </a:solidFill>
          </a:endParaRPr>
        </a:p>
      </dsp:txBody>
      <dsp:txXfrm rot="10800000">
        <a:off x="1741907" y="1889"/>
        <a:ext cx="5655106" cy="1270003"/>
      </dsp:txXfrm>
    </dsp:sp>
    <dsp:sp modelId="{CA6B2DDC-B755-F34D-8B8C-07AE2F61B7EB}">
      <dsp:nvSpPr>
        <dsp:cNvPr id="0" name=""/>
        <dsp:cNvSpPr/>
      </dsp:nvSpPr>
      <dsp:spPr>
        <a:xfrm>
          <a:off x="1106905" y="1889"/>
          <a:ext cx="1270003" cy="12700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632DE0E-76DC-EC45-A3CF-F438ED1A2DDC}">
      <dsp:nvSpPr>
        <dsp:cNvPr id="0" name=""/>
        <dsp:cNvSpPr/>
      </dsp:nvSpPr>
      <dsp:spPr>
        <a:xfrm rot="10800000">
          <a:off x="1741907" y="1650998"/>
          <a:ext cx="5655106" cy="1270003"/>
        </a:xfrm>
        <a:prstGeom prst="homePlate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3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Harry Truman –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3366FF"/>
              </a:solidFill>
            </a:rPr>
            <a:t>U.S. President</a:t>
          </a:r>
          <a:endParaRPr lang="en-US" sz="2800" kern="1200" dirty="0">
            <a:solidFill>
              <a:srgbClr val="3366FF"/>
            </a:solidFill>
          </a:endParaRPr>
        </a:p>
      </dsp:txBody>
      <dsp:txXfrm rot="10800000">
        <a:off x="1741907" y="1650998"/>
        <a:ext cx="5655106" cy="1270003"/>
      </dsp:txXfrm>
    </dsp:sp>
    <dsp:sp modelId="{8A0BF7B3-0D99-F943-84C0-ED1A72B0B91C}">
      <dsp:nvSpPr>
        <dsp:cNvPr id="0" name=""/>
        <dsp:cNvSpPr/>
      </dsp:nvSpPr>
      <dsp:spPr>
        <a:xfrm>
          <a:off x="1106905" y="1650998"/>
          <a:ext cx="1270003" cy="12700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636162-FBDD-724C-B86D-E7C5FC38BB87}">
      <dsp:nvSpPr>
        <dsp:cNvPr id="0" name=""/>
        <dsp:cNvSpPr/>
      </dsp:nvSpPr>
      <dsp:spPr>
        <a:xfrm rot="10800000">
          <a:off x="1741907" y="3300106"/>
          <a:ext cx="5655106" cy="1270003"/>
        </a:xfrm>
        <a:prstGeom prst="homePlat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3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Dwight D. Eisenhower – </a:t>
          </a:r>
          <a:r>
            <a:rPr lang="en-US" sz="2800" kern="1200" dirty="0" smtClean="0">
              <a:solidFill>
                <a:srgbClr val="3366FF"/>
              </a:solidFill>
            </a:rPr>
            <a:t>Allied commander in Europe</a:t>
          </a:r>
          <a:endParaRPr lang="en-US" sz="2800" kern="1200" dirty="0">
            <a:solidFill>
              <a:srgbClr val="3366FF"/>
            </a:solidFill>
          </a:endParaRPr>
        </a:p>
      </dsp:txBody>
      <dsp:txXfrm rot="10800000">
        <a:off x="1741907" y="3300106"/>
        <a:ext cx="5655106" cy="1270003"/>
      </dsp:txXfrm>
    </dsp:sp>
    <dsp:sp modelId="{1D9AF39B-5395-CB49-BB82-320AED52515E}">
      <dsp:nvSpPr>
        <dsp:cNvPr id="0" name=""/>
        <dsp:cNvSpPr/>
      </dsp:nvSpPr>
      <dsp:spPr>
        <a:xfrm>
          <a:off x="1106905" y="3300106"/>
          <a:ext cx="1270003" cy="12700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40C906-9B2B-B842-AE34-0AE40A18FAEA}">
      <dsp:nvSpPr>
        <dsp:cNvPr id="0" name=""/>
        <dsp:cNvSpPr/>
      </dsp:nvSpPr>
      <dsp:spPr>
        <a:xfrm rot="10800000">
          <a:off x="1741972" y="1804"/>
          <a:ext cx="5655318" cy="127005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5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Douglas MacArthur –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3366FF"/>
              </a:solidFill>
            </a:rPr>
            <a:t>U.S. General</a:t>
          </a:r>
          <a:endParaRPr lang="en-US" sz="3100" kern="1200" dirty="0">
            <a:solidFill>
              <a:srgbClr val="3366FF"/>
            </a:solidFill>
          </a:endParaRPr>
        </a:p>
      </dsp:txBody>
      <dsp:txXfrm rot="10800000">
        <a:off x="1741972" y="1804"/>
        <a:ext cx="5655318" cy="1270050"/>
      </dsp:txXfrm>
    </dsp:sp>
    <dsp:sp modelId="{CCF2026E-85C0-5044-A8B4-2FA7C47907B1}">
      <dsp:nvSpPr>
        <dsp:cNvPr id="0" name=""/>
        <dsp:cNvSpPr/>
      </dsp:nvSpPr>
      <dsp:spPr>
        <a:xfrm>
          <a:off x="1106947" y="1804"/>
          <a:ext cx="1270050" cy="12700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F62BF42-17C5-6D40-BD04-4721AEA2BC57}">
      <dsp:nvSpPr>
        <dsp:cNvPr id="0" name=""/>
        <dsp:cNvSpPr/>
      </dsp:nvSpPr>
      <dsp:spPr>
        <a:xfrm rot="10800000">
          <a:off x="1741972" y="1650974"/>
          <a:ext cx="5655318" cy="1270050"/>
        </a:xfrm>
        <a:prstGeom prst="homePlate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5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George Marshall –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3366FF"/>
              </a:solidFill>
            </a:rPr>
            <a:t>U.S. General</a:t>
          </a:r>
          <a:endParaRPr lang="en-US" sz="3100" kern="1200" dirty="0">
            <a:solidFill>
              <a:srgbClr val="3366FF"/>
            </a:solidFill>
          </a:endParaRPr>
        </a:p>
      </dsp:txBody>
      <dsp:txXfrm rot="10800000">
        <a:off x="1741972" y="1650974"/>
        <a:ext cx="5655318" cy="1270050"/>
      </dsp:txXfrm>
    </dsp:sp>
    <dsp:sp modelId="{66B6C0F6-3741-234A-A0C6-60D442926D97}">
      <dsp:nvSpPr>
        <dsp:cNvPr id="0" name=""/>
        <dsp:cNvSpPr/>
      </dsp:nvSpPr>
      <dsp:spPr>
        <a:xfrm>
          <a:off x="1106947" y="1650974"/>
          <a:ext cx="1270050" cy="12700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AC48855-7B52-EE46-A119-1734C1EC7796}">
      <dsp:nvSpPr>
        <dsp:cNvPr id="0" name=""/>
        <dsp:cNvSpPr/>
      </dsp:nvSpPr>
      <dsp:spPr>
        <a:xfrm rot="10800000">
          <a:off x="1741972" y="3300144"/>
          <a:ext cx="5655318" cy="1270050"/>
        </a:xfrm>
        <a:prstGeom prst="homePlat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5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Winston Churchill –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3366FF"/>
              </a:solidFill>
            </a:rPr>
            <a:t>British Prime Minister</a:t>
          </a:r>
          <a:endParaRPr lang="en-US" sz="3100" kern="1200" dirty="0">
            <a:solidFill>
              <a:srgbClr val="3366FF"/>
            </a:solidFill>
          </a:endParaRPr>
        </a:p>
      </dsp:txBody>
      <dsp:txXfrm rot="10800000">
        <a:off x="1741972" y="3300144"/>
        <a:ext cx="5655318" cy="1270050"/>
      </dsp:txXfrm>
    </dsp:sp>
    <dsp:sp modelId="{A3720000-8461-DE4B-9B4B-44356BCCFF51}">
      <dsp:nvSpPr>
        <dsp:cNvPr id="0" name=""/>
        <dsp:cNvSpPr/>
      </dsp:nvSpPr>
      <dsp:spPr>
        <a:xfrm>
          <a:off x="1106947" y="3300144"/>
          <a:ext cx="1270050" cy="12700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302EE4-95D4-B14A-BC74-E4F955BA447D}">
      <dsp:nvSpPr>
        <dsp:cNvPr id="0" name=""/>
        <dsp:cNvSpPr/>
      </dsp:nvSpPr>
      <dsp:spPr>
        <a:xfrm>
          <a:off x="0" y="37161"/>
          <a:ext cx="8503920" cy="14301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European power’s loss of empires</a:t>
          </a:r>
          <a:endParaRPr lang="en-US" sz="3600" kern="1200" dirty="0"/>
        </a:p>
      </dsp:txBody>
      <dsp:txXfrm>
        <a:off x="0" y="37161"/>
        <a:ext cx="8503920" cy="1430105"/>
      </dsp:txXfrm>
    </dsp:sp>
    <dsp:sp modelId="{FFACC031-F2D9-BC4B-A120-31781ADEBEEC}">
      <dsp:nvSpPr>
        <dsp:cNvPr id="0" name=""/>
        <dsp:cNvSpPr/>
      </dsp:nvSpPr>
      <dsp:spPr>
        <a:xfrm>
          <a:off x="0" y="1570947"/>
          <a:ext cx="8503920" cy="1430105"/>
        </a:xfrm>
        <a:prstGeom prst="roundRect">
          <a:avLst/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4745762"/>
              <a:satOff val="-3118"/>
              <a:lumOff val="-6078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Establishment of two major powers; U.S.S.R. and U.S.</a:t>
          </a:r>
          <a:endParaRPr lang="en-US" sz="3600" kern="1200" dirty="0"/>
        </a:p>
      </dsp:txBody>
      <dsp:txXfrm>
        <a:off x="0" y="1570947"/>
        <a:ext cx="8503920" cy="1430105"/>
      </dsp:txXfrm>
    </dsp:sp>
    <dsp:sp modelId="{50013FC8-770C-9D49-B38F-BD0B6FB12473}">
      <dsp:nvSpPr>
        <dsp:cNvPr id="0" name=""/>
        <dsp:cNvSpPr/>
      </dsp:nvSpPr>
      <dsp:spPr>
        <a:xfrm>
          <a:off x="0" y="3104732"/>
          <a:ext cx="8503920" cy="1430105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-9491525"/>
              <a:satOff val="-6236"/>
              <a:lumOff val="-12157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Nuremburg war crimes trial</a:t>
          </a:r>
          <a:endParaRPr lang="en-US" sz="3600" kern="1200" dirty="0"/>
        </a:p>
      </dsp:txBody>
      <dsp:txXfrm>
        <a:off x="0" y="3104732"/>
        <a:ext cx="8503920" cy="1430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E59C0-364B-EB4D-906E-3AB661174B7D}" type="datetimeFigureOut">
              <a:rPr lang="en-US" smtClean="0"/>
              <a:t>4/24/12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892A5-DFE4-924D-9B16-350615323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92A5-DFE4-924D-9B16-350615323AE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D07D2D3-7ADA-0B42-956B-F7733FC2FFCB}" type="datetimeFigureOut">
              <a:rPr lang="en-US" smtClean="0"/>
              <a:pPr/>
              <a:t>4/24/12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966D6-DF1F-9241-8F64-AC8A5B2C2A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enemye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94894"/>
            <a:ext cx="4572000" cy="3111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Japan makes a surprise attack on the U.S. naval base at Pearl Harbor, Hawaii</a:t>
            </a:r>
          </a:p>
          <a:p>
            <a:r>
              <a:rPr lang="en-US" dirty="0" smtClean="0"/>
              <a:t>Japan hoped to sink the entire U.S. fleet</a:t>
            </a:r>
          </a:p>
          <a:p>
            <a:r>
              <a:rPr lang="en-US" dirty="0" smtClean="0"/>
              <a:t>The U.S. fleet is destroyed but two aircraft carriers survive</a:t>
            </a:r>
          </a:p>
          <a:p>
            <a:endParaRPr lang="en-US" dirty="0"/>
          </a:p>
        </p:txBody>
      </p:sp>
      <p:pic>
        <p:nvPicPr>
          <p:cNvPr id="6" name="Content Placeholder 5" descr="pearl-harbor-m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960" b="-79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Empire</a:t>
            </a:r>
            <a:endParaRPr lang="en-US" dirty="0"/>
          </a:p>
        </p:txBody>
      </p:sp>
      <p:pic>
        <p:nvPicPr>
          <p:cNvPr id="6" name="Content Placeholder 5" descr="japanese_empire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5102" r="-151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Drops Atomic Bombs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1945 – U.S. drops two atomic bombs on the Japanese cities of Hiroshima and Nagasaki</a:t>
            </a:r>
          </a:p>
          <a:p>
            <a:r>
              <a:rPr lang="en-US" sz="2800" dirty="0" smtClean="0"/>
              <a:t>Japan surrenders</a:t>
            </a:r>
          </a:p>
          <a:p>
            <a:r>
              <a:rPr lang="en-US" sz="2800" dirty="0" smtClean="0"/>
              <a:t>Japan is occupied by U.S. military</a:t>
            </a:r>
            <a:endParaRPr lang="en-US" sz="2800" dirty="0"/>
          </a:p>
        </p:txBody>
      </p:sp>
      <p:pic>
        <p:nvPicPr>
          <p:cNvPr id="6" name="Content Placeholder 5" descr="hiroshim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160" b="-271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Holocaust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History of anti-Semitism</a:t>
            </a:r>
          </a:p>
          <a:p>
            <a:r>
              <a:rPr lang="en-US" dirty="0" smtClean="0"/>
              <a:t>German defeat in WWI and economic depression blamed on German Jews</a:t>
            </a:r>
          </a:p>
          <a:p>
            <a:r>
              <a:rPr lang="en-US" dirty="0" smtClean="0"/>
              <a:t>Hitler’s belief in the master race</a:t>
            </a:r>
          </a:p>
          <a:p>
            <a:r>
              <a:rPr lang="en-US" dirty="0" smtClean="0"/>
              <a:t>Final solution – extermination camps, gas chambers</a:t>
            </a:r>
            <a:endParaRPr lang="en-US" dirty="0"/>
          </a:p>
        </p:txBody>
      </p:sp>
      <p:pic>
        <p:nvPicPr>
          <p:cNvPr id="5" name="Content Placeholder 4" descr="concentration_surviv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8991" b="-2899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Holocaust</a:t>
            </a:r>
            <a:endParaRPr lang="en-US" dirty="0"/>
          </a:p>
        </p:txBody>
      </p:sp>
      <p:pic>
        <p:nvPicPr>
          <p:cNvPr id="6" name="Picture 5" descr="concentration_cam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50" y="2283934"/>
            <a:ext cx="4378768" cy="2807227"/>
          </a:xfrm>
          <a:prstGeom prst="rect">
            <a:avLst/>
          </a:prstGeom>
        </p:spPr>
      </p:pic>
      <p:pic>
        <p:nvPicPr>
          <p:cNvPr id="7" name="Picture 6" descr="concentration_camp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632" y="2063805"/>
            <a:ext cx="3648855" cy="2949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Genocides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WWII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of WWII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and Political Causes of WWII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Curtain</a:t>
            </a:r>
            <a:endParaRPr lang="en-US" dirty="0"/>
          </a:p>
        </p:txBody>
      </p:sp>
      <p:pic>
        <p:nvPicPr>
          <p:cNvPr id="4" name="Content Placeholder 3" descr="europe1946_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4366" r="-2436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of Germany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Democratic government installed in West Germany and West Berlin</a:t>
            </a:r>
          </a:p>
          <a:p>
            <a:r>
              <a:rPr lang="en-US" dirty="0" smtClean="0"/>
              <a:t>Germany divided among the four Allied powers</a:t>
            </a:r>
          </a:p>
          <a:p>
            <a:r>
              <a:rPr lang="en-US" dirty="0" smtClean="0"/>
              <a:t>Emergence of West Germany as economic power in postwar Europe</a:t>
            </a:r>
            <a:endParaRPr lang="en-US" dirty="0"/>
          </a:p>
        </p:txBody>
      </p:sp>
      <p:pic>
        <p:nvPicPr>
          <p:cNvPr id="6" name="Content Placeholder 5" descr="germany_divide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960" b="-79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U.S. occupation of Japan under MacArthur’s administration</a:t>
            </a:r>
          </a:p>
          <a:p>
            <a:r>
              <a:rPr lang="en-US" dirty="0" smtClean="0"/>
              <a:t>Democracy and economic development</a:t>
            </a:r>
          </a:p>
          <a:p>
            <a:r>
              <a:rPr lang="en-US" dirty="0" smtClean="0"/>
              <a:t>Elimination of Japanese offensive military capabilities; U.S. guarantee of Japan’s security</a:t>
            </a:r>
            <a:endParaRPr lang="en-US" dirty="0"/>
          </a:p>
        </p:txBody>
      </p:sp>
      <p:pic>
        <p:nvPicPr>
          <p:cNvPr id="5" name="Content Placeholder 4" descr="macArthur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6918" r="-691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and Political Causes of WWII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Events in Europe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  <p:pic>
        <p:nvPicPr>
          <p:cNvPr id="4" name="Content Placeholder 3" descr="eastern_front_wwI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7030" r="-470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Britain</a:t>
            </a:r>
            <a:endParaRPr lang="en-US" dirty="0"/>
          </a:p>
        </p:txBody>
      </p:sp>
      <p:pic>
        <p:nvPicPr>
          <p:cNvPr id="4" name="Content Placeholder 3" descr="478px-Battle_of_Britain_map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6741" r="-667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Events in Europe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pic>
        <p:nvPicPr>
          <p:cNvPr id="6" name="Content Placeholder 5" descr="d_day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6105" b="-26105"/>
          <a:stretch>
            <a:fillRect/>
          </a:stretch>
        </p:blipFill>
        <p:spPr/>
      </p:pic>
      <p:pic>
        <p:nvPicPr>
          <p:cNvPr id="7" name="Content Placeholder 6" descr="d_day_map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7370" b="-737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Events in Asia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983</TotalTime>
  <Words>411</Words>
  <Application>Microsoft Macintosh PowerPoint</Application>
  <PresentationFormat>On-screen Show (4:3)</PresentationFormat>
  <Paragraphs>91</Paragraphs>
  <Slides>22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World War II</vt:lpstr>
      <vt:lpstr>Economic and Political Causes of WWII</vt:lpstr>
      <vt:lpstr>Economic and Political Causes of WWII</vt:lpstr>
      <vt:lpstr>Major Events in Europe</vt:lpstr>
      <vt:lpstr>WWII</vt:lpstr>
      <vt:lpstr>Battle of Britain</vt:lpstr>
      <vt:lpstr>Major Events in Europe</vt:lpstr>
      <vt:lpstr>D-Day</vt:lpstr>
      <vt:lpstr>Major Events in Asia</vt:lpstr>
      <vt:lpstr>Pearl Harbor</vt:lpstr>
      <vt:lpstr>Japanese Empire</vt:lpstr>
      <vt:lpstr>U.S. Drops Atomic Bombs</vt:lpstr>
      <vt:lpstr>Holocaust</vt:lpstr>
      <vt:lpstr>Holocaust</vt:lpstr>
      <vt:lpstr>Other Genocides</vt:lpstr>
      <vt:lpstr>Leaders</vt:lpstr>
      <vt:lpstr>Leaders</vt:lpstr>
      <vt:lpstr>Outcomes of WWII</vt:lpstr>
      <vt:lpstr>Outcomes of WWII</vt:lpstr>
      <vt:lpstr>Iron Curtain</vt:lpstr>
      <vt:lpstr>Reconstruction of Germany</vt:lpstr>
      <vt:lpstr>Reconstruction of Japan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Arram Dreyer</dc:creator>
  <cp:lastModifiedBy>Arram Dreyer</cp:lastModifiedBy>
  <cp:revision>15</cp:revision>
  <dcterms:created xsi:type="dcterms:W3CDTF">2012-04-24T12:33:57Z</dcterms:created>
  <dcterms:modified xsi:type="dcterms:W3CDTF">2012-04-24T23:28:49Z</dcterms:modified>
</cp:coreProperties>
</file>