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6" name="Google Shape;34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Play Money by Pink Floyd</a:t>
            </a:r>
            <a:endParaRPr/>
          </a:p>
        </p:txBody>
      </p:sp>
      <p:sp>
        <p:nvSpPr>
          <p:cNvPr id="347" name="Google Shape;347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5e71c8624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Google Shape;408;g5e71c86244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g5e71c8624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1" name="Google Shape;42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3" name="Google Shape;44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4ba1333bb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4ba1333bb1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g4ba1333bb1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3" name="Google Shape;353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4" name="Google Shape;354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1" name="Google Shape;141;p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2" name="Google Shape;142;p2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3" name="Google Shape;143;p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4" name="Google Shape;144;p2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1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2" name="Google Shape;322;p11"/>
          <p:cNvSpPr txBox="1">
            <a:spLocks noGrp="1"/>
          </p:cNvSpPr>
          <p:nvPr>
            <p:ph type="body" idx="1"/>
          </p:nvPr>
        </p:nvSpPr>
        <p:spPr>
          <a:xfrm rot="5400000">
            <a:off x="3830638" y="-1620836"/>
            <a:ext cx="4530725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3" name="Google Shape;323;p11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4" name="Google Shape;324;p1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5" name="Google Shape;325;p11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2"/>
          <p:cNvSpPr txBox="1">
            <a:spLocks noGrp="1"/>
          </p:cNvSpPr>
          <p:nvPr>
            <p:ph type="title"/>
          </p:nvPr>
        </p:nvSpPr>
        <p:spPr>
          <a:xfrm rot="5400000">
            <a:off x="7284244" y="1832769"/>
            <a:ext cx="5853112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8" name="Google Shape;328;p12"/>
          <p:cNvSpPr txBox="1">
            <a:spLocks noGrp="1"/>
          </p:cNvSpPr>
          <p:nvPr>
            <p:ph type="body" idx="1"/>
          </p:nvPr>
        </p:nvSpPr>
        <p:spPr>
          <a:xfrm rot="5400000">
            <a:off x="1696244" y="-808831"/>
            <a:ext cx="5853112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9" name="Google Shape;329;p12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0" name="Google Shape;330;p1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1" name="Google Shape;331;p12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3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4" name="Google Shape;334;p1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5" name="Google Shape;335;p13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6" name="Google Shape;336;p13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7" name="Google Shape;337;p1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8" name="Google Shape;338;p13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Only">
  <p:cSld name="OBJECT_ONLY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4"/>
          <p:cNvSpPr txBox="1">
            <a:spLocks noGrp="1"/>
          </p:cNvSpPr>
          <p:nvPr>
            <p:ph type="body" idx="1"/>
          </p:nvPr>
        </p:nvSpPr>
        <p:spPr>
          <a:xfrm>
            <a:off x="609600" y="277813"/>
            <a:ext cx="10972800" cy="5853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1" name="Google Shape;341;p14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2" name="Google Shape;342;p1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3" name="Google Shape;343;p14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7" name="Google Shape;147;p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048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8" name="Google Shape;148;p3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048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9" name="Google Shape;149;p3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50" name="Google Shape;150;p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51" name="Google Shape;151;p3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54" name="Google Shape;154;p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55" name="Google Shape;155;p4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oogle Shape;157;p5"/>
          <p:cNvGrpSpPr/>
          <p:nvPr/>
        </p:nvGrpSpPr>
        <p:grpSpPr>
          <a:xfrm>
            <a:off x="-1134282" y="798514"/>
            <a:ext cx="10161866" cy="6694130"/>
            <a:chOff x="-521" y="480"/>
            <a:chExt cx="4801" cy="4217"/>
          </a:xfrm>
        </p:grpSpPr>
        <p:grpSp>
          <p:nvGrpSpPr>
            <p:cNvPr id="158" name="Google Shape;158;p5"/>
            <p:cNvGrpSpPr/>
            <p:nvPr/>
          </p:nvGrpSpPr>
          <p:grpSpPr>
            <a:xfrm>
              <a:off x="-521" y="480"/>
              <a:ext cx="4801" cy="4217"/>
              <a:chOff x="-137" y="522"/>
              <a:chExt cx="4801" cy="4217"/>
            </a:xfrm>
          </p:grpSpPr>
          <p:grpSp>
            <p:nvGrpSpPr>
              <p:cNvPr id="159" name="Google Shape;159;p5"/>
              <p:cNvGrpSpPr/>
              <p:nvPr/>
            </p:nvGrpSpPr>
            <p:grpSpPr>
              <a:xfrm>
                <a:off x="-137" y="522"/>
                <a:ext cx="4801" cy="4217"/>
                <a:chOff x="-137" y="522"/>
                <a:chExt cx="4801" cy="4217"/>
              </a:xfrm>
            </p:grpSpPr>
            <p:sp>
              <p:nvSpPr>
                <p:cNvPr id="160" name="Google Shape;160;p5"/>
                <p:cNvSpPr/>
                <p:nvPr/>
              </p:nvSpPr>
              <p:spPr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31146" y="92878"/>
                      </a:moveTo>
                      <a:lnTo>
                        <a:pt x="24359" y="85385"/>
                      </a:lnTo>
                      <a:lnTo>
                        <a:pt x="18416" y="77658"/>
                      </a:lnTo>
                      <a:lnTo>
                        <a:pt x="13170" y="69697"/>
                      </a:lnTo>
                      <a:lnTo>
                        <a:pt x="8767" y="61502"/>
                      </a:lnTo>
                      <a:lnTo>
                        <a:pt x="6823" y="57521"/>
                      </a:lnTo>
                      <a:lnTo>
                        <a:pt x="5062" y="53580"/>
                      </a:lnTo>
                      <a:lnTo>
                        <a:pt x="3741" y="49600"/>
                      </a:lnTo>
                      <a:lnTo>
                        <a:pt x="2421" y="45619"/>
                      </a:lnTo>
                      <a:lnTo>
                        <a:pt x="1540" y="41639"/>
                      </a:lnTo>
                      <a:lnTo>
                        <a:pt x="880" y="37892"/>
                      </a:lnTo>
                      <a:lnTo>
                        <a:pt x="440" y="34146"/>
                      </a:lnTo>
                      <a:lnTo>
                        <a:pt x="220" y="30400"/>
                      </a:lnTo>
                      <a:lnTo>
                        <a:pt x="220" y="27121"/>
                      </a:lnTo>
                      <a:lnTo>
                        <a:pt x="660" y="23843"/>
                      </a:lnTo>
                      <a:lnTo>
                        <a:pt x="1100" y="20800"/>
                      </a:lnTo>
                      <a:lnTo>
                        <a:pt x="1981" y="17990"/>
                      </a:lnTo>
                      <a:lnTo>
                        <a:pt x="3081" y="15180"/>
                      </a:lnTo>
                      <a:lnTo>
                        <a:pt x="4402" y="12878"/>
                      </a:lnTo>
                      <a:lnTo>
                        <a:pt x="5943" y="10536"/>
                      </a:lnTo>
                      <a:lnTo>
                        <a:pt x="7667" y="8429"/>
                      </a:lnTo>
                      <a:lnTo>
                        <a:pt x="10969" y="5619"/>
                      </a:lnTo>
                      <a:lnTo>
                        <a:pt x="14490" y="3278"/>
                      </a:lnTo>
                      <a:lnTo>
                        <a:pt x="18636" y="1639"/>
                      </a:lnTo>
                      <a:lnTo>
                        <a:pt x="23038" y="702"/>
                      </a:lnTo>
                      <a:lnTo>
                        <a:pt x="27661" y="234"/>
                      </a:lnTo>
                      <a:lnTo>
                        <a:pt x="32687" y="234"/>
                      </a:lnTo>
                      <a:lnTo>
                        <a:pt x="37970" y="936"/>
                      </a:lnTo>
                      <a:lnTo>
                        <a:pt x="43436" y="2341"/>
                      </a:lnTo>
                      <a:lnTo>
                        <a:pt x="48939" y="3980"/>
                      </a:lnTo>
                      <a:lnTo>
                        <a:pt x="54625" y="6321"/>
                      </a:lnTo>
                      <a:lnTo>
                        <a:pt x="60311" y="9365"/>
                      </a:lnTo>
                      <a:lnTo>
                        <a:pt x="66254" y="12643"/>
                      </a:lnTo>
                      <a:lnTo>
                        <a:pt x="71941" y="16585"/>
                      </a:lnTo>
                      <a:lnTo>
                        <a:pt x="77664" y="20800"/>
                      </a:lnTo>
                      <a:lnTo>
                        <a:pt x="83350" y="25717"/>
                      </a:lnTo>
                      <a:lnTo>
                        <a:pt x="88853" y="31102"/>
                      </a:lnTo>
                      <a:lnTo>
                        <a:pt x="95640" y="38595"/>
                      </a:lnTo>
                      <a:lnTo>
                        <a:pt x="101583" y="46321"/>
                      </a:lnTo>
                      <a:lnTo>
                        <a:pt x="106829" y="54282"/>
                      </a:lnTo>
                      <a:lnTo>
                        <a:pt x="111232" y="62439"/>
                      </a:lnTo>
                      <a:lnTo>
                        <a:pt x="113176" y="66419"/>
                      </a:lnTo>
                      <a:lnTo>
                        <a:pt x="114937" y="70400"/>
                      </a:lnTo>
                      <a:lnTo>
                        <a:pt x="116258" y="74380"/>
                      </a:lnTo>
                      <a:lnTo>
                        <a:pt x="117578" y="78360"/>
                      </a:lnTo>
                      <a:lnTo>
                        <a:pt x="118459" y="82341"/>
                      </a:lnTo>
                      <a:lnTo>
                        <a:pt x="119119" y="86087"/>
                      </a:lnTo>
                      <a:lnTo>
                        <a:pt x="119559" y="89834"/>
                      </a:lnTo>
                      <a:lnTo>
                        <a:pt x="119779" y="93580"/>
                      </a:lnTo>
                      <a:lnTo>
                        <a:pt x="119779" y="96858"/>
                      </a:lnTo>
                      <a:lnTo>
                        <a:pt x="119339" y="100097"/>
                      </a:lnTo>
                      <a:lnTo>
                        <a:pt x="118899" y="103141"/>
                      </a:lnTo>
                      <a:lnTo>
                        <a:pt x="118018" y="105951"/>
                      </a:lnTo>
                      <a:lnTo>
                        <a:pt x="116918" y="108526"/>
                      </a:lnTo>
                      <a:lnTo>
                        <a:pt x="115817" y="111102"/>
                      </a:lnTo>
                      <a:lnTo>
                        <a:pt x="114276" y="113443"/>
                      </a:lnTo>
                      <a:lnTo>
                        <a:pt x="112552" y="115551"/>
                      </a:lnTo>
                      <a:lnTo>
                        <a:pt x="109911" y="117892"/>
                      </a:lnTo>
                      <a:lnTo>
                        <a:pt x="107049" y="120000"/>
                      </a:lnTo>
                      <a:lnTo>
                        <a:pt x="107490" y="120000"/>
                      </a:lnTo>
                      <a:lnTo>
                        <a:pt x="110131" y="118126"/>
                      </a:lnTo>
                      <a:lnTo>
                        <a:pt x="112552" y="115785"/>
                      </a:lnTo>
                      <a:lnTo>
                        <a:pt x="114276" y="113678"/>
                      </a:lnTo>
                      <a:lnTo>
                        <a:pt x="115817" y="111336"/>
                      </a:lnTo>
                      <a:lnTo>
                        <a:pt x="117138" y="108760"/>
                      </a:lnTo>
                      <a:lnTo>
                        <a:pt x="118239" y="106185"/>
                      </a:lnTo>
                      <a:lnTo>
                        <a:pt x="119119" y="103141"/>
                      </a:lnTo>
                      <a:lnTo>
                        <a:pt x="119559" y="100097"/>
                      </a:lnTo>
                      <a:lnTo>
                        <a:pt x="120000" y="96858"/>
                      </a:lnTo>
                      <a:lnTo>
                        <a:pt x="120000" y="93580"/>
                      </a:lnTo>
                      <a:lnTo>
                        <a:pt x="119779" y="89834"/>
                      </a:lnTo>
                      <a:lnTo>
                        <a:pt x="119339" y="86087"/>
                      </a:lnTo>
                      <a:lnTo>
                        <a:pt x="118679" y="82341"/>
                      </a:lnTo>
                      <a:lnTo>
                        <a:pt x="117798" y="78360"/>
                      </a:lnTo>
                      <a:lnTo>
                        <a:pt x="116478" y="74380"/>
                      </a:lnTo>
                      <a:lnTo>
                        <a:pt x="115157" y="70400"/>
                      </a:lnTo>
                      <a:lnTo>
                        <a:pt x="113396" y="66419"/>
                      </a:lnTo>
                      <a:lnTo>
                        <a:pt x="111452" y="62204"/>
                      </a:lnTo>
                      <a:lnTo>
                        <a:pt x="107049" y="54282"/>
                      </a:lnTo>
                      <a:lnTo>
                        <a:pt x="101803" y="46087"/>
                      </a:lnTo>
                      <a:lnTo>
                        <a:pt x="95860" y="38360"/>
                      </a:lnTo>
                      <a:lnTo>
                        <a:pt x="89073" y="30868"/>
                      </a:lnTo>
                      <a:lnTo>
                        <a:pt x="83570" y="25482"/>
                      </a:lnTo>
                      <a:lnTo>
                        <a:pt x="77884" y="20565"/>
                      </a:lnTo>
                      <a:lnTo>
                        <a:pt x="72161" y="16351"/>
                      </a:lnTo>
                      <a:lnTo>
                        <a:pt x="66254" y="12409"/>
                      </a:lnTo>
                      <a:lnTo>
                        <a:pt x="60531" y="9131"/>
                      </a:lnTo>
                      <a:lnTo>
                        <a:pt x="54625" y="6087"/>
                      </a:lnTo>
                      <a:lnTo>
                        <a:pt x="48939" y="3746"/>
                      </a:lnTo>
                      <a:lnTo>
                        <a:pt x="43436" y="2107"/>
                      </a:lnTo>
                      <a:lnTo>
                        <a:pt x="37970" y="702"/>
                      </a:lnTo>
                      <a:lnTo>
                        <a:pt x="32687" y="0"/>
                      </a:lnTo>
                      <a:lnTo>
                        <a:pt x="27661" y="0"/>
                      </a:lnTo>
                      <a:lnTo>
                        <a:pt x="22818" y="468"/>
                      </a:lnTo>
                      <a:lnTo>
                        <a:pt x="18416" y="1404"/>
                      </a:lnTo>
                      <a:lnTo>
                        <a:pt x="14490" y="3043"/>
                      </a:lnTo>
                      <a:lnTo>
                        <a:pt x="10749" y="5385"/>
                      </a:lnTo>
                      <a:lnTo>
                        <a:pt x="7483" y="8195"/>
                      </a:lnTo>
                      <a:lnTo>
                        <a:pt x="5723" y="10302"/>
                      </a:lnTo>
                      <a:lnTo>
                        <a:pt x="4182" y="12643"/>
                      </a:lnTo>
                      <a:lnTo>
                        <a:pt x="2861" y="15180"/>
                      </a:lnTo>
                      <a:lnTo>
                        <a:pt x="1760" y="17990"/>
                      </a:lnTo>
                      <a:lnTo>
                        <a:pt x="1100" y="20800"/>
                      </a:lnTo>
                      <a:lnTo>
                        <a:pt x="440" y="23843"/>
                      </a:lnTo>
                      <a:lnTo>
                        <a:pt x="220" y="27121"/>
                      </a:lnTo>
                      <a:lnTo>
                        <a:pt x="0" y="30400"/>
                      </a:lnTo>
                      <a:lnTo>
                        <a:pt x="220" y="34146"/>
                      </a:lnTo>
                      <a:lnTo>
                        <a:pt x="660" y="37892"/>
                      </a:lnTo>
                      <a:lnTo>
                        <a:pt x="1320" y="41639"/>
                      </a:lnTo>
                      <a:lnTo>
                        <a:pt x="2201" y="45619"/>
                      </a:lnTo>
                      <a:lnTo>
                        <a:pt x="3521" y="49600"/>
                      </a:lnTo>
                      <a:lnTo>
                        <a:pt x="4842" y="53580"/>
                      </a:lnTo>
                      <a:lnTo>
                        <a:pt x="6603" y="57521"/>
                      </a:lnTo>
                      <a:lnTo>
                        <a:pt x="8547" y="61736"/>
                      </a:lnTo>
                      <a:lnTo>
                        <a:pt x="10528" y="65717"/>
                      </a:lnTo>
                      <a:lnTo>
                        <a:pt x="12950" y="69697"/>
                      </a:lnTo>
                      <a:lnTo>
                        <a:pt x="18196" y="77658"/>
                      </a:lnTo>
                      <a:lnTo>
                        <a:pt x="24359" y="85385"/>
                      </a:lnTo>
                      <a:lnTo>
                        <a:pt x="31146" y="92878"/>
                      </a:lnTo>
                      <a:lnTo>
                        <a:pt x="35988" y="97560"/>
                      </a:lnTo>
                      <a:lnTo>
                        <a:pt x="40794" y="101736"/>
                      </a:lnTo>
                      <a:lnTo>
                        <a:pt x="45637" y="105717"/>
                      </a:lnTo>
                      <a:lnTo>
                        <a:pt x="50663" y="109463"/>
                      </a:lnTo>
                      <a:lnTo>
                        <a:pt x="55726" y="112741"/>
                      </a:lnTo>
                      <a:lnTo>
                        <a:pt x="60752" y="115551"/>
                      </a:lnTo>
                      <a:lnTo>
                        <a:pt x="65594" y="117892"/>
                      </a:lnTo>
                      <a:lnTo>
                        <a:pt x="70657" y="120000"/>
                      </a:lnTo>
                      <a:lnTo>
                        <a:pt x="71060" y="120000"/>
                      </a:lnTo>
                      <a:lnTo>
                        <a:pt x="66034" y="117892"/>
                      </a:lnTo>
                      <a:lnTo>
                        <a:pt x="60972" y="115551"/>
                      </a:lnTo>
                      <a:lnTo>
                        <a:pt x="55946" y="112741"/>
                      </a:lnTo>
                      <a:lnTo>
                        <a:pt x="50883" y="109463"/>
                      </a:lnTo>
                      <a:lnTo>
                        <a:pt x="45857" y="105717"/>
                      </a:lnTo>
                      <a:lnTo>
                        <a:pt x="41014" y="101736"/>
                      </a:lnTo>
                      <a:lnTo>
                        <a:pt x="35988" y="97560"/>
                      </a:lnTo>
                      <a:lnTo>
                        <a:pt x="31146" y="928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grpSp>
              <p:nvGrpSpPr>
                <p:cNvPr id="161" name="Google Shape;161;p5"/>
                <p:cNvGrpSpPr/>
                <p:nvPr/>
              </p:nvGrpSpPr>
              <p:grpSpPr>
                <a:xfrm>
                  <a:off x="-137" y="522"/>
                  <a:ext cx="4801" cy="4217"/>
                  <a:chOff x="-137" y="522"/>
                  <a:chExt cx="4801" cy="4217"/>
                </a:xfrm>
              </p:grpSpPr>
              <p:sp>
                <p:nvSpPr>
                  <p:cNvPr id="162" name="Google Shape;162;p5"/>
                  <p:cNvSpPr/>
                  <p:nvPr/>
                </p:nvSpPr>
                <p:spPr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01902"/>
                        </a:moveTo>
                        <a:lnTo>
                          <a:pt x="119817" y="98029"/>
                        </a:lnTo>
                        <a:lnTo>
                          <a:pt x="119453" y="93916"/>
                        </a:lnTo>
                        <a:lnTo>
                          <a:pt x="118724" y="89597"/>
                        </a:lnTo>
                        <a:lnTo>
                          <a:pt x="117661" y="85484"/>
                        </a:lnTo>
                        <a:lnTo>
                          <a:pt x="116568" y="81165"/>
                        </a:lnTo>
                        <a:lnTo>
                          <a:pt x="114929" y="76640"/>
                        </a:lnTo>
                        <a:lnTo>
                          <a:pt x="113289" y="72322"/>
                        </a:lnTo>
                        <a:lnTo>
                          <a:pt x="111285" y="67797"/>
                        </a:lnTo>
                        <a:lnTo>
                          <a:pt x="109099" y="63513"/>
                        </a:lnTo>
                        <a:lnTo>
                          <a:pt x="106761" y="58988"/>
                        </a:lnTo>
                        <a:lnTo>
                          <a:pt x="104210" y="54670"/>
                        </a:lnTo>
                        <a:lnTo>
                          <a:pt x="101295" y="50351"/>
                        </a:lnTo>
                        <a:lnTo>
                          <a:pt x="98410" y="46032"/>
                        </a:lnTo>
                        <a:lnTo>
                          <a:pt x="95131" y="41919"/>
                        </a:lnTo>
                        <a:lnTo>
                          <a:pt x="91852" y="37806"/>
                        </a:lnTo>
                        <a:lnTo>
                          <a:pt x="88238" y="33693"/>
                        </a:lnTo>
                        <a:lnTo>
                          <a:pt x="82621" y="27934"/>
                        </a:lnTo>
                        <a:lnTo>
                          <a:pt x="76791" y="22622"/>
                        </a:lnTo>
                        <a:lnTo>
                          <a:pt x="70809" y="17892"/>
                        </a:lnTo>
                        <a:lnTo>
                          <a:pt x="65010" y="13573"/>
                        </a:lnTo>
                        <a:lnTo>
                          <a:pt x="58997" y="9871"/>
                        </a:lnTo>
                        <a:lnTo>
                          <a:pt x="53016" y="6786"/>
                        </a:lnTo>
                        <a:lnTo>
                          <a:pt x="47216" y="4318"/>
                        </a:lnTo>
                        <a:lnTo>
                          <a:pt x="41386" y="2262"/>
                        </a:lnTo>
                        <a:lnTo>
                          <a:pt x="35951" y="822"/>
                        </a:lnTo>
                        <a:lnTo>
                          <a:pt x="30516" y="205"/>
                        </a:lnTo>
                        <a:lnTo>
                          <a:pt x="25414" y="0"/>
                        </a:lnTo>
                        <a:lnTo>
                          <a:pt x="20526" y="411"/>
                        </a:lnTo>
                        <a:lnTo>
                          <a:pt x="15971" y="1645"/>
                        </a:lnTo>
                        <a:lnTo>
                          <a:pt x="11811" y="3496"/>
                        </a:lnTo>
                        <a:lnTo>
                          <a:pt x="7985" y="5964"/>
                        </a:lnTo>
                        <a:lnTo>
                          <a:pt x="4706" y="9048"/>
                        </a:lnTo>
                        <a:lnTo>
                          <a:pt x="3461" y="10694"/>
                        </a:lnTo>
                        <a:lnTo>
                          <a:pt x="2186" y="12544"/>
                        </a:lnTo>
                        <a:lnTo>
                          <a:pt x="0" y="16658"/>
                        </a:lnTo>
                        <a:lnTo>
                          <a:pt x="0" y="17069"/>
                        </a:lnTo>
                        <a:lnTo>
                          <a:pt x="2186" y="12750"/>
                        </a:lnTo>
                        <a:lnTo>
                          <a:pt x="4888" y="9048"/>
                        </a:lnTo>
                        <a:lnTo>
                          <a:pt x="8168" y="5964"/>
                        </a:lnTo>
                        <a:lnTo>
                          <a:pt x="11993" y="3496"/>
                        </a:lnTo>
                        <a:lnTo>
                          <a:pt x="15971" y="1645"/>
                        </a:lnTo>
                        <a:lnTo>
                          <a:pt x="20526" y="616"/>
                        </a:lnTo>
                        <a:lnTo>
                          <a:pt x="25414" y="205"/>
                        </a:lnTo>
                        <a:lnTo>
                          <a:pt x="30516" y="205"/>
                        </a:lnTo>
                        <a:lnTo>
                          <a:pt x="35951" y="1028"/>
                        </a:lnTo>
                        <a:lnTo>
                          <a:pt x="41386" y="2467"/>
                        </a:lnTo>
                        <a:lnTo>
                          <a:pt x="47216" y="4524"/>
                        </a:lnTo>
                        <a:lnTo>
                          <a:pt x="53016" y="6992"/>
                        </a:lnTo>
                        <a:lnTo>
                          <a:pt x="58997" y="10077"/>
                        </a:lnTo>
                        <a:lnTo>
                          <a:pt x="64827" y="13778"/>
                        </a:lnTo>
                        <a:lnTo>
                          <a:pt x="70809" y="18097"/>
                        </a:lnTo>
                        <a:lnTo>
                          <a:pt x="76609" y="22827"/>
                        </a:lnTo>
                        <a:lnTo>
                          <a:pt x="82439" y="28140"/>
                        </a:lnTo>
                        <a:lnTo>
                          <a:pt x="88056" y="33898"/>
                        </a:lnTo>
                        <a:lnTo>
                          <a:pt x="94949" y="41919"/>
                        </a:lnTo>
                        <a:lnTo>
                          <a:pt x="98228" y="46238"/>
                        </a:lnTo>
                        <a:lnTo>
                          <a:pt x="101295" y="50351"/>
                        </a:lnTo>
                        <a:lnTo>
                          <a:pt x="104028" y="54670"/>
                        </a:lnTo>
                        <a:lnTo>
                          <a:pt x="106578" y="59194"/>
                        </a:lnTo>
                        <a:lnTo>
                          <a:pt x="109099" y="63513"/>
                        </a:lnTo>
                        <a:lnTo>
                          <a:pt x="111285" y="68003"/>
                        </a:lnTo>
                        <a:lnTo>
                          <a:pt x="113289" y="72322"/>
                        </a:lnTo>
                        <a:lnTo>
                          <a:pt x="114929" y="76640"/>
                        </a:lnTo>
                        <a:lnTo>
                          <a:pt x="116386" y="81165"/>
                        </a:lnTo>
                        <a:lnTo>
                          <a:pt x="117661" y="85484"/>
                        </a:lnTo>
                        <a:lnTo>
                          <a:pt x="118724" y="89597"/>
                        </a:lnTo>
                        <a:lnTo>
                          <a:pt x="119453" y="93916"/>
                        </a:lnTo>
                        <a:lnTo>
                          <a:pt x="119817" y="98029"/>
                        </a:lnTo>
                        <a:lnTo>
                          <a:pt x="120000" y="101902"/>
                        </a:lnTo>
                        <a:lnTo>
                          <a:pt x="119817" y="107043"/>
                        </a:lnTo>
                        <a:lnTo>
                          <a:pt x="119089" y="111568"/>
                        </a:lnTo>
                        <a:lnTo>
                          <a:pt x="117995" y="116092"/>
                        </a:lnTo>
                        <a:lnTo>
                          <a:pt x="116386" y="120000"/>
                        </a:lnTo>
                        <a:lnTo>
                          <a:pt x="117995" y="116092"/>
                        </a:lnTo>
                        <a:lnTo>
                          <a:pt x="119271" y="111568"/>
                        </a:lnTo>
                        <a:lnTo>
                          <a:pt x="119817" y="107043"/>
                        </a:lnTo>
                        <a:lnTo>
                          <a:pt x="120000" y="1019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63" name="Google Shape;163;p5"/>
                  <p:cNvSpPr/>
                  <p:nvPr/>
                </p:nvSpPr>
                <p:spPr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432" y="98412"/>
                        </a:moveTo>
                        <a:lnTo>
                          <a:pt x="24595" y="90490"/>
                        </a:lnTo>
                        <a:lnTo>
                          <a:pt x="21398" y="86208"/>
                        </a:lnTo>
                        <a:lnTo>
                          <a:pt x="18549" y="82140"/>
                        </a:lnTo>
                        <a:lnTo>
                          <a:pt x="15700" y="77859"/>
                        </a:lnTo>
                        <a:lnTo>
                          <a:pt x="13262" y="73577"/>
                        </a:lnTo>
                        <a:lnTo>
                          <a:pt x="10793" y="69295"/>
                        </a:lnTo>
                        <a:lnTo>
                          <a:pt x="8704" y="65013"/>
                        </a:lnTo>
                        <a:lnTo>
                          <a:pt x="6805" y="60767"/>
                        </a:lnTo>
                        <a:lnTo>
                          <a:pt x="5096" y="56485"/>
                        </a:lnTo>
                        <a:lnTo>
                          <a:pt x="3608" y="52203"/>
                        </a:lnTo>
                        <a:lnTo>
                          <a:pt x="2469" y="47921"/>
                        </a:lnTo>
                        <a:lnTo>
                          <a:pt x="1519" y="43853"/>
                        </a:lnTo>
                        <a:lnTo>
                          <a:pt x="759" y="39785"/>
                        </a:lnTo>
                        <a:lnTo>
                          <a:pt x="379" y="35718"/>
                        </a:lnTo>
                        <a:lnTo>
                          <a:pt x="189" y="31864"/>
                        </a:lnTo>
                        <a:lnTo>
                          <a:pt x="379" y="28438"/>
                        </a:lnTo>
                        <a:lnTo>
                          <a:pt x="569" y="25013"/>
                        </a:lnTo>
                        <a:lnTo>
                          <a:pt x="1329" y="21837"/>
                        </a:lnTo>
                        <a:lnTo>
                          <a:pt x="2089" y="18840"/>
                        </a:lnTo>
                        <a:lnTo>
                          <a:pt x="3038" y="16057"/>
                        </a:lnTo>
                        <a:lnTo>
                          <a:pt x="4368" y="13487"/>
                        </a:lnTo>
                        <a:lnTo>
                          <a:pt x="5855" y="10918"/>
                        </a:lnTo>
                        <a:lnTo>
                          <a:pt x="7565" y="8777"/>
                        </a:lnTo>
                        <a:lnTo>
                          <a:pt x="10793" y="5780"/>
                        </a:lnTo>
                        <a:lnTo>
                          <a:pt x="14370" y="3425"/>
                        </a:lnTo>
                        <a:lnTo>
                          <a:pt x="18359" y="1712"/>
                        </a:lnTo>
                        <a:lnTo>
                          <a:pt x="22885" y="642"/>
                        </a:lnTo>
                        <a:lnTo>
                          <a:pt x="27443" y="214"/>
                        </a:lnTo>
                        <a:lnTo>
                          <a:pt x="32540" y="214"/>
                        </a:lnTo>
                        <a:lnTo>
                          <a:pt x="37858" y="1070"/>
                        </a:lnTo>
                        <a:lnTo>
                          <a:pt x="43144" y="2355"/>
                        </a:lnTo>
                        <a:lnTo>
                          <a:pt x="48841" y="4281"/>
                        </a:lnTo>
                        <a:lnTo>
                          <a:pt x="54508" y="6851"/>
                        </a:lnTo>
                        <a:lnTo>
                          <a:pt x="60174" y="10062"/>
                        </a:lnTo>
                        <a:lnTo>
                          <a:pt x="66061" y="13487"/>
                        </a:lnTo>
                        <a:lnTo>
                          <a:pt x="71917" y="17769"/>
                        </a:lnTo>
                        <a:lnTo>
                          <a:pt x="77583" y="22265"/>
                        </a:lnTo>
                        <a:lnTo>
                          <a:pt x="83281" y="27582"/>
                        </a:lnTo>
                        <a:lnTo>
                          <a:pt x="88757" y="33148"/>
                        </a:lnTo>
                        <a:lnTo>
                          <a:pt x="95563" y="41070"/>
                        </a:lnTo>
                        <a:lnTo>
                          <a:pt x="98601" y="45138"/>
                        </a:lnTo>
                        <a:lnTo>
                          <a:pt x="101640" y="49420"/>
                        </a:lnTo>
                        <a:lnTo>
                          <a:pt x="104299" y="53702"/>
                        </a:lnTo>
                        <a:lnTo>
                          <a:pt x="106926" y="57983"/>
                        </a:lnTo>
                        <a:lnTo>
                          <a:pt x="109206" y="62265"/>
                        </a:lnTo>
                        <a:lnTo>
                          <a:pt x="111485" y="66512"/>
                        </a:lnTo>
                        <a:lnTo>
                          <a:pt x="113384" y="70793"/>
                        </a:lnTo>
                        <a:lnTo>
                          <a:pt x="115061" y="75075"/>
                        </a:lnTo>
                        <a:lnTo>
                          <a:pt x="116391" y="79357"/>
                        </a:lnTo>
                        <a:lnTo>
                          <a:pt x="117720" y="83639"/>
                        </a:lnTo>
                        <a:lnTo>
                          <a:pt x="118670" y="87707"/>
                        </a:lnTo>
                        <a:lnTo>
                          <a:pt x="119430" y="91775"/>
                        </a:lnTo>
                        <a:lnTo>
                          <a:pt x="119810" y="95842"/>
                        </a:lnTo>
                        <a:lnTo>
                          <a:pt x="120000" y="99696"/>
                        </a:lnTo>
                        <a:lnTo>
                          <a:pt x="119620" y="105441"/>
                        </a:lnTo>
                        <a:lnTo>
                          <a:pt x="118670" y="110793"/>
                        </a:lnTo>
                        <a:lnTo>
                          <a:pt x="116961" y="115718"/>
                        </a:lnTo>
                        <a:lnTo>
                          <a:pt x="114682" y="120000"/>
                        </a:lnTo>
                        <a:lnTo>
                          <a:pt x="114872" y="120000"/>
                        </a:lnTo>
                        <a:lnTo>
                          <a:pt x="117151" y="115718"/>
                        </a:lnTo>
                        <a:lnTo>
                          <a:pt x="118670" y="111008"/>
                        </a:lnTo>
                        <a:lnTo>
                          <a:pt x="119620" y="105869"/>
                        </a:lnTo>
                        <a:lnTo>
                          <a:pt x="120000" y="100124"/>
                        </a:lnTo>
                        <a:lnTo>
                          <a:pt x="120000" y="99910"/>
                        </a:lnTo>
                        <a:lnTo>
                          <a:pt x="120000" y="99696"/>
                        </a:lnTo>
                        <a:lnTo>
                          <a:pt x="119810" y="95842"/>
                        </a:lnTo>
                        <a:lnTo>
                          <a:pt x="119430" y="91775"/>
                        </a:lnTo>
                        <a:lnTo>
                          <a:pt x="118670" y="87707"/>
                        </a:lnTo>
                        <a:lnTo>
                          <a:pt x="117720" y="83425"/>
                        </a:lnTo>
                        <a:lnTo>
                          <a:pt x="116581" y="79357"/>
                        </a:lnTo>
                        <a:lnTo>
                          <a:pt x="115061" y="75075"/>
                        </a:lnTo>
                        <a:lnTo>
                          <a:pt x="113384" y="70793"/>
                        </a:lnTo>
                        <a:lnTo>
                          <a:pt x="111485" y="66512"/>
                        </a:lnTo>
                        <a:lnTo>
                          <a:pt x="109395" y="62051"/>
                        </a:lnTo>
                        <a:lnTo>
                          <a:pt x="106926" y="57769"/>
                        </a:lnTo>
                        <a:lnTo>
                          <a:pt x="104457" y="53487"/>
                        </a:lnTo>
                        <a:lnTo>
                          <a:pt x="101640" y="49420"/>
                        </a:lnTo>
                        <a:lnTo>
                          <a:pt x="98791" y="45138"/>
                        </a:lnTo>
                        <a:lnTo>
                          <a:pt x="95563" y="41070"/>
                        </a:lnTo>
                        <a:lnTo>
                          <a:pt x="88757" y="33148"/>
                        </a:lnTo>
                        <a:lnTo>
                          <a:pt x="83281" y="27368"/>
                        </a:lnTo>
                        <a:lnTo>
                          <a:pt x="77583" y="22265"/>
                        </a:lnTo>
                        <a:lnTo>
                          <a:pt x="71917" y="17555"/>
                        </a:lnTo>
                        <a:lnTo>
                          <a:pt x="66061" y="13487"/>
                        </a:lnTo>
                        <a:lnTo>
                          <a:pt x="60174" y="9848"/>
                        </a:lnTo>
                        <a:lnTo>
                          <a:pt x="54508" y="6851"/>
                        </a:lnTo>
                        <a:lnTo>
                          <a:pt x="48841" y="4281"/>
                        </a:lnTo>
                        <a:lnTo>
                          <a:pt x="43144" y="2355"/>
                        </a:lnTo>
                        <a:lnTo>
                          <a:pt x="37668" y="856"/>
                        </a:lnTo>
                        <a:lnTo>
                          <a:pt x="32540" y="214"/>
                        </a:lnTo>
                        <a:lnTo>
                          <a:pt x="27443" y="0"/>
                        </a:lnTo>
                        <a:lnTo>
                          <a:pt x="22695" y="428"/>
                        </a:lnTo>
                        <a:lnTo>
                          <a:pt x="18359" y="1498"/>
                        </a:lnTo>
                        <a:lnTo>
                          <a:pt x="14180" y="3211"/>
                        </a:lnTo>
                        <a:lnTo>
                          <a:pt x="10604" y="5780"/>
                        </a:lnTo>
                        <a:lnTo>
                          <a:pt x="7375" y="8777"/>
                        </a:lnTo>
                        <a:lnTo>
                          <a:pt x="5666" y="10918"/>
                        </a:lnTo>
                        <a:lnTo>
                          <a:pt x="4178" y="13487"/>
                        </a:lnTo>
                        <a:lnTo>
                          <a:pt x="2848" y="16057"/>
                        </a:lnTo>
                        <a:lnTo>
                          <a:pt x="1899" y="18840"/>
                        </a:lnTo>
                        <a:lnTo>
                          <a:pt x="1139" y="21837"/>
                        </a:lnTo>
                        <a:lnTo>
                          <a:pt x="379" y="25013"/>
                        </a:lnTo>
                        <a:lnTo>
                          <a:pt x="189" y="28438"/>
                        </a:lnTo>
                        <a:lnTo>
                          <a:pt x="0" y="31864"/>
                        </a:lnTo>
                        <a:lnTo>
                          <a:pt x="189" y="35718"/>
                        </a:lnTo>
                        <a:lnTo>
                          <a:pt x="759" y="39785"/>
                        </a:lnTo>
                        <a:lnTo>
                          <a:pt x="1329" y="43853"/>
                        </a:lnTo>
                        <a:lnTo>
                          <a:pt x="2469" y="47921"/>
                        </a:lnTo>
                        <a:lnTo>
                          <a:pt x="3608" y="52203"/>
                        </a:lnTo>
                        <a:lnTo>
                          <a:pt x="5096" y="56485"/>
                        </a:lnTo>
                        <a:lnTo>
                          <a:pt x="6805" y="60767"/>
                        </a:lnTo>
                        <a:lnTo>
                          <a:pt x="8704" y="65013"/>
                        </a:lnTo>
                        <a:lnTo>
                          <a:pt x="10793" y="69295"/>
                        </a:lnTo>
                        <a:lnTo>
                          <a:pt x="13073" y="73577"/>
                        </a:lnTo>
                        <a:lnTo>
                          <a:pt x="15700" y="77859"/>
                        </a:lnTo>
                        <a:lnTo>
                          <a:pt x="18359" y="82140"/>
                        </a:lnTo>
                        <a:lnTo>
                          <a:pt x="21398" y="86422"/>
                        </a:lnTo>
                        <a:lnTo>
                          <a:pt x="24405" y="90490"/>
                        </a:lnTo>
                        <a:lnTo>
                          <a:pt x="31242" y="98412"/>
                        </a:lnTo>
                        <a:lnTo>
                          <a:pt x="37478" y="104585"/>
                        </a:lnTo>
                        <a:lnTo>
                          <a:pt x="43903" y="110365"/>
                        </a:lnTo>
                        <a:lnTo>
                          <a:pt x="50519" y="115504"/>
                        </a:lnTo>
                        <a:lnTo>
                          <a:pt x="56977" y="120000"/>
                        </a:lnTo>
                        <a:lnTo>
                          <a:pt x="57166" y="120000"/>
                        </a:lnTo>
                        <a:lnTo>
                          <a:pt x="50519" y="115504"/>
                        </a:lnTo>
                        <a:lnTo>
                          <a:pt x="44093" y="110365"/>
                        </a:lnTo>
                        <a:lnTo>
                          <a:pt x="37668" y="104585"/>
                        </a:lnTo>
                        <a:lnTo>
                          <a:pt x="31432" y="9841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64" name="Google Shape;164;p5"/>
                  <p:cNvSpPr/>
                  <p:nvPr/>
                </p:nvSpPr>
                <p:spPr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097" y="95702"/>
                        </a:moveTo>
                        <a:lnTo>
                          <a:pt x="24394" y="87888"/>
                        </a:lnTo>
                        <a:lnTo>
                          <a:pt x="18304" y="79851"/>
                        </a:lnTo>
                        <a:lnTo>
                          <a:pt x="15650" y="75832"/>
                        </a:lnTo>
                        <a:lnTo>
                          <a:pt x="12996" y="71813"/>
                        </a:lnTo>
                        <a:lnTo>
                          <a:pt x="10785" y="67572"/>
                        </a:lnTo>
                        <a:lnTo>
                          <a:pt x="8539" y="63330"/>
                        </a:lnTo>
                        <a:lnTo>
                          <a:pt x="6702" y="59125"/>
                        </a:lnTo>
                        <a:lnTo>
                          <a:pt x="5069" y="55106"/>
                        </a:lnTo>
                        <a:lnTo>
                          <a:pt x="3640" y="50865"/>
                        </a:lnTo>
                        <a:lnTo>
                          <a:pt x="2415" y="46846"/>
                        </a:lnTo>
                        <a:lnTo>
                          <a:pt x="1394" y="42827"/>
                        </a:lnTo>
                        <a:lnTo>
                          <a:pt x="612" y="38809"/>
                        </a:lnTo>
                        <a:lnTo>
                          <a:pt x="204" y="35013"/>
                        </a:lnTo>
                        <a:lnTo>
                          <a:pt x="0" y="31218"/>
                        </a:lnTo>
                        <a:lnTo>
                          <a:pt x="204" y="27869"/>
                        </a:lnTo>
                        <a:lnTo>
                          <a:pt x="408" y="24520"/>
                        </a:lnTo>
                        <a:lnTo>
                          <a:pt x="1020" y="21395"/>
                        </a:lnTo>
                        <a:lnTo>
                          <a:pt x="2007" y="18530"/>
                        </a:lnTo>
                        <a:lnTo>
                          <a:pt x="3028" y="15627"/>
                        </a:lnTo>
                        <a:lnTo>
                          <a:pt x="4252" y="13172"/>
                        </a:lnTo>
                        <a:lnTo>
                          <a:pt x="5886" y="10716"/>
                        </a:lnTo>
                        <a:lnTo>
                          <a:pt x="7519" y="8483"/>
                        </a:lnTo>
                        <a:lnTo>
                          <a:pt x="10785" y="5581"/>
                        </a:lnTo>
                        <a:lnTo>
                          <a:pt x="14425" y="3348"/>
                        </a:lnTo>
                        <a:lnTo>
                          <a:pt x="18508" y="1562"/>
                        </a:lnTo>
                        <a:lnTo>
                          <a:pt x="22761" y="446"/>
                        </a:lnTo>
                        <a:lnTo>
                          <a:pt x="27660" y="0"/>
                        </a:lnTo>
                        <a:lnTo>
                          <a:pt x="32526" y="223"/>
                        </a:lnTo>
                        <a:lnTo>
                          <a:pt x="37833" y="893"/>
                        </a:lnTo>
                        <a:lnTo>
                          <a:pt x="43311" y="2232"/>
                        </a:lnTo>
                        <a:lnTo>
                          <a:pt x="49027" y="4241"/>
                        </a:lnTo>
                        <a:lnTo>
                          <a:pt x="54709" y="6474"/>
                        </a:lnTo>
                        <a:lnTo>
                          <a:pt x="60391" y="9600"/>
                        </a:lnTo>
                        <a:lnTo>
                          <a:pt x="66311" y="12948"/>
                        </a:lnTo>
                        <a:lnTo>
                          <a:pt x="71993" y="16967"/>
                        </a:lnTo>
                        <a:lnTo>
                          <a:pt x="77709" y="21395"/>
                        </a:lnTo>
                        <a:lnTo>
                          <a:pt x="83390" y="26530"/>
                        </a:lnTo>
                        <a:lnTo>
                          <a:pt x="88902" y="31888"/>
                        </a:lnTo>
                        <a:lnTo>
                          <a:pt x="95605" y="39702"/>
                        </a:lnTo>
                        <a:lnTo>
                          <a:pt x="101695" y="47739"/>
                        </a:lnTo>
                        <a:lnTo>
                          <a:pt x="104553" y="51758"/>
                        </a:lnTo>
                        <a:lnTo>
                          <a:pt x="107003" y="56000"/>
                        </a:lnTo>
                        <a:lnTo>
                          <a:pt x="109418" y="59981"/>
                        </a:lnTo>
                        <a:lnTo>
                          <a:pt x="111460" y="64223"/>
                        </a:lnTo>
                        <a:lnTo>
                          <a:pt x="113297" y="68465"/>
                        </a:lnTo>
                        <a:lnTo>
                          <a:pt x="115134" y="72483"/>
                        </a:lnTo>
                        <a:lnTo>
                          <a:pt x="116563" y="76725"/>
                        </a:lnTo>
                        <a:lnTo>
                          <a:pt x="117788" y="80744"/>
                        </a:lnTo>
                        <a:lnTo>
                          <a:pt x="118775" y="84762"/>
                        </a:lnTo>
                        <a:lnTo>
                          <a:pt x="119387" y="88781"/>
                        </a:lnTo>
                        <a:lnTo>
                          <a:pt x="119795" y="92576"/>
                        </a:lnTo>
                        <a:lnTo>
                          <a:pt x="120000" y="96372"/>
                        </a:lnTo>
                        <a:lnTo>
                          <a:pt x="119795" y="99720"/>
                        </a:lnTo>
                        <a:lnTo>
                          <a:pt x="119591" y="103032"/>
                        </a:lnTo>
                        <a:lnTo>
                          <a:pt x="118979" y="106158"/>
                        </a:lnTo>
                        <a:lnTo>
                          <a:pt x="118196" y="109060"/>
                        </a:lnTo>
                        <a:lnTo>
                          <a:pt x="116971" y="111962"/>
                        </a:lnTo>
                        <a:lnTo>
                          <a:pt x="115747" y="114418"/>
                        </a:lnTo>
                        <a:lnTo>
                          <a:pt x="114318" y="116874"/>
                        </a:lnTo>
                        <a:lnTo>
                          <a:pt x="112480" y="119106"/>
                        </a:lnTo>
                        <a:lnTo>
                          <a:pt x="112072" y="119553"/>
                        </a:lnTo>
                        <a:lnTo>
                          <a:pt x="111664" y="120000"/>
                        </a:lnTo>
                        <a:lnTo>
                          <a:pt x="111868" y="120000"/>
                        </a:lnTo>
                        <a:lnTo>
                          <a:pt x="112276" y="119553"/>
                        </a:lnTo>
                        <a:lnTo>
                          <a:pt x="112685" y="119106"/>
                        </a:lnTo>
                        <a:lnTo>
                          <a:pt x="114522" y="116874"/>
                        </a:lnTo>
                        <a:lnTo>
                          <a:pt x="115951" y="114418"/>
                        </a:lnTo>
                        <a:lnTo>
                          <a:pt x="117176" y="111962"/>
                        </a:lnTo>
                        <a:lnTo>
                          <a:pt x="118196" y="109060"/>
                        </a:lnTo>
                        <a:lnTo>
                          <a:pt x="118979" y="106158"/>
                        </a:lnTo>
                        <a:lnTo>
                          <a:pt x="119591" y="103032"/>
                        </a:lnTo>
                        <a:lnTo>
                          <a:pt x="120000" y="99720"/>
                        </a:lnTo>
                        <a:lnTo>
                          <a:pt x="120000" y="96372"/>
                        </a:lnTo>
                        <a:lnTo>
                          <a:pt x="119795" y="92576"/>
                        </a:lnTo>
                        <a:lnTo>
                          <a:pt x="119387" y="88781"/>
                        </a:lnTo>
                        <a:lnTo>
                          <a:pt x="118775" y="84762"/>
                        </a:lnTo>
                        <a:lnTo>
                          <a:pt x="117788" y="80744"/>
                        </a:lnTo>
                        <a:lnTo>
                          <a:pt x="116563" y="76502"/>
                        </a:lnTo>
                        <a:lnTo>
                          <a:pt x="115134" y="72483"/>
                        </a:lnTo>
                        <a:lnTo>
                          <a:pt x="113501" y="68241"/>
                        </a:lnTo>
                        <a:lnTo>
                          <a:pt x="111460" y="64223"/>
                        </a:lnTo>
                        <a:lnTo>
                          <a:pt x="109418" y="59981"/>
                        </a:lnTo>
                        <a:lnTo>
                          <a:pt x="107003" y="55776"/>
                        </a:lnTo>
                        <a:lnTo>
                          <a:pt x="104553" y="51758"/>
                        </a:lnTo>
                        <a:lnTo>
                          <a:pt x="101695" y="47516"/>
                        </a:lnTo>
                        <a:lnTo>
                          <a:pt x="95809" y="39479"/>
                        </a:lnTo>
                        <a:lnTo>
                          <a:pt x="88902" y="31888"/>
                        </a:lnTo>
                        <a:lnTo>
                          <a:pt x="83390" y="26306"/>
                        </a:lnTo>
                        <a:lnTo>
                          <a:pt x="77709" y="21395"/>
                        </a:lnTo>
                        <a:lnTo>
                          <a:pt x="71993" y="16967"/>
                        </a:lnTo>
                        <a:lnTo>
                          <a:pt x="66311" y="12948"/>
                        </a:lnTo>
                        <a:lnTo>
                          <a:pt x="60391" y="9376"/>
                        </a:lnTo>
                        <a:lnTo>
                          <a:pt x="54709" y="6474"/>
                        </a:lnTo>
                        <a:lnTo>
                          <a:pt x="48823" y="4018"/>
                        </a:lnTo>
                        <a:lnTo>
                          <a:pt x="43311" y="2232"/>
                        </a:lnTo>
                        <a:lnTo>
                          <a:pt x="37833" y="893"/>
                        </a:lnTo>
                        <a:lnTo>
                          <a:pt x="32526" y="0"/>
                        </a:lnTo>
                        <a:lnTo>
                          <a:pt x="27456" y="0"/>
                        </a:lnTo>
                        <a:lnTo>
                          <a:pt x="22761" y="446"/>
                        </a:lnTo>
                        <a:lnTo>
                          <a:pt x="18304" y="1562"/>
                        </a:lnTo>
                        <a:lnTo>
                          <a:pt x="14221" y="3125"/>
                        </a:lnTo>
                        <a:lnTo>
                          <a:pt x="10581" y="5581"/>
                        </a:lnTo>
                        <a:lnTo>
                          <a:pt x="7314" y="8483"/>
                        </a:lnTo>
                        <a:lnTo>
                          <a:pt x="5681" y="10716"/>
                        </a:lnTo>
                        <a:lnTo>
                          <a:pt x="4048" y="13172"/>
                        </a:lnTo>
                        <a:lnTo>
                          <a:pt x="2823" y="15627"/>
                        </a:lnTo>
                        <a:lnTo>
                          <a:pt x="1803" y="18530"/>
                        </a:lnTo>
                        <a:lnTo>
                          <a:pt x="1020" y="21395"/>
                        </a:lnTo>
                        <a:lnTo>
                          <a:pt x="408" y="24520"/>
                        </a:lnTo>
                        <a:lnTo>
                          <a:pt x="0" y="27869"/>
                        </a:lnTo>
                        <a:lnTo>
                          <a:pt x="0" y="31218"/>
                        </a:lnTo>
                        <a:lnTo>
                          <a:pt x="204" y="35013"/>
                        </a:lnTo>
                        <a:lnTo>
                          <a:pt x="612" y="38809"/>
                        </a:lnTo>
                        <a:lnTo>
                          <a:pt x="1190" y="42827"/>
                        </a:lnTo>
                        <a:lnTo>
                          <a:pt x="2211" y="46846"/>
                        </a:lnTo>
                        <a:lnTo>
                          <a:pt x="3436" y="51088"/>
                        </a:lnTo>
                        <a:lnTo>
                          <a:pt x="4865" y="55106"/>
                        </a:lnTo>
                        <a:lnTo>
                          <a:pt x="6498" y="59348"/>
                        </a:lnTo>
                        <a:lnTo>
                          <a:pt x="8539" y="63553"/>
                        </a:lnTo>
                        <a:lnTo>
                          <a:pt x="10581" y="67572"/>
                        </a:lnTo>
                        <a:lnTo>
                          <a:pt x="12996" y="71813"/>
                        </a:lnTo>
                        <a:lnTo>
                          <a:pt x="15446" y="75832"/>
                        </a:lnTo>
                        <a:lnTo>
                          <a:pt x="18304" y="80074"/>
                        </a:lnTo>
                        <a:lnTo>
                          <a:pt x="24394" y="88111"/>
                        </a:lnTo>
                        <a:lnTo>
                          <a:pt x="31097" y="95702"/>
                        </a:lnTo>
                        <a:lnTo>
                          <a:pt x="34975" y="99497"/>
                        </a:lnTo>
                        <a:lnTo>
                          <a:pt x="38854" y="103255"/>
                        </a:lnTo>
                        <a:lnTo>
                          <a:pt x="42699" y="106604"/>
                        </a:lnTo>
                        <a:lnTo>
                          <a:pt x="46577" y="109730"/>
                        </a:lnTo>
                        <a:lnTo>
                          <a:pt x="50626" y="112632"/>
                        </a:lnTo>
                        <a:lnTo>
                          <a:pt x="54709" y="115311"/>
                        </a:lnTo>
                        <a:lnTo>
                          <a:pt x="58588" y="117767"/>
                        </a:lnTo>
                        <a:lnTo>
                          <a:pt x="62636" y="120000"/>
                        </a:lnTo>
                        <a:lnTo>
                          <a:pt x="63045" y="120000"/>
                        </a:lnTo>
                        <a:lnTo>
                          <a:pt x="58996" y="117767"/>
                        </a:lnTo>
                        <a:lnTo>
                          <a:pt x="54913" y="115311"/>
                        </a:lnTo>
                        <a:lnTo>
                          <a:pt x="50830" y="112632"/>
                        </a:lnTo>
                        <a:lnTo>
                          <a:pt x="46781" y="109730"/>
                        </a:lnTo>
                        <a:lnTo>
                          <a:pt x="42903" y="106604"/>
                        </a:lnTo>
                        <a:lnTo>
                          <a:pt x="38854" y="103032"/>
                        </a:lnTo>
                        <a:lnTo>
                          <a:pt x="31097" y="957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grpSp>
                <p:nvGrpSpPr>
                  <p:cNvPr id="165" name="Google Shape;165;p5"/>
                  <p:cNvGrpSpPr/>
                  <p:nvPr/>
                </p:nvGrpSpPr>
                <p:grpSpPr>
                  <a:xfrm>
                    <a:off x="-137" y="522"/>
                    <a:ext cx="4801" cy="4217"/>
                    <a:chOff x="-137" y="522"/>
                    <a:chExt cx="4801" cy="4217"/>
                  </a:xfrm>
                </p:grpSpPr>
                <p:sp>
                  <p:nvSpPr>
                    <p:cNvPr id="166" name="Google Shape;166;p5"/>
                    <p:cNvSpPr/>
                    <p:nvPr/>
                  </p:nvSpPr>
                  <p:spPr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0000" h="120000" extrusionOk="0">
                          <a:moveTo>
                            <a:pt x="120000" y="106526"/>
                          </a:moveTo>
                          <a:lnTo>
                            <a:pt x="119830" y="102382"/>
                          </a:lnTo>
                          <a:lnTo>
                            <a:pt x="119322" y="98017"/>
                          </a:lnTo>
                          <a:lnTo>
                            <a:pt x="118645" y="93653"/>
                          </a:lnTo>
                          <a:lnTo>
                            <a:pt x="117628" y="89288"/>
                          </a:lnTo>
                          <a:lnTo>
                            <a:pt x="116302" y="84733"/>
                          </a:lnTo>
                          <a:lnTo>
                            <a:pt x="114777" y="80179"/>
                          </a:lnTo>
                          <a:lnTo>
                            <a:pt x="112914" y="75624"/>
                          </a:lnTo>
                          <a:lnTo>
                            <a:pt x="110882" y="71070"/>
                          </a:lnTo>
                          <a:lnTo>
                            <a:pt x="108539" y="66357"/>
                          </a:lnTo>
                          <a:lnTo>
                            <a:pt x="105998" y="61802"/>
                          </a:lnTo>
                          <a:lnTo>
                            <a:pt x="103288" y="57248"/>
                          </a:lnTo>
                          <a:lnTo>
                            <a:pt x="100268" y="52693"/>
                          </a:lnTo>
                          <a:lnTo>
                            <a:pt x="97050" y="48328"/>
                          </a:lnTo>
                          <a:lnTo>
                            <a:pt x="93662" y="43964"/>
                          </a:lnTo>
                          <a:lnTo>
                            <a:pt x="90134" y="39599"/>
                          </a:lnTo>
                          <a:lnTo>
                            <a:pt x="86407" y="35424"/>
                          </a:lnTo>
                          <a:lnTo>
                            <a:pt x="80677" y="29573"/>
                          </a:lnTo>
                          <a:lnTo>
                            <a:pt x="74777" y="24069"/>
                          </a:lnTo>
                          <a:lnTo>
                            <a:pt x="68708" y="19135"/>
                          </a:lnTo>
                          <a:lnTo>
                            <a:pt x="62441" y="14770"/>
                          </a:lnTo>
                          <a:lnTo>
                            <a:pt x="56203" y="10785"/>
                          </a:lnTo>
                          <a:lnTo>
                            <a:pt x="49964" y="7369"/>
                          </a:lnTo>
                          <a:lnTo>
                            <a:pt x="43726" y="4522"/>
                          </a:lnTo>
                          <a:lnTo>
                            <a:pt x="37459" y="2435"/>
                          </a:lnTo>
                          <a:lnTo>
                            <a:pt x="31729" y="1107"/>
                          </a:lnTo>
                          <a:lnTo>
                            <a:pt x="26167" y="189"/>
                          </a:lnTo>
                          <a:lnTo>
                            <a:pt x="20917" y="0"/>
                          </a:lnTo>
                          <a:lnTo>
                            <a:pt x="16033" y="569"/>
                          </a:lnTo>
                          <a:lnTo>
                            <a:pt x="11319" y="1486"/>
                          </a:lnTo>
                          <a:lnTo>
                            <a:pt x="7254" y="3194"/>
                          </a:lnTo>
                          <a:lnTo>
                            <a:pt x="3387" y="5471"/>
                          </a:lnTo>
                          <a:lnTo>
                            <a:pt x="0" y="8318"/>
                          </a:lnTo>
                          <a:lnTo>
                            <a:pt x="0" y="8508"/>
                          </a:lnTo>
                          <a:lnTo>
                            <a:pt x="3556" y="5471"/>
                          </a:lnTo>
                          <a:lnTo>
                            <a:pt x="7424" y="3194"/>
                          </a:lnTo>
                          <a:lnTo>
                            <a:pt x="11827" y="1486"/>
                          </a:lnTo>
                          <a:lnTo>
                            <a:pt x="16541" y="569"/>
                          </a:lnTo>
                          <a:lnTo>
                            <a:pt x="21594" y="189"/>
                          </a:lnTo>
                          <a:lnTo>
                            <a:pt x="27014" y="569"/>
                          </a:lnTo>
                          <a:lnTo>
                            <a:pt x="32575" y="1486"/>
                          </a:lnTo>
                          <a:lnTo>
                            <a:pt x="38306" y="3004"/>
                          </a:lnTo>
                          <a:lnTo>
                            <a:pt x="44234" y="5092"/>
                          </a:lnTo>
                          <a:lnTo>
                            <a:pt x="50303" y="7749"/>
                          </a:lnTo>
                          <a:lnTo>
                            <a:pt x="56372" y="10975"/>
                          </a:lnTo>
                          <a:lnTo>
                            <a:pt x="62441" y="14770"/>
                          </a:lnTo>
                          <a:lnTo>
                            <a:pt x="68539" y="19135"/>
                          </a:lnTo>
                          <a:lnTo>
                            <a:pt x="74608" y="24069"/>
                          </a:lnTo>
                          <a:lnTo>
                            <a:pt x="80677" y="29573"/>
                          </a:lnTo>
                          <a:lnTo>
                            <a:pt x="86407" y="35424"/>
                          </a:lnTo>
                          <a:lnTo>
                            <a:pt x="90134" y="39599"/>
                          </a:lnTo>
                          <a:lnTo>
                            <a:pt x="93662" y="43964"/>
                          </a:lnTo>
                          <a:lnTo>
                            <a:pt x="97050" y="48328"/>
                          </a:lnTo>
                          <a:lnTo>
                            <a:pt x="100268" y="52693"/>
                          </a:lnTo>
                          <a:lnTo>
                            <a:pt x="103119" y="57248"/>
                          </a:lnTo>
                          <a:lnTo>
                            <a:pt x="105998" y="61802"/>
                          </a:lnTo>
                          <a:lnTo>
                            <a:pt x="108369" y="66547"/>
                          </a:lnTo>
                          <a:lnTo>
                            <a:pt x="110712" y="71070"/>
                          </a:lnTo>
                          <a:lnTo>
                            <a:pt x="112745" y="75624"/>
                          </a:lnTo>
                          <a:lnTo>
                            <a:pt x="114608" y="80179"/>
                          </a:lnTo>
                          <a:lnTo>
                            <a:pt x="116132" y="84733"/>
                          </a:lnTo>
                          <a:lnTo>
                            <a:pt x="117487" y="89288"/>
                          </a:lnTo>
                          <a:lnTo>
                            <a:pt x="118475" y="93842"/>
                          </a:lnTo>
                          <a:lnTo>
                            <a:pt x="119153" y="98207"/>
                          </a:lnTo>
                          <a:lnTo>
                            <a:pt x="119661" y="102382"/>
                          </a:lnTo>
                          <a:lnTo>
                            <a:pt x="119830" y="106526"/>
                          </a:lnTo>
                          <a:lnTo>
                            <a:pt x="119830" y="110131"/>
                          </a:lnTo>
                          <a:lnTo>
                            <a:pt x="119491" y="113547"/>
                          </a:lnTo>
                          <a:lnTo>
                            <a:pt x="118983" y="116773"/>
                          </a:lnTo>
                          <a:lnTo>
                            <a:pt x="118136" y="120000"/>
                          </a:lnTo>
                          <a:lnTo>
                            <a:pt x="118983" y="116773"/>
                          </a:lnTo>
                          <a:lnTo>
                            <a:pt x="119661" y="113547"/>
                          </a:lnTo>
                          <a:lnTo>
                            <a:pt x="119830" y="110131"/>
                          </a:lnTo>
                          <a:lnTo>
                            <a:pt x="120000" y="106526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t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p:txBody>
                </p:sp>
                <p:grpSp>
                  <p:nvGrpSpPr>
                    <p:cNvPr id="167" name="Google Shape;167;p5"/>
                    <p:cNvGrpSpPr/>
                    <p:nvPr/>
                  </p:nvGrpSpPr>
                  <p:grpSpPr>
                    <a:xfrm>
                      <a:off x="-137" y="527"/>
                      <a:ext cx="4795" cy="4212"/>
                      <a:chOff x="-137" y="527"/>
                      <a:chExt cx="4795" cy="4212"/>
                    </a:xfrm>
                  </p:grpSpPr>
                  <p:sp>
                    <p:nvSpPr>
                      <p:cNvPr id="168" name="Google Shape;168;p5"/>
                      <p:cNvSpPr/>
                      <p:nvPr/>
                    </p:nvSpPr>
                    <p:spPr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0000" h="120000" extrusionOk="0">
                            <a:moveTo>
                              <a:pt x="1402" y="9253"/>
                            </a:moveTo>
                            <a:lnTo>
                              <a:pt x="4703" y="6103"/>
                            </a:lnTo>
                            <a:lnTo>
                              <a:pt x="8558" y="3543"/>
                            </a:lnTo>
                            <a:lnTo>
                              <a:pt x="12911" y="1771"/>
                            </a:lnTo>
                            <a:lnTo>
                              <a:pt x="17468" y="590"/>
                            </a:lnTo>
                            <a:lnTo>
                              <a:pt x="22521" y="196"/>
                            </a:lnTo>
                            <a:lnTo>
                              <a:pt x="27779" y="393"/>
                            </a:lnTo>
                            <a:lnTo>
                              <a:pt x="33184" y="1181"/>
                            </a:lnTo>
                            <a:lnTo>
                              <a:pt x="38938" y="2756"/>
                            </a:lnTo>
                            <a:lnTo>
                              <a:pt x="44897" y="4725"/>
                            </a:lnTo>
                            <a:lnTo>
                              <a:pt x="50827" y="7284"/>
                            </a:lnTo>
                            <a:lnTo>
                              <a:pt x="56932" y="10631"/>
                            </a:lnTo>
                            <a:lnTo>
                              <a:pt x="63037" y="14372"/>
                            </a:lnTo>
                            <a:lnTo>
                              <a:pt x="69172" y="18703"/>
                            </a:lnTo>
                            <a:lnTo>
                              <a:pt x="75277" y="23625"/>
                            </a:lnTo>
                            <a:lnTo>
                              <a:pt x="81207" y="29138"/>
                            </a:lnTo>
                            <a:lnTo>
                              <a:pt x="86991" y="35012"/>
                            </a:lnTo>
                            <a:lnTo>
                              <a:pt x="90642" y="39146"/>
                            </a:lnTo>
                            <a:lnTo>
                              <a:pt x="94148" y="43281"/>
                            </a:lnTo>
                            <a:lnTo>
                              <a:pt x="97448" y="47612"/>
                            </a:lnTo>
                            <a:lnTo>
                              <a:pt x="100603" y="52141"/>
                            </a:lnTo>
                            <a:lnTo>
                              <a:pt x="103407" y="56472"/>
                            </a:lnTo>
                            <a:lnTo>
                              <a:pt x="106183" y="61000"/>
                            </a:lnTo>
                            <a:lnTo>
                              <a:pt x="108636" y="65529"/>
                            </a:lnTo>
                            <a:lnTo>
                              <a:pt x="110915" y="70024"/>
                            </a:lnTo>
                            <a:lnTo>
                              <a:pt x="112843" y="74552"/>
                            </a:lnTo>
                            <a:lnTo>
                              <a:pt x="114741" y="79081"/>
                            </a:lnTo>
                            <a:lnTo>
                              <a:pt x="116144" y="83609"/>
                            </a:lnTo>
                            <a:lnTo>
                              <a:pt x="117546" y="87940"/>
                            </a:lnTo>
                            <a:lnTo>
                              <a:pt x="118597" y="92469"/>
                            </a:lnTo>
                            <a:lnTo>
                              <a:pt x="119298" y="96603"/>
                            </a:lnTo>
                            <a:lnTo>
                              <a:pt x="119824" y="100738"/>
                            </a:lnTo>
                            <a:lnTo>
                              <a:pt x="120000" y="104840"/>
                            </a:lnTo>
                            <a:lnTo>
                              <a:pt x="119824" y="108974"/>
                            </a:lnTo>
                            <a:lnTo>
                              <a:pt x="119474" y="112912"/>
                            </a:lnTo>
                            <a:lnTo>
                              <a:pt x="118597" y="116456"/>
                            </a:lnTo>
                            <a:lnTo>
                              <a:pt x="117546" y="120000"/>
                            </a:lnTo>
                            <a:lnTo>
                              <a:pt x="117721" y="120000"/>
                            </a:lnTo>
                            <a:lnTo>
                              <a:pt x="118773" y="116652"/>
                            </a:lnTo>
                            <a:lnTo>
                              <a:pt x="119474" y="113109"/>
                            </a:lnTo>
                            <a:lnTo>
                              <a:pt x="119824" y="109368"/>
                            </a:lnTo>
                            <a:lnTo>
                              <a:pt x="120000" y="105430"/>
                            </a:lnTo>
                            <a:lnTo>
                              <a:pt x="120000" y="104840"/>
                            </a:lnTo>
                            <a:lnTo>
                              <a:pt x="119824" y="100738"/>
                            </a:lnTo>
                            <a:lnTo>
                              <a:pt x="119298" y="96603"/>
                            </a:lnTo>
                            <a:lnTo>
                              <a:pt x="118597" y="92272"/>
                            </a:lnTo>
                            <a:lnTo>
                              <a:pt x="117546" y="87940"/>
                            </a:lnTo>
                            <a:lnTo>
                              <a:pt x="116319" y="83609"/>
                            </a:lnTo>
                            <a:lnTo>
                              <a:pt x="114741" y="79081"/>
                            </a:lnTo>
                            <a:lnTo>
                              <a:pt x="113018" y="74552"/>
                            </a:lnTo>
                            <a:lnTo>
                              <a:pt x="111090" y="70024"/>
                            </a:lnTo>
                            <a:lnTo>
                              <a:pt x="108812" y="65529"/>
                            </a:lnTo>
                            <a:lnTo>
                              <a:pt x="106358" y="61000"/>
                            </a:lnTo>
                            <a:lnTo>
                              <a:pt x="103583" y="56472"/>
                            </a:lnTo>
                            <a:lnTo>
                              <a:pt x="100778" y="51944"/>
                            </a:lnTo>
                            <a:lnTo>
                              <a:pt x="97624" y="47612"/>
                            </a:lnTo>
                            <a:lnTo>
                              <a:pt x="94323" y="43281"/>
                            </a:lnTo>
                            <a:lnTo>
                              <a:pt x="90817" y="38949"/>
                            </a:lnTo>
                            <a:lnTo>
                              <a:pt x="87166" y="34815"/>
                            </a:lnTo>
                            <a:lnTo>
                              <a:pt x="81557" y="29138"/>
                            </a:lnTo>
                            <a:lnTo>
                              <a:pt x="75628" y="23822"/>
                            </a:lnTo>
                            <a:lnTo>
                              <a:pt x="69698" y="18900"/>
                            </a:lnTo>
                            <a:lnTo>
                              <a:pt x="63563" y="14569"/>
                            </a:lnTo>
                            <a:lnTo>
                              <a:pt x="57458" y="10828"/>
                            </a:lnTo>
                            <a:lnTo>
                              <a:pt x="51178" y="7481"/>
                            </a:lnTo>
                            <a:lnTo>
                              <a:pt x="45073" y="4725"/>
                            </a:lnTo>
                            <a:lnTo>
                              <a:pt x="38938" y="2559"/>
                            </a:lnTo>
                            <a:lnTo>
                              <a:pt x="33008" y="984"/>
                            </a:lnTo>
                            <a:lnTo>
                              <a:pt x="27429" y="196"/>
                            </a:lnTo>
                            <a:lnTo>
                              <a:pt x="21996" y="0"/>
                            </a:lnTo>
                            <a:lnTo>
                              <a:pt x="17117" y="590"/>
                            </a:lnTo>
                            <a:lnTo>
                              <a:pt x="12590" y="1771"/>
                            </a:lnTo>
                            <a:lnTo>
                              <a:pt x="8383" y="3543"/>
                            </a:lnTo>
                            <a:lnTo>
                              <a:pt x="4703" y="6103"/>
                            </a:lnTo>
                            <a:lnTo>
                              <a:pt x="1402" y="9253"/>
                            </a:lnTo>
                            <a:lnTo>
                              <a:pt x="701" y="10041"/>
                            </a:lnTo>
                            <a:lnTo>
                              <a:pt x="0" y="10828"/>
                            </a:lnTo>
                            <a:lnTo>
                              <a:pt x="0" y="11025"/>
                            </a:lnTo>
                            <a:lnTo>
                              <a:pt x="701" y="10237"/>
                            </a:lnTo>
                            <a:lnTo>
                              <a:pt x="1402" y="9253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t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endParaRPr>
                      </a:p>
                    </p:txBody>
                  </p:sp>
                  <p:grpSp>
                    <p:nvGrpSpPr>
                      <p:cNvPr id="169" name="Google Shape;169;p5"/>
                      <p:cNvGrpSpPr/>
                      <p:nvPr/>
                    </p:nvGrpSpPr>
                    <p:grpSpPr>
                      <a:xfrm>
                        <a:off x="-137" y="527"/>
                        <a:ext cx="4795" cy="4212"/>
                        <a:chOff x="-537" y="527"/>
                        <a:chExt cx="4795" cy="4212"/>
                      </a:xfrm>
                    </p:grpSpPr>
                    <p:cxnSp>
                      <p:nvCxnSpPr>
                        <p:cNvPr id="170" name="Google Shape;170;p5"/>
                        <p:cNvCxnSpPr/>
                        <p:nvPr/>
                      </p:nvCxnSpPr>
                      <p:spPr>
                        <a:xfrm rot="-9121479">
                          <a:off x="876" y="809"/>
                          <a:ext cx="1242" cy="1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1" name="Google Shape;171;p5"/>
                        <p:cNvCxnSpPr/>
                        <p:nvPr/>
                      </p:nvCxnSpPr>
                      <p:spPr>
                        <a:xfrm rot="-9121479">
                          <a:off x="-210" y="2117"/>
                          <a:ext cx="1921" cy="37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2" name="Google Shape;172;p5"/>
                        <p:cNvCxnSpPr/>
                        <p:nvPr/>
                      </p:nvCxnSpPr>
                      <p:spPr>
                        <a:xfrm rot="-9121479">
                          <a:off x="-257" y="1886"/>
                          <a:ext cx="2029" cy="59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3" name="Google Shape;173;p5"/>
                        <p:cNvCxnSpPr/>
                        <p:nvPr/>
                      </p:nvCxnSpPr>
                      <p:spPr>
                        <a:xfrm rot="-9121479">
                          <a:off x="-327" y="1599"/>
                          <a:ext cx="2175" cy="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4" name="Google Shape;174;p5"/>
                        <p:cNvCxnSpPr/>
                        <p:nvPr/>
                      </p:nvCxnSpPr>
                      <p:spPr>
                        <a:xfrm rot="-9121479">
                          <a:off x="-400" y="1259"/>
                          <a:ext cx="2334" cy="11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5" name="Google Shape;175;p5"/>
                        <p:cNvCxnSpPr/>
                        <p:nvPr/>
                      </p:nvCxnSpPr>
                      <p:spPr>
                        <a:xfrm rot="-9121479">
                          <a:off x="179" y="872"/>
                          <a:ext cx="1891" cy="16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6" name="Google Shape;176;p5"/>
                        <p:cNvCxnSpPr/>
                        <p:nvPr/>
                      </p:nvCxnSpPr>
                      <p:spPr>
                        <a:xfrm rot="-9121479">
                          <a:off x="-150" y="2329"/>
                          <a:ext cx="1806" cy="19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7" name="Google Shape;177;p5"/>
                        <p:cNvCxnSpPr/>
                        <p:nvPr/>
                      </p:nvCxnSpPr>
                      <p:spPr>
                        <a:xfrm rot="-9121479">
                          <a:off x="-109" y="2514"/>
                          <a:ext cx="1720" cy="3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8" name="Google Shape;178;p5"/>
                        <p:cNvCxnSpPr/>
                        <p:nvPr/>
                      </p:nvCxnSpPr>
                      <p:spPr>
                        <a:xfrm rot="1678521" flipH="1">
                          <a:off x="545" y="2785"/>
                          <a:ext cx="849" cy="80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9" name="Google Shape;179;p5"/>
                        <p:cNvCxnSpPr/>
                        <p:nvPr/>
                      </p:nvCxnSpPr>
                      <p:spPr>
                        <a:xfrm rot="1678521" flipH="1">
                          <a:off x="168" y="2669"/>
                          <a:ext cx="1295" cy="5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0" name="Google Shape;180;p5"/>
                        <p:cNvCxnSpPr/>
                        <p:nvPr/>
                      </p:nvCxnSpPr>
                      <p:spPr>
                        <a:xfrm rot="1678521" flipH="1">
                          <a:off x="-34" y="2588"/>
                          <a:ext cx="1576" cy="2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1" name="Google Shape;181;p5"/>
                        <p:cNvCxnSpPr/>
                        <p:nvPr/>
                      </p:nvCxnSpPr>
                      <p:spPr>
                        <a:xfrm rot="1678521" flipH="1">
                          <a:off x="1201" y="2985"/>
                          <a:ext cx="141" cy="10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2" name="Google Shape;182;p5"/>
                        <p:cNvCxnSpPr/>
                        <p:nvPr/>
                      </p:nvCxnSpPr>
                      <p:spPr>
                        <a:xfrm rot="1678521" flipH="1">
                          <a:off x="1292" y="3013"/>
                          <a:ext cx="47" cy="105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3" name="Google Shape;183;p5"/>
                        <p:cNvCxnSpPr/>
                        <p:nvPr/>
                      </p:nvCxnSpPr>
                      <p:spPr>
                        <a:xfrm rot="1678521">
                          <a:off x="1331" y="3034"/>
                          <a:ext cx="47" cy="10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4" name="Google Shape;184;p5"/>
                        <p:cNvCxnSpPr/>
                        <p:nvPr/>
                      </p:nvCxnSpPr>
                      <p:spPr>
                        <a:xfrm rot="1678521">
                          <a:off x="1325" y="3059"/>
                          <a:ext cx="145" cy="110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5" name="Google Shape;185;p5"/>
                        <p:cNvCxnSpPr/>
                        <p:nvPr/>
                      </p:nvCxnSpPr>
                      <p:spPr>
                        <a:xfrm rot="1678521">
                          <a:off x="1320" y="3090"/>
                          <a:ext cx="255" cy="112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6" name="Google Shape;186;p5"/>
                        <p:cNvCxnSpPr/>
                        <p:nvPr/>
                      </p:nvCxnSpPr>
                      <p:spPr>
                        <a:xfrm rot="1678521">
                          <a:off x="1314" y="3117"/>
                          <a:ext cx="365" cy="11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7" name="Google Shape;187;p5"/>
                        <p:cNvCxnSpPr/>
                        <p:nvPr/>
                      </p:nvCxnSpPr>
                      <p:spPr>
                        <a:xfrm rot="1678521">
                          <a:off x="1337" y="3181"/>
                          <a:ext cx="567" cy="107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8" name="Google Shape;188;p5"/>
                        <p:cNvCxnSpPr/>
                        <p:nvPr/>
                      </p:nvCxnSpPr>
                      <p:spPr>
                        <a:xfrm rot="1678521">
                          <a:off x="1354" y="3209"/>
                          <a:ext cx="663" cy="101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9" name="Google Shape;189;p5"/>
                        <p:cNvCxnSpPr/>
                        <p:nvPr/>
                      </p:nvCxnSpPr>
                      <p:spPr>
                        <a:xfrm rot="1678521">
                          <a:off x="1375" y="3238"/>
                          <a:ext cx="745" cy="95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0" name="Google Shape;190;p5"/>
                        <p:cNvCxnSpPr/>
                        <p:nvPr/>
                      </p:nvCxnSpPr>
                      <p:spPr>
                        <a:xfrm rot="1678521">
                          <a:off x="1393" y="3266"/>
                          <a:ext cx="849" cy="90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1" name="Google Shape;191;p5"/>
                        <p:cNvCxnSpPr/>
                        <p:nvPr/>
                      </p:nvCxnSpPr>
                      <p:spPr>
                        <a:xfrm rot="1678521">
                          <a:off x="1412" y="3293"/>
                          <a:ext cx="950" cy="8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2" name="Google Shape;192;p5"/>
                        <p:cNvCxnSpPr/>
                        <p:nvPr/>
                      </p:nvCxnSpPr>
                      <p:spPr>
                        <a:xfrm rot="1678521">
                          <a:off x="1429" y="3321"/>
                          <a:ext cx="1056" cy="78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3" name="Google Shape;193;p5"/>
                        <p:cNvCxnSpPr/>
                        <p:nvPr/>
                      </p:nvCxnSpPr>
                      <p:spPr>
                        <a:xfrm rot="1678521">
                          <a:off x="1452" y="3356"/>
                          <a:ext cx="1173" cy="72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4" name="Google Shape;194;p5"/>
                        <p:cNvCxnSpPr/>
                        <p:nvPr/>
                      </p:nvCxnSpPr>
                      <p:spPr>
                        <a:xfrm rot="1678521">
                          <a:off x="1469" y="3388"/>
                          <a:ext cx="1315" cy="6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5" name="Google Shape;195;p5"/>
                        <p:cNvCxnSpPr/>
                        <p:nvPr/>
                      </p:nvCxnSpPr>
                      <p:spPr>
                        <a:xfrm rot="1678521">
                          <a:off x="1493" y="3426"/>
                          <a:ext cx="1469" cy="58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6" name="Google Shape;196;p5"/>
                        <p:cNvCxnSpPr/>
                        <p:nvPr/>
                      </p:nvCxnSpPr>
                      <p:spPr>
                        <a:xfrm rot="1678521">
                          <a:off x="1511" y="3464"/>
                          <a:ext cx="1649" cy="4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7" name="Google Shape;197;p5"/>
                        <p:cNvCxnSpPr/>
                        <p:nvPr/>
                      </p:nvCxnSpPr>
                      <p:spPr>
                        <a:xfrm rot="1678521">
                          <a:off x="1528" y="3518"/>
                          <a:ext cx="1885" cy="3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8" name="Google Shape;198;p5"/>
                        <p:cNvCxnSpPr/>
                        <p:nvPr/>
                      </p:nvCxnSpPr>
                      <p:spPr>
                        <a:xfrm rot="1678521">
                          <a:off x="1552" y="3586"/>
                          <a:ext cx="2168" cy="24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9" name="Google Shape;199;p5"/>
                        <p:cNvCxnSpPr/>
                        <p:nvPr/>
                      </p:nvCxnSpPr>
                      <p:spPr>
                        <a:xfrm rot="1678521">
                          <a:off x="1577" y="3670"/>
                          <a:ext cx="2528" cy="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00" name="Google Shape;200;p5"/>
                        <p:cNvCxnSpPr/>
                        <p:nvPr/>
                      </p:nvCxnSpPr>
                      <p:spPr>
                        <a:xfrm rot="-9121479" flipH="1">
                          <a:off x="1621" y="3545"/>
                          <a:ext cx="2730" cy="17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01" name="Google Shape;201;p5"/>
                        <p:cNvCxnSpPr/>
                        <p:nvPr/>
                      </p:nvCxnSpPr>
                      <p:spPr>
                        <a:xfrm rot="-9121479" flipH="1">
                          <a:off x="1682" y="3297"/>
                          <a:ext cx="2635" cy="40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02" name="Google Shape;202;p5"/>
                        <p:cNvCxnSpPr/>
                        <p:nvPr/>
                      </p:nvCxnSpPr>
                      <p:spPr>
                        <a:xfrm rot="-9121479" flipH="1">
                          <a:off x="1782" y="2845"/>
                          <a:ext cx="2370" cy="78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03" name="Google Shape;203;p5"/>
                        <p:cNvCxnSpPr/>
                        <p:nvPr/>
                      </p:nvCxnSpPr>
                      <p:spPr>
                        <a:xfrm rot="-9121479" flipH="1">
                          <a:off x="1960" y="1992"/>
                          <a:ext cx="1530" cy="14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04" name="Google Shape;204;p5"/>
                        <p:cNvCxnSpPr/>
                        <p:nvPr/>
                      </p:nvCxnSpPr>
                      <p:spPr>
                        <a:xfrm rot="-9121479" flipH="1">
                          <a:off x="2014" y="1727"/>
                          <a:ext cx="1219" cy="162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sp>
                      <p:nvSpPr>
                        <p:cNvPr id="205" name="Google Shape;205;p5"/>
                        <p:cNvSpPr/>
                        <p:nvPr/>
                      </p:nvSpPr>
                      <p:spPr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20000" h="120000" extrusionOk="0">
                              <a:moveTo>
                                <a:pt x="70969" y="85791"/>
                              </a:moveTo>
                              <a:lnTo>
                                <a:pt x="82602" y="95158"/>
                              </a:lnTo>
                              <a:lnTo>
                                <a:pt x="94782" y="103710"/>
                              </a:lnTo>
                              <a:lnTo>
                                <a:pt x="106883" y="112262"/>
                              </a:lnTo>
                              <a:lnTo>
                                <a:pt x="119531" y="120000"/>
                              </a:lnTo>
                              <a:lnTo>
                                <a:pt x="120000" y="120000"/>
                              </a:lnTo>
                              <a:lnTo>
                                <a:pt x="107351" y="112262"/>
                              </a:lnTo>
                              <a:lnTo>
                                <a:pt x="95250" y="104117"/>
                              </a:lnTo>
                              <a:lnTo>
                                <a:pt x="83070" y="95158"/>
                              </a:lnTo>
                              <a:lnTo>
                                <a:pt x="71437" y="85384"/>
                              </a:lnTo>
                              <a:lnTo>
                                <a:pt x="59726" y="75678"/>
                              </a:lnTo>
                              <a:lnTo>
                                <a:pt x="49030" y="65090"/>
                              </a:lnTo>
                              <a:lnTo>
                                <a:pt x="38724" y="54502"/>
                              </a:lnTo>
                              <a:lnTo>
                                <a:pt x="29433" y="43914"/>
                              </a:lnTo>
                              <a:lnTo>
                                <a:pt x="21001" y="32918"/>
                              </a:lnTo>
                              <a:lnTo>
                                <a:pt x="13038" y="21923"/>
                              </a:lnTo>
                              <a:lnTo>
                                <a:pt x="6089" y="10927"/>
                              </a:lnTo>
                              <a:lnTo>
                                <a:pt x="0" y="0"/>
                              </a:lnTo>
                              <a:lnTo>
                                <a:pt x="0" y="814"/>
                              </a:lnTo>
                              <a:lnTo>
                                <a:pt x="6089" y="11742"/>
                              </a:lnTo>
                              <a:lnTo>
                                <a:pt x="13038" y="22737"/>
                              </a:lnTo>
                              <a:lnTo>
                                <a:pt x="21001" y="33325"/>
                              </a:lnTo>
                              <a:lnTo>
                                <a:pt x="29433" y="44321"/>
                              </a:lnTo>
                              <a:lnTo>
                                <a:pt x="38724" y="54909"/>
                              </a:lnTo>
                              <a:lnTo>
                                <a:pt x="49030" y="65497"/>
                              </a:lnTo>
                              <a:lnTo>
                                <a:pt x="59726" y="76085"/>
                              </a:lnTo>
                              <a:lnTo>
                                <a:pt x="70969" y="85791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spcFirstLastPara="1" wrap="square" lIns="91425" tIns="45700" rIns="91425" bIns="45700" anchor="t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chemeClr val="lt1"/>
                            </a:solidFill>
                            <a:latin typeface="Verdana"/>
                            <a:ea typeface="Verdana"/>
                            <a:cs typeface="Verdana"/>
                            <a:sym typeface="Verdana"/>
                          </a:endParaRPr>
                        </a:p>
                      </p:txBody>
                    </p:sp>
                    <p:grpSp>
                      <p:nvGrpSpPr>
                        <p:cNvPr id="206" name="Google Shape;206;p5"/>
                        <p:cNvGrpSpPr/>
                        <p:nvPr/>
                      </p:nvGrpSpPr>
                      <p:grpSpPr>
                        <a:xfrm>
                          <a:off x="-93" y="721"/>
                          <a:ext cx="4071" cy="4018"/>
                          <a:chOff x="-88" y="725"/>
                          <a:chExt cx="4071" cy="4018"/>
                        </a:xfrm>
                      </p:grpSpPr>
                      <p:sp>
                        <p:nvSpPr>
                          <p:cNvPr id="207" name="Google Shape;207;p5"/>
                          <p:cNvSpPr/>
                          <p:nvPr/>
                        </p:nvSpPr>
                        <p:spPr>
                          <a:xfrm rot="-2819839">
                            <a:off x="1651" y="2765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8" name="Google Shape;208;p5"/>
                          <p:cNvSpPr/>
                          <p:nvPr/>
                        </p:nvSpPr>
                        <p:spPr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9" name="Google Shape;209;p5"/>
                          <p:cNvSpPr/>
                          <p:nvPr/>
                        </p:nvSpPr>
                        <p:spPr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0" name="Google Shape;210;p5"/>
                          <p:cNvSpPr/>
                          <p:nvPr/>
                        </p:nvSpPr>
                        <p:spPr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1" name="Google Shape;211;p5"/>
                          <p:cNvSpPr/>
                          <p:nvPr/>
                        </p:nvSpPr>
                        <p:spPr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2" name="Google Shape;212;p5"/>
                          <p:cNvSpPr/>
                          <p:nvPr/>
                        </p:nvSpPr>
                        <p:spPr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3" name="Google Shape;213;p5"/>
                          <p:cNvSpPr/>
                          <p:nvPr/>
                        </p:nvSpPr>
                        <p:spPr>
                          <a:xfrm rot="-2819839">
                            <a:off x="1262" y="1761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4" name="Google Shape;214;p5"/>
                          <p:cNvSpPr/>
                          <p:nvPr/>
                        </p:nvSpPr>
                        <p:spPr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5" name="Google Shape;215;p5"/>
                          <p:cNvSpPr/>
                          <p:nvPr/>
                        </p:nvSpPr>
                        <p:spPr>
                          <a:xfrm rot="-2819839">
                            <a:off x="1104" y="1432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6" name="Google Shape;216;p5"/>
                          <p:cNvSpPr/>
                          <p:nvPr/>
                        </p:nvSpPr>
                        <p:spPr>
                          <a:xfrm rot="-2819839">
                            <a:off x="1039" y="1253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7" name="Google Shape;217;p5"/>
                          <p:cNvSpPr/>
                          <p:nvPr/>
                        </p:nvSpPr>
                        <p:spPr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8" name="Google Shape;218;p5"/>
                          <p:cNvSpPr/>
                          <p:nvPr/>
                        </p:nvSpPr>
                        <p:spPr>
                          <a:xfrm rot="-2780025">
                            <a:off x="923" y="898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</p:grpSp>
                    <p:cxnSp>
                      <p:nvCxnSpPr>
                        <p:cNvPr id="219" name="Google Shape;219;p5"/>
                        <p:cNvCxnSpPr/>
                        <p:nvPr/>
                      </p:nvCxnSpPr>
                      <p:spPr>
                        <a:xfrm rot="10800000" flipH="1">
                          <a:off x="1656" y="1164"/>
                          <a:ext cx="831" cy="17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0" name="Google Shape;220;p5"/>
                        <p:cNvCxnSpPr/>
                        <p:nvPr/>
                      </p:nvCxnSpPr>
                      <p:spPr>
                        <a:xfrm rot="-10184220" flipH="1">
                          <a:off x="1811" y="1299"/>
                          <a:ext cx="819" cy="172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1" name="Google Shape;221;p5"/>
                        <p:cNvCxnSpPr/>
                        <p:nvPr/>
                      </p:nvCxnSpPr>
                      <p:spPr>
                        <a:xfrm rot="-9660559" flipH="1">
                          <a:off x="1963" y="1148"/>
                          <a:ext cx="383" cy="18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2" name="Google Shape;222;p5"/>
                        <p:cNvCxnSpPr/>
                        <p:nvPr/>
                      </p:nvCxnSpPr>
                      <p:spPr>
                        <a:xfrm rot="-9738896" flipH="1">
                          <a:off x="1921" y="1332"/>
                          <a:ext cx="744" cy="176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3" name="Google Shape;223;p5"/>
                        <p:cNvCxnSpPr/>
                        <p:nvPr/>
                      </p:nvCxnSpPr>
                      <p:spPr>
                        <a:xfrm rot="-8597833" flipH="1">
                          <a:off x="2217" y="1314"/>
                          <a:ext cx="311" cy="191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4" name="Google Shape;224;p5"/>
                        <p:cNvCxnSpPr/>
                        <p:nvPr/>
                      </p:nvCxnSpPr>
                      <p:spPr>
                        <a:xfrm rot="-9121479" flipH="1">
                          <a:off x="2039" y="1549"/>
                          <a:ext cx="895" cy="172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5" name="Google Shape;225;p5"/>
                        <p:cNvCxnSpPr/>
                        <p:nvPr/>
                      </p:nvCxnSpPr>
                      <p:spPr>
                        <a:xfrm rot="-9121479" flipH="1">
                          <a:off x="2024" y="1649"/>
                          <a:ext cx="1049" cy="166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6" name="Google Shape;226;p5"/>
                        <p:cNvCxnSpPr/>
                        <p:nvPr/>
                      </p:nvCxnSpPr>
                      <p:spPr>
                        <a:xfrm rot="-9121479" flipH="1">
                          <a:off x="1985" y="1876"/>
                          <a:ext cx="1357" cy="151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7" name="Google Shape;227;p5"/>
                        <p:cNvCxnSpPr/>
                        <p:nvPr/>
                      </p:nvCxnSpPr>
                      <p:spPr>
                        <a:xfrm rot="-9121479" flipH="1">
                          <a:off x="1936" y="2115"/>
                          <a:ext cx="1686" cy="13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8" name="Google Shape;228;p5"/>
                        <p:cNvCxnSpPr/>
                        <p:nvPr/>
                      </p:nvCxnSpPr>
                      <p:spPr>
                        <a:xfrm rot="-9121479" flipH="1">
                          <a:off x="1897" y="2287"/>
                          <a:ext cx="1880" cy="122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9" name="Google Shape;229;p5"/>
                        <p:cNvCxnSpPr/>
                        <p:nvPr/>
                      </p:nvCxnSpPr>
                      <p:spPr>
                        <a:xfrm rot="-9121479" flipH="1">
                          <a:off x="1855" y="2458"/>
                          <a:ext cx="2060" cy="10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0" name="Google Shape;230;p5"/>
                        <p:cNvCxnSpPr/>
                        <p:nvPr/>
                      </p:nvCxnSpPr>
                      <p:spPr>
                        <a:xfrm rot="-9121479" flipH="1">
                          <a:off x="1823" y="2640"/>
                          <a:ext cx="2224" cy="9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1" name="Google Shape;231;p5"/>
                        <p:cNvCxnSpPr/>
                        <p:nvPr/>
                      </p:nvCxnSpPr>
                      <p:spPr>
                        <a:xfrm rot="-9121479" flipH="1">
                          <a:off x="1737" y="3059"/>
                          <a:ext cx="2520" cy="61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2" name="Google Shape;232;p5"/>
                        <p:cNvCxnSpPr/>
                        <p:nvPr/>
                      </p:nvCxnSpPr>
                      <p:spPr>
                        <a:xfrm rot="1678521">
                          <a:off x="1324" y="3150"/>
                          <a:ext cx="472" cy="112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3" name="Google Shape;233;p5"/>
                        <p:cNvCxnSpPr/>
                        <p:nvPr/>
                      </p:nvCxnSpPr>
                      <p:spPr>
                        <a:xfrm rot="1678521" flipH="1">
                          <a:off x="1121" y="2961"/>
                          <a:ext cx="220" cy="101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4" name="Google Shape;234;p5"/>
                        <p:cNvCxnSpPr/>
                        <p:nvPr/>
                      </p:nvCxnSpPr>
                      <p:spPr>
                        <a:xfrm rot="1678521" flipH="1">
                          <a:off x="1041" y="2935"/>
                          <a:ext cx="304" cy="99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5" name="Google Shape;235;p5"/>
                        <p:cNvCxnSpPr/>
                        <p:nvPr/>
                      </p:nvCxnSpPr>
                      <p:spPr>
                        <a:xfrm rot="1678521" flipH="1">
                          <a:off x="957" y="2910"/>
                          <a:ext cx="394" cy="9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6" name="Google Shape;236;p5"/>
                        <p:cNvCxnSpPr/>
                        <p:nvPr/>
                      </p:nvCxnSpPr>
                      <p:spPr>
                        <a:xfrm rot="1678521" flipH="1">
                          <a:off x="880" y="2885"/>
                          <a:ext cx="478" cy="9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7" name="Google Shape;237;p5"/>
                        <p:cNvCxnSpPr/>
                        <p:nvPr/>
                      </p:nvCxnSpPr>
                      <p:spPr>
                        <a:xfrm rot="1678521" flipH="1">
                          <a:off x="801" y="2863"/>
                          <a:ext cx="561" cy="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8" name="Google Shape;238;p5"/>
                        <p:cNvCxnSpPr/>
                        <p:nvPr/>
                      </p:nvCxnSpPr>
                      <p:spPr>
                        <a:xfrm rot="1678521" flipH="1">
                          <a:off x="717" y="2836"/>
                          <a:ext cx="656" cy="8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9" name="Google Shape;239;p5"/>
                        <p:cNvCxnSpPr/>
                        <p:nvPr/>
                      </p:nvCxnSpPr>
                      <p:spPr>
                        <a:xfrm rot="1678521" flipH="1">
                          <a:off x="631" y="2810"/>
                          <a:ext cx="752" cy="84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0" name="Google Shape;240;p5"/>
                        <p:cNvCxnSpPr/>
                        <p:nvPr/>
                      </p:nvCxnSpPr>
                      <p:spPr>
                        <a:xfrm rot="1678521" flipH="1">
                          <a:off x="462" y="2758"/>
                          <a:ext cx="946" cy="75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1" name="Google Shape;241;p5"/>
                        <p:cNvCxnSpPr/>
                        <p:nvPr/>
                      </p:nvCxnSpPr>
                      <p:spPr>
                        <a:xfrm rot="1678521" flipH="1">
                          <a:off x="365" y="2729"/>
                          <a:ext cx="1058" cy="6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2" name="Google Shape;242;p5"/>
                        <p:cNvCxnSpPr/>
                        <p:nvPr/>
                      </p:nvCxnSpPr>
                      <p:spPr>
                        <a:xfrm rot="1678521" flipH="1">
                          <a:off x="265" y="2697"/>
                          <a:ext cx="1174" cy="63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3" name="Google Shape;243;p5"/>
                        <p:cNvCxnSpPr/>
                        <p:nvPr/>
                      </p:nvCxnSpPr>
                      <p:spPr>
                        <a:xfrm rot="1678521" flipH="1">
                          <a:off x="55" y="2632"/>
                          <a:ext cx="1431" cy="4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4" name="Google Shape;244;p5"/>
                        <p:cNvCxnSpPr/>
                        <p:nvPr/>
                      </p:nvCxnSpPr>
                      <p:spPr>
                        <a:xfrm rot="1678521" flipH="1">
                          <a:off x="-1" y="2607"/>
                          <a:ext cx="1513" cy="3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5" name="Google Shape;245;p5"/>
                        <p:cNvCxnSpPr/>
                        <p:nvPr/>
                      </p:nvCxnSpPr>
                      <p:spPr>
                        <a:xfrm rot="1678521" flipH="1">
                          <a:off x="-72" y="2570"/>
                          <a:ext cx="1648" cy="10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6" name="Google Shape;246;p5"/>
                        <p:cNvCxnSpPr/>
                        <p:nvPr/>
                      </p:nvCxnSpPr>
                      <p:spPr>
                        <a:xfrm rot="-9121479">
                          <a:off x="-237" y="1095"/>
                          <a:ext cx="2219" cy="136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7" name="Google Shape;247;p5"/>
                        <p:cNvCxnSpPr/>
                        <p:nvPr/>
                      </p:nvCxnSpPr>
                      <p:spPr>
                        <a:xfrm rot="-9121479">
                          <a:off x="-43" y="962"/>
                          <a:ext cx="2071" cy="15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8" name="Google Shape;248;p5"/>
                        <p:cNvCxnSpPr/>
                        <p:nvPr/>
                      </p:nvCxnSpPr>
                      <p:spPr>
                        <a:xfrm rot="-9121479">
                          <a:off x="418" y="826"/>
                          <a:ext cx="1672" cy="17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9" name="Google Shape;249;p5"/>
                        <p:cNvCxnSpPr/>
                        <p:nvPr/>
                      </p:nvCxnSpPr>
                      <p:spPr>
                        <a:xfrm rot="-9121479">
                          <a:off x="634" y="808"/>
                          <a:ext cx="1473" cy="1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0" name="Google Shape;250;p5"/>
                        <p:cNvCxnSpPr/>
                        <p:nvPr/>
                      </p:nvCxnSpPr>
                      <p:spPr>
                        <a:xfrm rot="-9121479">
                          <a:off x="1094" y="827"/>
                          <a:ext cx="1030" cy="19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1" name="Google Shape;251;p5"/>
                        <p:cNvCxnSpPr/>
                        <p:nvPr/>
                      </p:nvCxnSpPr>
                      <p:spPr>
                        <a:xfrm rot="-9121479">
                          <a:off x="1302" y="857"/>
                          <a:ext cx="829" cy="19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2" name="Google Shape;252;p5"/>
                        <p:cNvCxnSpPr/>
                        <p:nvPr/>
                      </p:nvCxnSpPr>
                      <p:spPr>
                        <a:xfrm rot="-9121479">
                          <a:off x="1496" y="901"/>
                          <a:ext cx="633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3" name="Google Shape;253;p5"/>
                        <p:cNvCxnSpPr/>
                        <p:nvPr/>
                      </p:nvCxnSpPr>
                      <p:spPr>
                        <a:xfrm rot="-9121479">
                          <a:off x="1679" y="952"/>
                          <a:ext cx="447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4" name="Google Shape;254;p5"/>
                        <p:cNvCxnSpPr/>
                        <p:nvPr/>
                      </p:nvCxnSpPr>
                      <p:spPr>
                        <a:xfrm rot="-9121479">
                          <a:off x="1859" y="1013"/>
                          <a:ext cx="261" cy="196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</p:grpSp>
                </p:grpSp>
              </p:grpSp>
            </p:grpSp>
          </p:grpSp>
          <p:grpSp>
            <p:nvGrpSpPr>
              <p:cNvPr id="255" name="Google Shape;255;p5"/>
              <p:cNvGrpSpPr/>
              <p:nvPr/>
            </p:nvGrpSpPr>
            <p:grpSpPr>
              <a:xfrm>
                <a:off x="402" y="1386"/>
                <a:ext cx="3161" cy="2934"/>
                <a:chOff x="2" y="1386"/>
                <a:chExt cx="3161" cy="2934"/>
              </a:xfrm>
            </p:grpSpPr>
            <p:cxnSp>
              <p:nvCxnSpPr>
                <p:cNvPr id="256" name="Google Shape;256;p5"/>
                <p:cNvCxnSpPr/>
                <p:nvPr/>
              </p:nvCxnSpPr>
              <p:spPr>
                <a:xfrm rot="-9121479" flipH="1">
                  <a:off x="2057" y="1454"/>
                  <a:ext cx="732" cy="1778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57" name="Google Shape;257;p5"/>
                <p:cNvCxnSpPr/>
                <p:nvPr/>
              </p:nvCxnSpPr>
              <p:spPr>
                <a:xfrm rot="10800000">
                  <a:off x="870" y="3854"/>
                  <a:ext cx="223" cy="46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grpSp>
              <p:nvGrpSpPr>
                <p:cNvPr id="258" name="Google Shape;258;p5"/>
                <p:cNvGrpSpPr/>
                <p:nvPr/>
              </p:nvGrpSpPr>
              <p:grpSpPr>
                <a:xfrm>
                  <a:off x="2" y="2738"/>
                  <a:ext cx="1317" cy="1582"/>
                  <a:chOff x="2" y="2738"/>
                  <a:chExt cx="1317" cy="1582"/>
                </a:xfrm>
              </p:grpSpPr>
              <p:cxnSp>
                <p:nvCxnSpPr>
                  <p:cNvPr id="259" name="Google Shape;259;p5"/>
                  <p:cNvCxnSpPr/>
                  <p:nvPr/>
                </p:nvCxnSpPr>
                <p:spPr>
                  <a:xfrm flipH="1">
                    <a:off x="697" y="3855"/>
                    <a:ext cx="173" cy="18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260" name="Google Shape;260;p5"/>
                  <p:cNvSpPr/>
                  <p:nvPr/>
                </p:nvSpPr>
                <p:spPr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20000"/>
                        </a:moveTo>
                        <a:lnTo>
                          <a:pt x="83021" y="89618"/>
                        </a:lnTo>
                        <a:lnTo>
                          <a:pt x="39721" y="48675"/>
                        </a:lnTo>
                        <a:lnTo>
                          <a:pt x="6083" y="827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cxnSp>
                <p:nvCxnSpPr>
                  <p:cNvPr id="261" name="Google Shape;261;p5"/>
                  <p:cNvCxnSpPr/>
                  <p:nvPr/>
                </p:nvCxnSpPr>
                <p:spPr>
                  <a:xfrm flipH="1">
                    <a:off x="1242" y="4231"/>
                    <a:ext cx="77" cy="88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2" name="Google Shape;262;p5"/>
                  <p:cNvCxnSpPr/>
                  <p:nvPr/>
                </p:nvCxnSpPr>
                <p:spPr>
                  <a:xfrm rot="10800000">
                    <a:off x="340" y="3668"/>
                    <a:ext cx="532" cy="185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3" name="Google Shape;263;p5"/>
                  <p:cNvCxnSpPr/>
                  <p:nvPr/>
                </p:nvCxnSpPr>
                <p:spPr>
                  <a:xfrm rot="10800000">
                    <a:off x="237" y="3101"/>
                    <a:ext cx="101" cy="56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4" name="Google Shape;264;p5"/>
                  <p:cNvCxnSpPr/>
                  <p:nvPr/>
                </p:nvCxnSpPr>
                <p:spPr>
                  <a:xfrm rot="10800000">
                    <a:off x="2" y="3009"/>
                    <a:ext cx="235" cy="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5" name="Google Shape;265;p5"/>
                  <p:cNvCxnSpPr/>
                  <p:nvPr/>
                </p:nvCxnSpPr>
                <p:spPr>
                  <a:xfrm rot="10800000" flipH="1">
                    <a:off x="54" y="3101"/>
                    <a:ext cx="182" cy="194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6" name="Google Shape;266;p5"/>
                  <p:cNvCxnSpPr/>
                  <p:nvPr/>
                </p:nvCxnSpPr>
                <p:spPr>
                  <a:xfrm flipH="1">
                    <a:off x="336" y="3476"/>
                    <a:ext cx="176" cy="1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7" name="Google Shape;267;p5"/>
                  <p:cNvCxnSpPr/>
                  <p:nvPr/>
                </p:nvCxnSpPr>
                <p:spPr>
                  <a:xfrm rot="10800000" flipH="1">
                    <a:off x="3" y="2738"/>
                    <a:ext cx="14" cy="23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  <p:grpSp>
          <p:nvGrpSpPr>
            <p:cNvPr id="268" name="Google Shape;268;p5"/>
            <p:cNvGrpSpPr/>
            <p:nvPr/>
          </p:nvGrpSpPr>
          <p:grpSpPr>
            <a:xfrm>
              <a:off x="16" y="1326"/>
              <a:ext cx="3289" cy="2948"/>
              <a:chOff x="16" y="1326"/>
              <a:chExt cx="3289" cy="2948"/>
            </a:xfrm>
          </p:grpSpPr>
          <p:sp>
            <p:nvSpPr>
              <p:cNvPr id="269" name="Google Shape;269;p5"/>
              <p:cNvSpPr/>
              <p:nvPr/>
            </p:nvSpPr>
            <p:spPr>
              <a:xfrm>
                <a:off x="16" y="2656"/>
                <a:ext cx="1440" cy="1618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73003" y="85290"/>
                    </a:moveTo>
                    <a:lnTo>
                      <a:pt x="61965" y="75574"/>
                    </a:lnTo>
                    <a:lnTo>
                      <a:pt x="51010" y="64894"/>
                    </a:lnTo>
                    <a:lnTo>
                      <a:pt x="40975" y="54660"/>
                    </a:lnTo>
                    <a:lnTo>
                      <a:pt x="31526" y="43980"/>
                    </a:lnTo>
                    <a:lnTo>
                      <a:pt x="22996" y="32855"/>
                    </a:lnTo>
                    <a:lnTo>
                      <a:pt x="14466" y="22175"/>
                    </a:lnTo>
                    <a:lnTo>
                      <a:pt x="7024" y="11050"/>
                    </a:lnTo>
                    <a:lnTo>
                      <a:pt x="0" y="0"/>
                    </a:lnTo>
                    <a:lnTo>
                      <a:pt x="0" y="815"/>
                    </a:lnTo>
                    <a:lnTo>
                      <a:pt x="7024" y="11495"/>
                    </a:lnTo>
                    <a:lnTo>
                      <a:pt x="14466" y="22620"/>
                    </a:lnTo>
                    <a:lnTo>
                      <a:pt x="22494" y="33300"/>
                    </a:lnTo>
                    <a:lnTo>
                      <a:pt x="31526" y="43980"/>
                    </a:lnTo>
                    <a:lnTo>
                      <a:pt x="40975" y="54660"/>
                    </a:lnTo>
                    <a:lnTo>
                      <a:pt x="51010" y="65339"/>
                    </a:lnTo>
                    <a:lnTo>
                      <a:pt x="61463" y="75574"/>
                    </a:lnTo>
                    <a:lnTo>
                      <a:pt x="73003" y="85290"/>
                    </a:lnTo>
                    <a:lnTo>
                      <a:pt x="84459" y="94635"/>
                    </a:lnTo>
                    <a:lnTo>
                      <a:pt x="96000" y="103535"/>
                    </a:lnTo>
                    <a:lnTo>
                      <a:pt x="107540" y="111990"/>
                    </a:lnTo>
                    <a:lnTo>
                      <a:pt x="119498" y="120000"/>
                    </a:lnTo>
                    <a:lnTo>
                      <a:pt x="120000" y="120000"/>
                    </a:lnTo>
                    <a:lnTo>
                      <a:pt x="108041" y="111990"/>
                    </a:lnTo>
                    <a:lnTo>
                      <a:pt x="96501" y="103535"/>
                    </a:lnTo>
                    <a:lnTo>
                      <a:pt x="84459" y="94635"/>
                    </a:lnTo>
                    <a:lnTo>
                      <a:pt x="73003" y="8529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70" name="Google Shape;270;p5"/>
              <p:cNvSpPr/>
              <p:nvPr/>
            </p:nvSpPr>
            <p:spPr>
              <a:xfrm>
                <a:off x="16" y="2260"/>
                <a:ext cx="1673" cy="2014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68848" y="87169"/>
                    </a:moveTo>
                    <a:lnTo>
                      <a:pt x="56762" y="76802"/>
                    </a:lnTo>
                    <a:lnTo>
                      <a:pt x="45611" y="66434"/>
                    </a:lnTo>
                    <a:lnTo>
                      <a:pt x="35251" y="55352"/>
                    </a:lnTo>
                    <a:lnTo>
                      <a:pt x="26258" y="44270"/>
                    </a:lnTo>
                    <a:lnTo>
                      <a:pt x="18057" y="33187"/>
                    </a:lnTo>
                    <a:lnTo>
                      <a:pt x="10719" y="22164"/>
                    </a:lnTo>
                    <a:lnTo>
                      <a:pt x="4748" y="11082"/>
                    </a:lnTo>
                    <a:lnTo>
                      <a:pt x="0" y="0"/>
                    </a:lnTo>
                    <a:lnTo>
                      <a:pt x="0" y="714"/>
                    </a:lnTo>
                    <a:lnTo>
                      <a:pt x="4748" y="11797"/>
                    </a:lnTo>
                    <a:lnTo>
                      <a:pt x="10719" y="22879"/>
                    </a:lnTo>
                    <a:lnTo>
                      <a:pt x="18057" y="33902"/>
                    </a:lnTo>
                    <a:lnTo>
                      <a:pt x="26258" y="44985"/>
                    </a:lnTo>
                    <a:lnTo>
                      <a:pt x="35251" y="55710"/>
                    </a:lnTo>
                    <a:lnTo>
                      <a:pt x="45611" y="66434"/>
                    </a:lnTo>
                    <a:lnTo>
                      <a:pt x="56762" y="77159"/>
                    </a:lnTo>
                    <a:lnTo>
                      <a:pt x="68848" y="87169"/>
                    </a:lnTo>
                    <a:lnTo>
                      <a:pt x="81294" y="96405"/>
                    </a:lnTo>
                    <a:lnTo>
                      <a:pt x="93741" y="104985"/>
                    </a:lnTo>
                    <a:lnTo>
                      <a:pt x="106690" y="112850"/>
                    </a:lnTo>
                    <a:lnTo>
                      <a:pt x="119568" y="120000"/>
                    </a:lnTo>
                    <a:lnTo>
                      <a:pt x="119999" y="120000"/>
                    </a:lnTo>
                    <a:lnTo>
                      <a:pt x="106690" y="112850"/>
                    </a:lnTo>
                    <a:lnTo>
                      <a:pt x="93741" y="104985"/>
                    </a:lnTo>
                    <a:lnTo>
                      <a:pt x="81294" y="96405"/>
                    </a:lnTo>
                    <a:lnTo>
                      <a:pt x="68848" y="8716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71" name="Google Shape;271;p5"/>
              <p:cNvSpPr/>
              <p:nvPr/>
            </p:nvSpPr>
            <p:spPr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72" name="Google Shape;272;p5"/>
              <p:cNvSpPr/>
              <p:nvPr/>
            </p:nvSpPr>
            <p:spPr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73" name="Google Shape;273;p5"/>
              <p:cNvSpPr/>
              <p:nvPr/>
            </p:nvSpPr>
            <p:spPr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74" name="Google Shape;274;p5"/>
              <p:cNvSpPr/>
              <p:nvPr/>
            </p:nvSpPr>
            <p:spPr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grpSp>
            <p:nvGrpSpPr>
              <p:cNvPr id="275" name="Google Shape;275;p5"/>
              <p:cNvGrpSpPr/>
              <p:nvPr/>
            </p:nvGrpSpPr>
            <p:grpSpPr>
              <a:xfrm>
                <a:off x="2994" y="1326"/>
                <a:ext cx="311" cy="311"/>
                <a:chOff x="2968" y="1265"/>
                <a:chExt cx="441" cy="441"/>
              </a:xfrm>
            </p:grpSpPr>
            <p:sp>
              <p:nvSpPr>
                <p:cNvPr id="276" name="Google Shape;276;p5"/>
                <p:cNvSpPr/>
                <p:nvPr/>
              </p:nvSpPr>
              <p:spPr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77" name="Google Shape;277;p5"/>
                <p:cNvSpPr/>
                <p:nvPr/>
              </p:nvSpPr>
              <p:spPr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20000" y="72432"/>
                      </a:moveTo>
                      <a:lnTo>
                        <a:pt x="107312" y="77837"/>
                      </a:lnTo>
                      <a:lnTo>
                        <a:pt x="94625" y="74594"/>
                      </a:lnTo>
                      <a:lnTo>
                        <a:pt x="78766" y="68108"/>
                      </a:lnTo>
                      <a:lnTo>
                        <a:pt x="66607" y="55135"/>
                      </a:lnTo>
                      <a:lnTo>
                        <a:pt x="53920" y="38918"/>
                      </a:lnTo>
                      <a:lnTo>
                        <a:pt x="44405" y="25945"/>
                      </a:lnTo>
                      <a:lnTo>
                        <a:pt x="41233" y="12972"/>
                      </a:lnTo>
                      <a:lnTo>
                        <a:pt x="44405" y="0"/>
                      </a:lnTo>
                      <a:lnTo>
                        <a:pt x="44405" y="0"/>
                      </a:lnTo>
                      <a:lnTo>
                        <a:pt x="41233" y="0"/>
                      </a:lnTo>
                      <a:lnTo>
                        <a:pt x="9515" y="32432"/>
                      </a:lnTo>
                      <a:lnTo>
                        <a:pt x="0" y="48648"/>
                      </a:lnTo>
                      <a:lnTo>
                        <a:pt x="0" y="64864"/>
                      </a:lnTo>
                      <a:lnTo>
                        <a:pt x="6343" y="84324"/>
                      </a:lnTo>
                      <a:lnTo>
                        <a:pt x="19030" y="103783"/>
                      </a:lnTo>
                      <a:lnTo>
                        <a:pt x="34889" y="116756"/>
                      </a:lnTo>
                      <a:lnTo>
                        <a:pt x="50748" y="120000"/>
                      </a:lnTo>
                      <a:lnTo>
                        <a:pt x="66607" y="120000"/>
                      </a:lnTo>
                      <a:lnTo>
                        <a:pt x="81938" y="113513"/>
                      </a:lnTo>
                      <a:lnTo>
                        <a:pt x="120000" y="74594"/>
                      </a:lnTo>
                      <a:lnTo>
                        <a:pt x="120000" y="72432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78" name="Google Shape;278;p5"/>
                <p:cNvSpPr/>
                <p:nvPr/>
              </p:nvSpPr>
              <p:spPr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79" name="Google Shape;279;p5"/>
                <p:cNvSpPr/>
                <p:nvPr/>
              </p:nvSpPr>
              <p:spPr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05812" y="10909"/>
                      </a:moveTo>
                      <a:lnTo>
                        <a:pt x="116453" y="29090"/>
                      </a:lnTo>
                      <a:lnTo>
                        <a:pt x="120000" y="36363"/>
                      </a:lnTo>
                      <a:lnTo>
                        <a:pt x="116453" y="40000"/>
                      </a:lnTo>
                      <a:lnTo>
                        <a:pt x="38423" y="116363"/>
                      </a:lnTo>
                      <a:lnTo>
                        <a:pt x="34876" y="119999"/>
                      </a:lnTo>
                      <a:lnTo>
                        <a:pt x="27783" y="116363"/>
                      </a:lnTo>
                      <a:lnTo>
                        <a:pt x="10049" y="105454"/>
                      </a:lnTo>
                      <a:lnTo>
                        <a:pt x="0" y="90909"/>
                      </a:lnTo>
                      <a:lnTo>
                        <a:pt x="0" y="76363"/>
                      </a:lnTo>
                      <a:lnTo>
                        <a:pt x="77438" y="0"/>
                      </a:lnTo>
                      <a:lnTo>
                        <a:pt x="91625" y="0"/>
                      </a:lnTo>
                      <a:lnTo>
                        <a:pt x="105812" y="10909"/>
                      </a:lnTo>
                      <a:lnTo>
                        <a:pt x="105812" y="1090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80" name="Google Shape;280;p5"/>
                <p:cNvSpPr/>
                <p:nvPr/>
              </p:nvSpPr>
              <p:spPr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</p:grpSp>
        </p:grpSp>
      </p:grpSp>
      <p:sp>
        <p:nvSpPr>
          <p:cNvPr id="281" name="Google Shape;281;p5"/>
          <p:cNvSpPr txBox="1">
            <a:spLocks noGrp="1"/>
          </p:cNvSpPr>
          <p:nvPr>
            <p:ph type="ctrTitle"/>
          </p:nvPr>
        </p:nvSpPr>
        <p:spPr>
          <a:xfrm>
            <a:off x="914400" y="1600201"/>
            <a:ext cx="10363200" cy="1973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1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2" name="Google Shape;282;p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3" name="Google Shape;283;p5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4" name="Google Shape;284;p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5" name="Google Shape;285;p5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6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8" name="Google Shape;288;p6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9" name="Google Shape;289;p6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0" name="Google Shape;290;p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1" name="Google Shape;291;p6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4" name="Google Shape;294;p7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5" name="Google Shape;295;p7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9718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6" name="Google Shape;296;p7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7" name="Google Shape;297;p7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9718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8" name="Google Shape;298;p7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9" name="Google Shape;299;p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0" name="Google Shape;300;p7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8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3" name="Google Shape;303;p8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4" name="Google Shape;304;p8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5" name="Google Shape;305;p8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8" name="Google Shape;308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9" name="Google Shape;309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0" name="Google Shape;310;p9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1" name="Google Shape;311;p9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2" name="Google Shape;312;p9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5" name="Google Shape;315;p1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Verdana"/>
              <a:buNone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Verdana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6" name="Google Shape;316;p1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7" name="Google Shape;317;p10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8" name="Google Shape;318;p10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9" name="Google Shape;319;p10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dk2"/>
            </a:gs>
          </a:gsLst>
          <a:lin ang="1890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-1102531" y="762001"/>
            <a:ext cx="10161866" cy="6694130"/>
            <a:chOff x="-521" y="480"/>
            <a:chExt cx="4801" cy="4217"/>
          </a:xfrm>
        </p:grpSpPr>
        <p:grpSp>
          <p:nvGrpSpPr>
            <p:cNvPr id="11" name="Google Shape;11;p1"/>
            <p:cNvGrpSpPr/>
            <p:nvPr/>
          </p:nvGrpSpPr>
          <p:grpSpPr>
            <a:xfrm>
              <a:off x="-521" y="480"/>
              <a:ext cx="4801" cy="4217"/>
              <a:chOff x="-137" y="522"/>
              <a:chExt cx="4801" cy="4217"/>
            </a:xfrm>
          </p:grpSpPr>
          <p:grpSp>
            <p:nvGrpSpPr>
              <p:cNvPr id="12" name="Google Shape;12;p1"/>
              <p:cNvGrpSpPr/>
              <p:nvPr/>
            </p:nvGrpSpPr>
            <p:grpSpPr>
              <a:xfrm>
                <a:off x="-137" y="522"/>
                <a:ext cx="4801" cy="4217"/>
                <a:chOff x="-137" y="522"/>
                <a:chExt cx="4801" cy="4217"/>
              </a:xfrm>
            </p:grpSpPr>
            <p:sp>
              <p:nvSpPr>
                <p:cNvPr id="13" name="Google Shape;13;p1"/>
                <p:cNvSpPr/>
                <p:nvPr/>
              </p:nvSpPr>
              <p:spPr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31146" y="92878"/>
                      </a:moveTo>
                      <a:lnTo>
                        <a:pt x="24359" y="85385"/>
                      </a:lnTo>
                      <a:lnTo>
                        <a:pt x="18416" y="77658"/>
                      </a:lnTo>
                      <a:lnTo>
                        <a:pt x="13170" y="69697"/>
                      </a:lnTo>
                      <a:lnTo>
                        <a:pt x="8767" y="61502"/>
                      </a:lnTo>
                      <a:lnTo>
                        <a:pt x="6823" y="57521"/>
                      </a:lnTo>
                      <a:lnTo>
                        <a:pt x="5062" y="53580"/>
                      </a:lnTo>
                      <a:lnTo>
                        <a:pt x="3741" y="49600"/>
                      </a:lnTo>
                      <a:lnTo>
                        <a:pt x="2421" y="45619"/>
                      </a:lnTo>
                      <a:lnTo>
                        <a:pt x="1540" y="41639"/>
                      </a:lnTo>
                      <a:lnTo>
                        <a:pt x="880" y="37892"/>
                      </a:lnTo>
                      <a:lnTo>
                        <a:pt x="440" y="34146"/>
                      </a:lnTo>
                      <a:lnTo>
                        <a:pt x="220" y="30400"/>
                      </a:lnTo>
                      <a:lnTo>
                        <a:pt x="220" y="27121"/>
                      </a:lnTo>
                      <a:lnTo>
                        <a:pt x="660" y="23843"/>
                      </a:lnTo>
                      <a:lnTo>
                        <a:pt x="1100" y="20800"/>
                      </a:lnTo>
                      <a:lnTo>
                        <a:pt x="1981" y="17990"/>
                      </a:lnTo>
                      <a:lnTo>
                        <a:pt x="3081" y="15180"/>
                      </a:lnTo>
                      <a:lnTo>
                        <a:pt x="4402" y="12878"/>
                      </a:lnTo>
                      <a:lnTo>
                        <a:pt x="5943" y="10536"/>
                      </a:lnTo>
                      <a:lnTo>
                        <a:pt x="7667" y="8429"/>
                      </a:lnTo>
                      <a:lnTo>
                        <a:pt x="10969" y="5619"/>
                      </a:lnTo>
                      <a:lnTo>
                        <a:pt x="14490" y="3278"/>
                      </a:lnTo>
                      <a:lnTo>
                        <a:pt x="18636" y="1639"/>
                      </a:lnTo>
                      <a:lnTo>
                        <a:pt x="23038" y="702"/>
                      </a:lnTo>
                      <a:lnTo>
                        <a:pt x="27661" y="234"/>
                      </a:lnTo>
                      <a:lnTo>
                        <a:pt x="32687" y="234"/>
                      </a:lnTo>
                      <a:lnTo>
                        <a:pt x="37970" y="936"/>
                      </a:lnTo>
                      <a:lnTo>
                        <a:pt x="43436" y="2341"/>
                      </a:lnTo>
                      <a:lnTo>
                        <a:pt x="48939" y="3980"/>
                      </a:lnTo>
                      <a:lnTo>
                        <a:pt x="54625" y="6321"/>
                      </a:lnTo>
                      <a:lnTo>
                        <a:pt x="60311" y="9365"/>
                      </a:lnTo>
                      <a:lnTo>
                        <a:pt x="66254" y="12643"/>
                      </a:lnTo>
                      <a:lnTo>
                        <a:pt x="71941" y="16585"/>
                      </a:lnTo>
                      <a:lnTo>
                        <a:pt x="77664" y="20800"/>
                      </a:lnTo>
                      <a:lnTo>
                        <a:pt x="83350" y="25717"/>
                      </a:lnTo>
                      <a:lnTo>
                        <a:pt x="88853" y="31102"/>
                      </a:lnTo>
                      <a:lnTo>
                        <a:pt x="95640" y="38595"/>
                      </a:lnTo>
                      <a:lnTo>
                        <a:pt x="101583" y="46321"/>
                      </a:lnTo>
                      <a:lnTo>
                        <a:pt x="106829" y="54282"/>
                      </a:lnTo>
                      <a:lnTo>
                        <a:pt x="111232" y="62439"/>
                      </a:lnTo>
                      <a:lnTo>
                        <a:pt x="113176" y="66419"/>
                      </a:lnTo>
                      <a:lnTo>
                        <a:pt x="114937" y="70400"/>
                      </a:lnTo>
                      <a:lnTo>
                        <a:pt x="116258" y="74380"/>
                      </a:lnTo>
                      <a:lnTo>
                        <a:pt x="117578" y="78360"/>
                      </a:lnTo>
                      <a:lnTo>
                        <a:pt x="118459" y="82341"/>
                      </a:lnTo>
                      <a:lnTo>
                        <a:pt x="119119" y="86087"/>
                      </a:lnTo>
                      <a:lnTo>
                        <a:pt x="119559" y="89834"/>
                      </a:lnTo>
                      <a:lnTo>
                        <a:pt x="119779" y="93580"/>
                      </a:lnTo>
                      <a:lnTo>
                        <a:pt x="119779" y="96858"/>
                      </a:lnTo>
                      <a:lnTo>
                        <a:pt x="119339" y="100097"/>
                      </a:lnTo>
                      <a:lnTo>
                        <a:pt x="118899" y="103141"/>
                      </a:lnTo>
                      <a:lnTo>
                        <a:pt x="118018" y="105951"/>
                      </a:lnTo>
                      <a:lnTo>
                        <a:pt x="116918" y="108526"/>
                      </a:lnTo>
                      <a:lnTo>
                        <a:pt x="115817" y="111102"/>
                      </a:lnTo>
                      <a:lnTo>
                        <a:pt x="114276" y="113443"/>
                      </a:lnTo>
                      <a:lnTo>
                        <a:pt x="112552" y="115551"/>
                      </a:lnTo>
                      <a:lnTo>
                        <a:pt x="109911" y="117892"/>
                      </a:lnTo>
                      <a:lnTo>
                        <a:pt x="107049" y="120000"/>
                      </a:lnTo>
                      <a:lnTo>
                        <a:pt x="107490" y="120000"/>
                      </a:lnTo>
                      <a:lnTo>
                        <a:pt x="110131" y="118126"/>
                      </a:lnTo>
                      <a:lnTo>
                        <a:pt x="112552" y="115785"/>
                      </a:lnTo>
                      <a:lnTo>
                        <a:pt x="114276" y="113678"/>
                      </a:lnTo>
                      <a:lnTo>
                        <a:pt x="115817" y="111336"/>
                      </a:lnTo>
                      <a:lnTo>
                        <a:pt x="117138" y="108760"/>
                      </a:lnTo>
                      <a:lnTo>
                        <a:pt x="118239" y="106185"/>
                      </a:lnTo>
                      <a:lnTo>
                        <a:pt x="119119" y="103141"/>
                      </a:lnTo>
                      <a:lnTo>
                        <a:pt x="119559" y="100097"/>
                      </a:lnTo>
                      <a:lnTo>
                        <a:pt x="120000" y="96858"/>
                      </a:lnTo>
                      <a:lnTo>
                        <a:pt x="120000" y="93580"/>
                      </a:lnTo>
                      <a:lnTo>
                        <a:pt x="119779" y="89834"/>
                      </a:lnTo>
                      <a:lnTo>
                        <a:pt x="119339" y="86087"/>
                      </a:lnTo>
                      <a:lnTo>
                        <a:pt x="118679" y="82341"/>
                      </a:lnTo>
                      <a:lnTo>
                        <a:pt x="117798" y="78360"/>
                      </a:lnTo>
                      <a:lnTo>
                        <a:pt x="116478" y="74380"/>
                      </a:lnTo>
                      <a:lnTo>
                        <a:pt x="115157" y="70400"/>
                      </a:lnTo>
                      <a:lnTo>
                        <a:pt x="113396" y="66419"/>
                      </a:lnTo>
                      <a:lnTo>
                        <a:pt x="111452" y="62204"/>
                      </a:lnTo>
                      <a:lnTo>
                        <a:pt x="107049" y="54282"/>
                      </a:lnTo>
                      <a:lnTo>
                        <a:pt x="101803" y="46087"/>
                      </a:lnTo>
                      <a:lnTo>
                        <a:pt x="95860" y="38360"/>
                      </a:lnTo>
                      <a:lnTo>
                        <a:pt x="89073" y="30868"/>
                      </a:lnTo>
                      <a:lnTo>
                        <a:pt x="83570" y="25482"/>
                      </a:lnTo>
                      <a:lnTo>
                        <a:pt x="77884" y="20565"/>
                      </a:lnTo>
                      <a:lnTo>
                        <a:pt x="72161" y="16351"/>
                      </a:lnTo>
                      <a:lnTo>
                        <a:pt x="66254" y="12409"/>
                      </a:lnTo>
                      <a:lnTo>
                        <a:pt x="60531" y="9131"/>
                      </a:lnTo>
                      <a:lnTo>
                        <a:pt x="54625" y="6087"/>
                      </a:lnTo>
                      <a:lnTo>
                        <a:pt x="48939" y="3746"/>
                      </a:lnTo>
                      <a:lnTo>
                        <a:pt x="43436" y="2107"/>
                      </a:lnTo>
                      <a:lnTo>
                        <a:pt x="37970" y="702"/>
                      </a:lnTo>
                      <a:lnTo>
                        <a:pt x="32687" y="0"/>
                      </a:lnTo>
                      <a:lnTo>
                        <a:pt x="27661" y="0"/>
                      </a:lnTo>
                      <a:lnTo>
                        <a:pt x="22818" y="468"/>
                      </a:lnTo>
                      <a:lnTo>
                        <a:pt x="18416" y="1404"/>
                      </a:lnTo>
                      <a:lnTo>
                        <a:pt x="14490" y="3043"/>
                      </a:lnTo>
                      <a:lnTo>
                        <a:pt x="10749" y="5385"/>
                      </a:lnTo>
                      <a:lnTo>
                        <a:pt x="7483" y="8195"/>
                      </a:lnTo>
                      <a:lnTo>
                        <a:pt x="5723" y="10302"/>
                      </a:lnTo>
                      <a:lnTo>
                        <a:pt x="4182" y="12643"/>
                      </a:lnTo>
                      <a:lnTo>
                        <a:pt x="2861" y="15180"/>
                      </a:lnTo>
                      <a:lnTo>
                        <a:pt x="1760" y="17990"/>
                      </a:lnTo>
                      <a:lnTo>
                        <a:pt x="1100" y="20800"/>
                      </a:lnTo>
                      <a:lnTo>
                        <a:pt x="440" y="23843"/>
                      </a:lnTo>
                      <a:lnTo>
                        <a:pt x="220" y="27121"/>
                      </a:lnTo>
                      <a:lnTo>
                        <a:pt x="0" y="30400"/>
                      </a:lnTo>
                      <a:lnTo>
                        <a:pt x="220" y="34146"/>
                      </a:lnTo>
                      <a:lnTo>
                        <a:pt x="660" y="37892"/>
                      </a:lnTo>
                      <a:lnTo>
                        <a:pt x="1320" y="41639"/>
                      </a:lnTo>
                      <a:lnTo>
                        <a:pt x="2201" y="45619"/>
                      </a:lnTo>
                      <a:lnTo>
                        <a:pt x="3521" y="49600"/>
                      </a:lnTo>
                      <a:lnTo>
                        <a:pt x="4842" y="53580"/>
                      </a:lnTo>
                      <a:lnTo>
                        <a:pt x="6603" y="57521"/>
                      </a:lnTo>
                      <a:lnTo>
                        <a:pt x="8547" y="61736"/>
                      </a:lnTo>
                      <a:lnTo>
                        <a:pt x="10528" y="65717"/>
                      </a:lnTo>
                      <a:lnTo>
                        <a:pt x="12950" y="69697"/>
                      </a:lnTo>
                      <a:lnTo>
                        <a:pt x="18196" y="77658"/>
                      </a:lnTo>
                      <a:lnTo>
                        <a:pt x="24359" y="85385"/>
                      </a:lnTo>
                      <a:lnTo>
                        <a:pt x="31146" y="92878"/>
                      </a:lnTo>
                      <a:lnTo>
                        <a:pt x="35988" y="97560"/>
                      </a:lnTo>
                      <a:lnTo>
                        <a:pt x="40794" y="101736"/>
                      </a:lnTo>
                      <a:lnTo>
                        <a:pt x="45637" y="105717"/>
                      </a:lnTo>
                      <a:lnTo>
                        <a:pt x="50663" y="109463"/>
                      </a:lnTo>
                      <a:lnTo>
                        <a:pt x="55726" y="112741"/>
                      </a:lnTo>
                      <a:lnTo>
                        <a:pt x="60752" y="115551"/>
                      </a:lnTo>
                      <a:lnTo>
                        <a:pt x="65594" y="117892"/>
                      </a:lnTo>
                      <a:lnTo>
                        <a:pt x="70657" y="120000"/>
                      </a:lnTo>
                      <a:lnTo>
                        <a:pt x="71060" y="120000"/>
                      </a:lnTo>
                      <a:lnTo>
                        <a:pt x="66034" y="117892"/>
                      </a:lnTo>
                      <a:lnTo>
                        <a:pt x="60972" y="115551"/>
                      </a:lnTo>
                      <a:lnTo>
                        <a:pt x="55946" y="112741"/>
                      </a:lnTo>
                      <a:lnTo>
                        <a:pt x="50883" y="109463"/>
                      </a:lnTo>
                      <a:lnTo>
                        <a:pt x="45857" y="105717"/>
                      </a:lnTo>
                      <a:lnTo>
                        <a:pt x="41014" y="101736"/>
                      </a:lnTo>
                      <a:lnTo>
                        <a:pt x="35988" y="97560"/>
                      </a:lnTo>
                      <a:lnTo>
                        <a:pt x="31146" y="928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grpSp>
              <p:nvGrpSpPr>
                <p:cNvPr id="14" name="Google Shape;14;p1"/>
                <p:cNvGrpSpPr/>
                <p:nvPr/>
              </p:nvGrpSpPr>
              <p:grpSpPr>
                <a:xfrm>
                  <a:off x="-137" y="522"/>
                  <a:ext cx="4801" cy="4217"/>
                  <a:chOff x="-137" y="522"/>
                  <a:chExt cx="4801" cy="4217"/>
                </a:xfrm>
              </p:grpSpPr>
              <p:sp>
                <p:nvSpPr>
                  <p:cNvPr id="15" name="Google Shape;15;p1"/>
                  <p:cNvSpPr/>
                  <p:nvPr/>
                </p:nvSpPr>
                <p:spPr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01902"/>
                        </a:moveTo>
                        <a:lnTo>
                          <a:pt x="119817" y="98029"/>
                        </a:lnTo>
                        <a:lnTo>
                          <a:pt x="119453" y="93916"/>
                        </a:lnTo>
                        <a:lnTo>
                          <a:pt x="118724" y="89597"/>
                        </a:lnTo>
                        <a:lnTo>
                          <a:pt x="117661" y="85484"/>
                        </a:lnTo>
                        <a:lnTo>
                          <a:pt x="116568" y="81165"/>
                        </a:lnTo>
                        <a:lnTo>
                          <a:pt x="114929" y="76640"/>
                        </a:lnTo>
                        <a:lnTo>
                          <a:pt x="113289" y="72322"/>
                        </a:lnTo>
                        <a:lnTo>
                          <a:pt x="111285" y="67797"/>
                        </a:lnTo>
                        <a:lnTo>
                          <a:pt x="109099" y="63513"/>
                        </a:lnTo>
                        <a:lnTo>
                          <a:pt x="106761" y="58988"/>
                        </a:lnTo>
                        <a:lnTo>
                          <a:pt x="104210" y="54670"/>
                        </a:lnTo>
                        <a:lnTo>
                          <a:pt x="101295" y="50351"/>
                        </a:lnTo>
                        <a:lnTo>
                          <a:pt x="98410" y="46032"/>
                        </a:lnTo>
                        <a:lnTo>
                          <a:pt x="95131" y="41919"/>
                        </a:lnTo>
                        <a:lnTo>
                          <a:pt x="91852" y="37806"/>
                        </a:lnTo>
                        <a:lnTo>
                          <a:pt x="88238" y="33693"/>
                        </a:lnTo>
                        <a:lnTo>
                          <a:pt x="82621" y="27934"/>
                        </a:lnTo>
                        <a:lnTo>
                          <a:pt x="76791" y="22622"/>
                        </a:lnTo>
                        <a:lnTo>
                          <a:pt x="70809" y="17892"/>
                        </a:lnTo>
                        <a:lnTo>
                          <a:pt x="65010" y="13573"/>
                        </a:lnTo>
                        <a:lnTo>
                          <a:pt x="58997" y="9871"/>
                        </a:lnTo>
                        <a:lnTo>
                          <a:pt x="53016" y="6786"/>
                        </a:lnTo>
                        <a:lnTo>
                          <a:pt x="47216" y="4318"/>
                        </a:lnTo>
                        <a:lnTo>
                          <a:pt x="41386" y="2262"/>
                        </a:lnTo>
                        <a:lnTo>
                          <a:pt x="35951" y="822"/>
                        </a:lnTo>
                        <a:lnTo>
                          <a:pt x="30516" y="205"/>
                        </a:lnTo>
                        <a:lnTo>
                          <a:pt x="25414" y="0"/>
                        </a:lnTo>
                        <a:lnTo>
                          <a:pt x="20526" y="411"/>
                        </a:lnTo>
                        <a:lnTo>
                          <a:pt x="15971" y="1645"/>
                        </a:lnTo>
                        <a:lnTo>
                          <a:pt x="11811" y="3496"/>
                        </a:lnTo>
                        <a:lnTo>
                          <a:pt x="7985" y="5964"/>
                        </a:lnTo>
                        <a:lnTo>
                          <a:pt x="4706" y="9048"/>
                        </a:lnTo>
                        <a:lnTo>
                          <a:pt x="3461" y="10694"/>
                        </a:lnTo>
                        <a:lnTo>
                          <a:pt x="2186" y="12544"/>
                        </a:lnTo>
                        <a:lnTo>
                          <a:pt x="0" y="16658"/>
                        </a:lnTo>
                        <a:lnTo>
                          <a:pt x="0" y="17069"/>
                        </a:lnTo>
                        <a:lnTo>
                          <a:pt x="2186" y="12750"/>
                        </a:lnTo>
                        <a:lnTo>
                          <a:pt x="4888" y="9048"/>
                        </a:lnTo>
                        <a:lnTo>
                          <a:pt x="8168" y="5964"/>
                        </a:lnTo>
                        <a:lnTo>
                          <a:pt x="11993" y="3496"/>
                        </a:lnTo>
                        <a:lnTo>
                          <a:pt x="15971" y="1645"/>
                        </a:lnTo>
                        <a:lnTo>
                          <a:pt x="20526" y="616"/>
                        </a:lnTo>
                        <a:lnTo>
                          <a:pt x="25414" y="205"/>
                        </a:lnTo>
                        <a:lnTo>
                          <a:pt x="30516" y="205"/>
                        </a:lnTo>
                        <a:lnTo>
                          <a:pt x="35951" y="1028"/>
                        </a:lnTo>
                        <a:lnTo>
                          <a:pt x="41386" y="2467"/>
                        </a:lnTo>
                        <a:lnTo>
                          <a:pt x="47216" y="4524"/>
                        </a:lnTo>
                        <a:lnTo>
                          <a:pt x="53016" y="6992"/>
                        </a:lnTo>
                        <a:lnTo>
                          <a:pt x="58997" y="10077"/>
                        </a:lnTo>
                        <a:lnTo>
                          <a:pt x="64827" y="13778"/>
                        </a:lnTo>
                        <a:lnTo>
                          <a:pt x="70809" y="18097"/>
                        </a:lnTo>
                        <a:lnTo>
                          <a:pt x="76609" y="22827"/>
                        </a:lnTo>
                        <a:lnTo>
                          <a:pt x="82439" y="28140"/>
                        </a:lnTo>
                        <a:lnTo>
                          <a:pt x="88056" y="33898"/>
                        </a:lnTo>
                        <a:lnTo>
                          <a:pt x="94949" y="41919"/>
                        </a:lnTo>
                        <a:lnTo>
                          <a:pt x="98228" y="46238"/>
                        </a:lnTo>
                        <a:lnTo>
                          <a:pt x="101295" y="50351"/>
                        </a:lnTo>
                        <a:lnTo>
                          <a:pt x="104028" y="54670"/>
                        </a:lnTo>
                        <a:lnTo>
                          <a:pt x="106578" y="59194"/>
                        </a:lnTo>
                        <a:lnTo>
                          <a:pt x="109099" y="63513"/>
                        </a:lnTo>
                        <a:lnTo>
                          <a:pt x="111285" y="68003"/>
                        </a:lnTo>
                        <a:lnTo>
                          <a:pt x="113289" y="72322"/>
                        </a:lnTo>
                        <a:lnTo>
                          <a:pt x="114929" y="76640"/>
                        </a:lnTo>
                        <a:lnTo>
                          <a:pt x="116386" y="81165"/>
                        </a:lnTo>
                        <a:lnTo>
                          <a:pt x="117661" y="85484"/>
                        </a:lnTo>
                        <a:lnTo>
                          <a:pt x="118724" y="89597"/>
                        </a:lnTo>
                        <a:lnTo>
                          <a:pt x="119453" y="93916"/>
                        </a:lnTo>
                        <a:lnTo>
                          <a:pt x="119817" y="98029"/>
                        </a:lnTo>
                        <a:lnTo>
                          <a:pt x="120000" y="101902"/>
                        </a:lnTo>
                        <a:lnTo>
                          <a:pt x="119817" y="107043"/>
                        </a:lnTo>
                        <a:lnTo>
                          <a:pt x="119089" y="111568"/>
                        </a:lnTo>
                        <a:lnTo>
                          <a:pt x="117995" y="116092"/>
                        </a:lnTo>
                        <a:lnTo>
                          <a:pt x="116386" y="120000"/>
                        </a:lnTo>
                        <a:lnTo>
                          <a:pt x="117995" y="116092"/>
                        </a:lnTo>
                        <a:lnTo>
                          <a:pt x="119271" y="111568"/>
                        </a:lnTo>
                        <a:lnTo>
                          <a:pt x="119817" y="107043"/>
                        </a:lnTo>
                        <a:lnTo>
                          <a:pt x="120000" y="1019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6" name="Google Shape;16;p1"/>
                  <p:cNvSpPr/>
                  <p:nvPr/>
                </p:nvSpPr>
                <p:spPr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432" y="98412"/>
                        </a:moveTo>
                        <a:lnTo>
                          <a:pt x="24595" y="90490"/>
                        </a:lnTo>
                        <a:lnTo>
                          <a:pt x="21398" y="86208"/>
                        </a:lnTo>
                        <a:lnTo>
                          <a:pt x="18549" y="82140"/>
                        </a:lnTo>
                        <a:lnTo>
                          <a:pt x="15700" y="77859"/>
                        </a:lnTo>
                        <a:lnTo>
                          <a:pt x="13262" y="73577"/>
                        </a:lnTo>
                        <a:lnTo>
                          <a:pt x="10793" y="69295"/>
                        </a:lnTo>
                        <a:lnTo>
                          <a:pt x="8704" y="65013"/>
                        </a:lnTo>
                        <a:lnTo>
                          <a:pt x="6805" y="60767"/>
                        </a:lnTo>
                        <a:lnTo>
                          <a:pt x="5096" y="56485"/>
                        </a:lnTo>
                        <a:lnTo>
                          <a:pt x="3608" y="52203"/>
                        </a:lnTo>
                        <a:lnTo>
                          <a:pt x="2469" y="47921"/>
                        </a:lnTo>
                        <a:lnTo>
                          <a:pt x="1519" y="43853"/>
                        </a:lnTo>
                        <a:lnTo>
                          <a:pt x="759" y="39785"/>
                        </a:lnTo>
                        <a:lnTo>
                          <a:pt x="379" y="35718"/>
                        </a:lnTo>
                        <a:lnTo>
                          <a:pt x="189" y="31864"/>
                        </a:lnTo>
                        <a:lnTo>
                          <a:pt x="379" y="28438"/>
                        </a:lnTo>
                        <a:lnTo>
                          <a:pt x="569" y="25013"/>
                        </a:lnTo>
                        <a:lnTo>
                          <a:pt x="1329" y="21837"/>
                        </a:lnTo>
                        <a:lnTo>
                          <a:pt x="2089" y="18840"/>
                        </a:lnTo>
                        <a:lnTo>
                          <a:pt x="3038" y="16057"/>
                        </a:lnTo>
                        <a:lnTo>
                          <a:pt x="4368" y="13487"/>
                        </a:lnTo>
                        <a:lnTo>
                          <a:pt x="5855" y="10918"/>
                        </a:lnTo>
                        <a:lnTo>
                          <a:pt x="7565" y="8777"/>
                        </a:lnTo>
                        <a:lnTo>
                          <a:pt x="10793" y="5780"/>
                        </a:lnTo>
                        <a:lnTo>
                          <a:pt x="14370" y="3425"/>
                        </a:lnTo>
                        <a:lnTo>
                          <a:pt x="18359" y="1712"/>
                        </a:lnTo>
                        <a:lnTo>
                          <a:pt x="22885" y="642"/>
                        </a:lnTo>
                        <a:lnTo>
                          <a:pt x="27443" y="214"/>
                        </a:lnTo>
                        <a:lnTo>
                          <a:pt x="32540" y="214"/>
                        </a:lnTo>
                        <a:lnTo>
                          <a:pt x="37858" y="1070"/>
                        </a:lnTo>
                        <a:lnTo>
                          <a:pt x="43144" y="2355"/>
                        </a:lnTo>
                        <a:lnTo>
                          <a:pt x="48841" y="4281"/>
                        </a:lnTo>
                        <a:lnTo>
                          <a:pt x="54508" y="6851"/>
                        </a:lnTo>
                        <a:lnTo>
                          <a:pt x="60174" y="10062"/>
                        </a:lnTo>
                        <a:lnTo>
                          <a:pt x="66061" y="13487"/>
                        </a:lnTo>
                        <a:lnTo>
                          <a:pt x="71917" y="17769"/>
                        </a:lnTo>
                        <a:lnTo>
                          <a:pt x="77583" y="22265"/>
                        </a:lnTo>
                        <a:lnTo>
                          <a:pt x="83281" y="27582"/>
                        </a:lnTo>
                        <a:lnTo>
                          <a:pt x="88757" y="33148"/>
                        </a:lnTo>
                        <a:lnTo>
                          <a:pt x="95563" y="41070"/>
                        </a:lnTo>
                        <a:lnTo>
                          <a:pt x="98601" y="45138"/>
                        </a:lnTo>
                        <a:lnTo>
                          <a:pt x="101640" y="49420"/>
                        </a:lnTo>
                        <a:lnTo>
                          <a:pt x="104299" y="53702"/>
                        </a:lnTo>
                        <a:lnTo>
                          <a:pt x="106926" y="57983"/>
                        </a:lnTo>
                        <a:lnTo>
                          <a:pt x="109206" y="62265"/>
                        </a:lnTo>
                        <a:lnTo>
                          <a:pt x="111485" y="66512"/>
                        </a:lnTo>
                        <a:lnTo>
                          <a:pt x="113384" y="70793"/>
                        </a:lnTo>
                        <a:lnTo>
                          <a:pt x="115061" y="75075"/>
                        </a:lnTo>
                        <a:lnTo>
                          <a:pt x="116391" y="79357"/>
                        </a:lnTo>
                        <a:lnTo>
                          <a:pt x="117720" y="83639"/>
                        </a:lnTo>
                        <a:lnTo>
                          <a:pt x="118670" y="87707"/>
                        </a:lnTo>
                        <a:lnTo>
                          <a:pt x="119430" y="91775"/>
                        </a:lnTo>
                        <a:lnTo>
                          <a:pt x="119810" y="95842"/>
                        </a:lnTo>
                        <a:lnTo>
                          <a:pt x="120000" y="99696"/>
                        </a:lnTo>
                        <a:lnTo>
                          <a:pt x="119620" y="105441"/>
                        </a:lnTo>
                        <a:lnTo>
                          <a:pt x="118670" y="110793"/>
                        </a:lnTo>
                        <a:lnTo>
                          <a:pt x="116961" y="115718"/>
                        </a:lnTo>
                        <a:lnTo>
                          <a:pt x="114682" y="120000"/>
                        </a:lnTo>
                        <a:lnTo>
                          <a:pt x="114872" y="120000"/>
                        </a:lnTo>
                        <a:lnTo>
                          <a:pt x="117151" y="115718"/>
                        </a:lnTo>
                        <a:lnTo>
                          <a:pt x="118670" y="111008"/>
                        </a:lnTo>
                        <a:lnTo>
                          <a:pt x="119620" y="105869"/>
                        </a:lnTo>
                        <a:lnTo>
                          <a:pt x="120000" y="100124"/>
                        </a:lnTo>
                        <a:lnTo>
                          <a:pt x="120000" y="99910"/>
                        </a:lnTo>
                        <a:lnTo>
                          <a:pt x="120000" y="99696"/>
                        </a:lnTo>
                        <a:lnTo>
                          <a:pt x="119810" y="95842"/>
                        </a:lnTo>
                        <a:lnTo>
                          <a:pt x="119430" y="91775"/>
                        </a:lnTo>
                        <a:lnTo>
                          <a:pt x="118670" y="87707"/>
                        </a:lnTo>
                        <a:lnTo>
                          <a:pt x="117720" y="83425"/>
                        </a:lnTo>
                        <a:lnTo>
                          <a:pt x="116581" y="79357"/>
                        </a:lnTo>
                        <a:lnTo>
                          <a:pt x="115061" y="75075"/>
                        </a:lnTo>
                        <a:lnTo>
                          <a:pt x="113384" y="70793"/>
                        </a:lnTo>
                        <a:lnTo>
                          <a:pt x="111485" y="66512"/>
                        </a:lnTo>
                        <a:lnTo>
                          <a:pt x="109395" y="62051"/>
                        </a:lnTo>
                        <a:lnTo>
                          <a:pt x="106926" y="57769"/>
                        </a:lnTo>
                        <a:lnTo>
                          <a:pt x="104457" y="53487"/>
                        </a:lnTo>
                        <a:lnTo>
                          <a:pt x="101640" y="49420"/>
                        </a:lnTo>
                        <a:lnTo>
                          <a:pt x="98791" y="45138"/>
                        </a:lnTo>
                        <a:lnTo>
                          <a:pt x="95563" y="41070"/>
                        </a:lnTo>
                        <a:lnTo>
                          <a:pt x="88757" y="33148"/>
                        </a:lnTo>
                        <a:lnTo>
                          <a:pt x="83281" y="27368"/>
                        </a:lnTo>
                        <a:lnTo>
                          <a:pt x="77583" y="22265"/>
                        </a:lnTo>
                        <a:lnTo>
                          <a:pt x="71917" y="17555"/>
                        </a:lnTo>
                        <a:lnTo>
                          <a:pt x="66061" y="13487"/>
                        </a:lnTo>
                        <a:lnTo>
                          <a:pt x="60174" y="9848"/>
                        </a:lnTo>
                        <a:lnTo>
                          <a:pt x="54508" y="6851"/>
                        </a:lnTo>
                        <a:lnTo>
                          <a:pt x="48841" y="4281"/>
                        </a:lnTo>
                        <a:lnTo>
                          <a:pt x="43144" y="2355"/>
                        </a:lnTo>
                        <a:lnTo>
                          <a:pt x="37668" y="856"/>
                        </a:lnTo>
                        <a:lnTo>
                          <a:pt x="32540" y="214"/>
                        </a:lnTo>
                        <a:lnTo>
                          <a:pt x="27443" y="0"/>
                        </a:lnTo>
                        <a:lnTo>
                          <a:pt x="22695" y="428"/>
                        </a:lnTo>
                        <a:lnTo>
                          <a:pt x="18359" y="1498"/>
                        </a:lnTo>
                        <a:lnTo>
                          <a:pt x="14180" y="3211"/>
                        </a:lnTo>
                        <a:lnTo>
                          <a:pt x="10604" y="5780"/>
                        </a:lnTo>
                        <a:lnTo>
                          <a:pt x="7375" y="8777"/>
                        </a:lnTo>
                        <a:lnTo>
                          <a:pt x="5666" y="10918"/>
                        </a:lnTo>
                        <a:lnTo>
                          <a:pt x="4178" y="13487"/>
                        </a:lnTo>
                        <a:lnTo>
                          <a:pt x="2848" y="16057"/>
                        </a:lnTo>
                        <a:lnTo>
                          <a:pt x="1899" y="18840"/>
                        </a:lnTo>
                        <a:lnTo>
                          <a:pt x="1139" y="21837"/>
                        </a:lnTo>
                        <a:lnTo>
                          <a:pt x="379" y="25013"/>
                        </a:lnTo>
                        <a:lnTo>
                          <a:pt x="189" y="28438"/>
                        </a:lnTo>
                        <a:lnTo>
                          <a:pt x="0" y="31864"/>
                        </a:lnTo>
                        <a:lnTo>
                          <a:pt x="189" y="35718"/>
                        </a:lnTo>
                        <a:lnTo>
                          <a:pt x="759" y="39785"/>
                        </a:lnTo>
                        <a:lnTo>
                          <a:pt x="1329" y="43853"/>
                        </a:lnTo>
                        <a:lnTo>
                          <a:pt x="2469" y="47921"/>
                        </a:lnTo>
                        <a:lnTo>
                          <a:pt x="3608" y="52203"/>
                        </a:lnTo>
                        <a:lnTo>
                          <a:pt x="5096" y="56485"/>
                        </a:lnTo>
                        <a:lnTo>
                          <a:pt x="6805" y="60767"/>
                        </a:lnTo>
                        <a:lnTo>
                          <a:pt x="8704" y="65013"/>
                        </a:lnTo>
                        <a:lnTo>
                          <a:pt x="10793" y="69295"/>
                        </a:lnTo>
                        <a:lnTo>
                          <a:pt x="13073" y="73577"/>
                        </a:lnTo>
                        <a:lnTo>
                          <a:pt x="15700" y="77859"/>
                        </a:lnTo>
                        <a:lnTo>
                          <a:pt x="18359" y="82140"/>
                        </a:lnTo>
                        <a:lnTo>
                          <a:pt x="21398" y="86422"/>
                        </a:lnTo>
                        <a:lnTo>
                          <a:pt x="24405" y="90490"/>
                        </a:lnTo>
                        <a:lnTo>
                          <a:pt x="31242" y="98412"/>
                        </a:lnTo>
                        <a:lnTo>
                          <a:pt x="37478" y="104585"/>
                        </a:lnTo>
                        <a:lnTo>
                          <a:pt x="43903" y="110365"/>
                        </a:lnTo>
                        <a:lnTo>
                          <a:pt x="50519" y="115504"/>
                        </a:lnTo>
                        <a:lnTo>
                          <a:pt x="56977" y="120000"/>
                        </a:lnTo>
                        <a:lnTo>
                          <a:pt x="57166" y="120000"/>
                        </a:lnTo>
                        <a:lnTo>
                          <a:pt x="50519" y="115504"/>
                        </a:lnTo>
                        <a:lnTo>
                          <a:pt x="44093" y="110365"/>
                        </a:lnTo>
                        <a:lnTo>
                          <a:pt x="37668" y="104585"/>
                        </a:lnTo>
                        <a:lnTo>
                          <a:pt x="31432" y="9841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7" name="Google Shape;17;p1"/>
                  <p:cNvSpPr/>
                  <p:nvPr/>
                </p:nvSpPr>
                <p:spPr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097" y="95702"/>
                        </a:moveTo>
                        <a:lnTo>
                          <a:pt x="24394" y="87888"/>
                        </a:lnTo>
                        <a:lnTo>
                          <a:pt x="18304" y="79851"/>
                        </a:lnTo>
                        <a:lnTo>
                          <a:pt x="15650" y="75832"/>
                        </a:lnTo>
                        <a:lnTo>
                          <a:pt x="12996" y="71813"/>
                        </a:lnTo>
                        <a:lnTo>
                          <a:pt x="10785" y="67572"/>
                        </a:lnTo>
                        <a:lnTo>
                          <a:pt x="8539" y="63330"/>
                        </a:lnTo>
                        <a:lnTo>
                          <a:pt x="6702" y="59125"/>
                        </a:lnTo>
                        <a:lnTo>
                          <a:pt x="5069" y="55106"/>
                        </a:lnTo>
                        <a:lnTo>
                          <a:pt x="3640" y="50865"/>
                        </a:lnTo>
                        <a:lnTo>
                          <a:pt x="2415" y="46846"/>
                        </a:lnTo>
                        <a:lnTo>
                          <a:pt x="1394" y="42827"/>
                        </a:lnTo>
                        <a:lnTo>
                          <a:pt x="612" y="38809"/>
                        </a:lnTo>
                        <a:lnTo>
                          <a:pt x="204" y="35013"/>
                        </a:lnTo>
                        <a:lnTo>
                          <a:pt x="0" y="31218"/>
                        </a:lnTo>
                        <a:lnTo>
                          <a:pt x="204" y="27869"/>
                        </a:lnTo>
                        <a:lnTo>
                          <a:pt x="408" y="24520"/>
                        </a:lnTo>
                        <a:lnTo>
                          <a:pt x="1020" y="21395"/>
                        </a:lnTo>
                        <a:lnTo>
                          <a:pt x="2007" y="18530"/>
                        </a:lnTo>
                        <a:lnTo>
                          <a:pt x="3028" y="15627"/>
                        </a:lnTo>
                        <a:lnTo>
                          <a:pt x="4252" y="13172"/>
                        </a:lnTo>
                        <a:lnTo>
                          <a:pt x="5886" y="10716"/>
                        </a:lnTo>
                        <a:lnTo>
                          <a:pt x="7519" y="8483"/>
                        </a:lnTo>
                        <a:lnTo>
                          <a:pt x="10785" y="5581"/>
                        </a:lnTo>
                        <a:lnTo>
                          <a:pt x="14425" y="3348"/>
                        </a:lnTo>
                        <a:lnTo>
                          <a:pt x="18508" y="1562"/>
                        </a:lnTo>
                        <a:lnTo>
                          <a:pt x="22761" y="446"/>
                        </a:lnTo>
                        <a:lnTo>
                          <a:pt x="27660" y="0"/>
                        </a:lnTo>
                        <a:lnTo>
                          <a:pt x="32526" y="223"/>
                        </a:lnTo>
                        <a:lnTo>
                          <a:pt x="37833" y="893"/>
                        </a:lnTo>
                        <a:lnTo>
                          <a:pt x="43311" y="2232"/>
                        </a:lnTo>
                        <a:lnTo>
                          <a:pt x="49027" y="4241"/>
                        </a:lnTo>
                        <a:lnTo>
                          <a:pt x="54709" y="6474"/>
                        </a:lnTo>
                        <a:lnTo>
                          <a:pt x="60391" y="9600"/>
                        </a:lnTo>
                        <a:lnTo>
                          <a:pt x="66311" y="12948"/>
                        </a:lnTo>
                        <a:lnTo>
                          <a:pt x="71993" y="16967"/>
                        </a:lnTo>
                        <a:lnTo>
                          <a:pt x="77709" y="21395"/>
                        </a:lnTo>
                        <a:lnTo>
                          <a:pt x="83390" y="26530"/>
                        </a:lnTo>
                        <a:lnTo>
                          <a:pt x="88902" y="31888"/>
                        </a:lnTo>
                        <a:lnTo>
                          <a:pt x="95605" y="39702"/>
                        </a:lnTo>
                        <a:lnTo>
                          <a:pt x="101695" y="47739"/>
                        </a:lnTo>
                        <a:lnTo>
                          <a:pt x="104553" y="51758"/>
                        </a:lnTo>
                        <a:lnTo>
                          <a:pt x="107003" y="56000"/>
                        </a:lnTo>
                        <a:lnTo>
                          <a:pt x="109418" y="59981"/>
                        </a:lnTo>
                        <a:lnTo>
                          <a:pt x="111460" y="64223"/>
                        </a:lnTo>
                        <a:lnTo>
                          <a:pt x="113297" y="68465"/>
                        </a:lnTo>
                        <a:lnTo>
                          <a:pt x="115134" y="72483"/>
                        </a:lnTo>
                        <a:lnTo>
                          <a:pt x="116563" y="76725"/>
                        </a:lnTo>
                        <a:lnTo>
                          <a:pt x="117788" y="80744"/>
                        </a:lnTo>
                        <a:lnTo>
                          <a:pt x="118775" y="84762"/>
                        </a:lnTo>
                        <a:lnTo>
                          <a:pt x="119387" y="88781"/>
                        </a:lnTo>
                        <a:lnTo>
                          <a:pt x="119795" y="92576"/>
                        </a:lnTo>
                        <a:lnTo>
                          <a:pt x="120000" y="96372"/>
                        </a:lnTo>
                        <a:lnTo>
                          <a:pt x="119795" y="99720"/>
                        </a:lnTo>
                        <a:lnTo>
                          <a:pt x="119591" y="103032"/>
                        </a:lnTo>
                        <a:lnTo>
                          <a:pt x="118979" y="106158"/>
                        </a:lnTo>
                        <a:lnTo>
                          <a:pt x="118196" y="109060"/>
                        </a:lnTo>
                        <a:lnTo>
                          <a:pt x="116971" y="111962"/>
                        </a:lnTo>
                        <a:lnTo>
                          <a:pt x="115747" y="114418"/>
                        </a:lnTo>
                        <a:lnTo>
                          <a:pt x="114318" y="116874"/>
                        </a:lnTo>
                        <a:lnTo>
                          <a:pt x="112480" y="119106"/>
                        </a:lnTo>
                        <a:lnTo>
                          <a:pt x="112072" y="119553"/>
                        </a:lnTo>
                        <a:lnTo>
                          <a:pt x="111664" y="120000"/>
                        </a:lnTo>
                        <a:lnTo>
                          <a:pt x="111868" y="120000"/>
                        </a:lnTo>
                        <a:lnTo>
                          <a:pt x="112276" y="119553"/>
                        </a:lnTo>
                        <a:lnTo>
                          <a:pt x="112685" y="119106"/>
                        </a:lnTo>
                        <a:lnTo>
                          <a:pt x="114522" y="116874"/>
                        </a:lnTo>
                        <a:lnTo>
                          <a:pt x="115951" y="114418"/>
                        </a:lnTo>
                        <a:lnTo>
                          <a:pt x="117176" y="111962"/>
                        </a:lnTo>
                        <a:lnTo>
                          <a:pt x="118196" y="109060"/>
                        </a:lnTo>
                        <a:lnTo>
                          <a:pt x="118979" y="106158"/>
                        </a:lnTo>
                        <a:lnTo>
                          <a:pt x="119591" y="103032"/>
                        </a:lnTo>
                        <a:lnTo>
                          <a:pt x="120000" y="99720"/>
                        </a:lnTo>
                        <a:lnTo>
                          <a:pt x="120000" y="96372"/>
                        </a:lnTo>
                        <a:lnTo>
                          <a:pt x="119795" y="92576"/>
                        </a:lnTo>
                        <a:lnTo>
                          <a:pt x="119387" y="88781"/>
                        </a:lnTo>
                        <a:lnTo>
                          <a:pt x="118775" y="84762"/>
                        </a:lnTo>
                        <a:lnTo>
                          <a:pt x="117788" y="80744"/>
                        </a:lnTo>
                        <a:lnTo>
                          <a:pt x="116563" y="76502"/>
                        </a:lnTo>
                        <a:lnTo>
                          <a:pt x="115134" y="72483"/>
                        </a:lnTo>
                        <a:lnTo>
                          <a:pt x="113501" y="68241"/>
                        </a:lnTo>
                        <a:lnTo>
                          <a:pt x="111460" y="64223"/>
                        </a:lnTo>
                        <a:lnTo>
                          <a:pt x="109418" y="59981"/>
                        </a:lnTo>
                        <a:lnTo>
                          <a:pt x="107003" y="55776"/>
                        </a:lnTo>
                        <a:lnTo>
                          <a:pt x="104553" y="51758"/>
                        </a:lnTo>
                        <a:lnTo>
                          <a:pt x="101695" y="47516"/>
                        </a:lnTo>
                        <a:lnTo>
                          <a:pt x="95809" y="39479"/>
                        </a:lnTo>
                        <a:lnTo>
                          <a:pt x="88902" y="31888"/>
                        </a:lnTo>
                        <a:lnTo>
                          <a:pt x="83390" y="26306"/>
                        </a:lnTo>
                        <a:lnTo>
                          <a:pt x="77709" y="21395"/>
                        </a:lnTo>
                        <a:lnTo>
                          <a:pt x="71993" y="16967"/>
                        </a:lnTo>
                        <a:lnTo>
                          <a:pt x="66311" y="12948"/>
                        </a:lnTo>
                        <a:lnTo>
                          <a:pt x="60391" y="9376"/>
                        </a:lnTo>
                        <a:lnTo>
                          <a:pt x="54709" y="6474"/>
                        </a:lnTo>
                        <a:lnTo>
                          <a:pt x="48823" y="4018"/>
                        </a:lnTo>
                        <a:lnTo>
                          <a:pt x="43311" y="2232"/>
                        </a:lnTo>
                        <a:lnTo>
                          <a:pt x="37833" y="893"/>
                        </a:lnTo>
                        <a:lnTo>
                          <a:pt x="32526" y="0"/>
                        </a:lnTo>
                        <a:lnTo>
                          <a:pt x="27456" y="0"/>
                        </a:lnTo>
                        <a:lnTo>
                          <a:pt x="22761" y="446"/>
                        </a:lnTo>
                        <a:lnTo>
                          <a:pt x="18304" y="1562"/>
                        </a:lnTo>
                        <a:lnTo>
                          <a:pt x="14221" y="3125"/>
                        </a:lnTo>
                        <a:lnTo>
                          <a:pt x="10581" y="5581"/>
                        </a:lnTo>
                        <a:lnTo>
                          <a:pt x="7314" y="8483"/>
                        </a:lnTo>
                        <a:lnTo>
                          <a:pt x="5681" y="10716"/>
                        </a:lnTo>
                        <a:lnTo>
                          <a:pt x="4048" y="13172"/>
                        </a:lnTo>
                        <a:lnTo>
                          <a:pt x="2823" y="15627"/>
                        </a:lnTo>
                        <a:lnTo>
                          <a:pt x="1803" y="18530"/>
                        </a:lnTo>
                        <a:lnTo>
                          <a:pt x="1020" y="21395"/>
                        </a:lnTo>
                        <a:lnTo>
                          <a:pt x="408" y="24520"/>
                        </a:lnTo>
                        <a:lnTo>
                          <a:pt x="0" y="27869"/>
                        </a:lnTo>
                        <a:lnTo>
                          <a:pt x="0" y="31218"/>
                        </a:lnTo>
                        <a:lnTo>
                          <a:pt x="204" y="35013"/>
                        </a:lnTo>
                        <a:lnTo>
                          <a:pt x="612" y="38809"/>
                        </a:lnTo>
                        <a:lnTo>
                          <a:pt x="1190" y="42827"/>
                        </a:lnTo>
                        <a:lnTo>
                          <a:pt x="2211" y="46846"/>
                        </a:lnTo>
                        <a:lnTo>
                          <a:pt x="3436" y="51088"/>
                        </a:lnTo>
                        <a:lnTo>
                          <a:pt x="4865" y="55106"/>
                        </a:lnTo>
                        <a:lnTo>
                          <a:pt x="6498" y="59348"/>
                        </a:lnTo>
                        <a:lnTo>
                          <a:pt x="8539" y="63553"/>
                        </a:lnTo>
                        <a:lnTo>
                          <a:pt x="10581" y="67572"/>
                        </a:lnTo>
                        <a:lnTo>
                          <a:pt x="12996" y="71813"/>
                        </a:lnTo>
                        <a:lnTo>
                          <a:pt x="15446" y="75832"/>
                        </a:lnTo>
                        <a:lnTo>
                          <a:pt x="18304" y="80074"/>
                        </a:lnTo>
                        <a:lnTo>
                          <a:pt x="24394" y="88111"/>
                        </a:lnTo>
                        <a:lnTo>
                          <a:pt x="31097" y="95702"/>
                        </a:lnTo>
                        <a:lnTo>
                          <a:pt x="34975" y="99497"/>
                        </a:lnTo>
                        <a:lnTo>
                          <a:pt x="38854" y="103255"/>
                        </a:lnTo>
                        <a:lnTo>
                          <a:pt x="42699" y="106604"/>
                        </a:lnTo>
                        <a:lnTo>
                          <a:pt x="46577" y="109730"/>
                        </a:lnTo>
                        <a:lnTo>
                          <a:pt x="50626" y="112632"/>
                        </a:lnTo>
                        <a:lnTo>
                          <a:pt x="54709" y="115311"/>
                        </a:lnTo>
                        <a:lnTo>
                          <a:pt x="58588" y="117767"/>
                        </a:lnTo>
                        <a:lnTo>
                          <a:pt x="62636" y="120000"/>
                        </a:lnTo>
                        <a:lnTo>
                          <a:pt x="63045" y="120000"/>
                        </a:lnTo>
                        <a:lnTo>
                          <a:pt x="58996" y="117767"/>
                        </a:lnTo>
                        <a:lnTo>
                          <a:pt x="54913" y="115311"/>
                        </a:lnTo>
                        <a:lnTo>
                          <a:pt x="50830" y="112632"/>
                        </a:lnTo>
                        <a:lnTo>
                          <a:pt x="46781" y="109730"/>
                        </a:lnTo>
                        <a:lnTo>
                          <a:pt x="42903" y="106604"/>
                        </a:lnTo>
                        <a:lnTo>
                          <a:pt x="38854" y="103032"/>
                        </a:lnTo>
                        <a:lnTo>
                          <a:pt x="31097" y="957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grpSp>
                <p:nvGrpSpPr>
                  <p:cNvPr id="18" name="Google Shape;18;p1"/>
                  <p:cNvGrpSpPr/>
                  <p:nvPr/>
                </p:nvGrpSpPr>
                <p:grpSpPr>
                  <a:xfrm>
                    <a:off x="-137" y="522"/>
                    <a:ext cx="4801" cy="4217"/>
                    <a:chOff x="-137" y="522"/>
                    <a:chExt cx="4801" cy="4217"/>
                  </a:xfrm>
                </p:grpSpPr>
                <p:sp>
                  <p:nvSpPr>
                    <p:cNvPr id="19" name="Google Shape;19;p1"/>
                    <p:cNvSpPr/>
                    <p:nvPr/>
                  </p:nvSpPr>
                  <p:spPr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0000" h="120000" extrusionOk="0">
                          <a:moveTo>
                            <a:pt x="120000" y="106526"/>
                          </a:moveTo>
                          <a:lnTo>
                            <a:pt x="119830" y="102382"/>
                          </a:lnTo>
                          <a:lnTo>
                            <a:pt x="119322" y="98017"/>
                          </a:lnTo>
                          <a:lnTo>
                            <a:pt x="118645" y="93653"/>
                          </a:lnTo>
                          <a:lnTo>
                            <a:pt x="117628" y="89288"/>
                          </a:lnTo>
                          <a:lnTo>
                            <a:pt x="116302" y="84733"/>
                          </a:lnTo>
                          <a:lnTo>
                            <a:pt x="114777" y="80179"/>
                          </a:lnTo>
                          <a:lnTo>
                            <a:pt x="112914" y="75624"/>
                          </a:lnTo>
                          <a:lnTo>
                            <a:pt x="110882" y="71070"/>
                          </a:lnTo>
                          <a:lnTo>
                            <a:pt x="108539" y="66357"/>
                          </a:lnTo>
                          <a:lnTo>
                            <a:pt x="105998" y="61802"/>
                          </a:lnTo>
                          <a:lnTo>
                            <a:pt x="103288" y="57248"/>
                          </a:lnTo>
                          <a:lnTo>
                            <a:pt x="100268" y="52693"/>
                          </a:lnTo>
                          <a:lnTo>
                            <a:pt x="97050" y="48328"/>
                          </a:lnTo>
                          <a:lnTo>
                            <a:pt x="93662" y="43964"/>
                          </a:lnTo>
                          <a:lnTo>
                            <a:pt x="90134" y="39599"/>
                          </a:lnTo>
                          <a:lnTo>
                            <a:pt x="86407" y="35424"/>
                          </a:lnTo>
                          <a:lnTo>
                            <a:pt x="80677" y="29573"/>
                          </a:lnTo>
                          <a:lnTo>
                            <a:pt x="74777" y="24069"/>
                          </a:lnTo>
                          <a:lnTo>
                            <a:pt x="68708" y="19135"/>
                          </a:lnTo>
                          <a:lnTo>
                            <a:pt x="62441" y="14770"/>
                          </a:lnTo>
                          <a:lnTo>
                            <a:pt x="56203" y="10785"/>
                          </a:lnTo>
                          <a:lnTo>
                            <a:pt x="49964" y="7369"/>
                          </a:lnTo>
                          <a:lnTo>
                            <a:pt x="43726" y="4522"/>
                          </a:lnTo>
                          <a:lnTo>
                            <a:pt x="37459" y="2435"/>
                          </a:lnTo>
                          <a:lnTo>
                            <a:pt x="31729" y="1107"/>
                          </a:lnTo>
                          <a:lnTo>
                            <a:pt x="26167" y="189"/>
                          </a:lnTo>
                          <a:lnTo>
                            <a:pt x="20917" y="0"/>
                          </a:lnTo>
                          <a:lnTo>
                            <a:pt x="16033" y="569"/>
                          </a:lnTo>
                          <a:lnTo>
                            <a:pt x="11319" y="1486"/>
                          </a:lnTo>
                          <a:lnTo>
                            <a:pt x="7254" y="3194"/>
                          </a:lnTo>
                          <a:lnTo>
                            <a:pt x="3387" y="5471"/>
                          </a:lnTo>
                          <a:lnTo>
                            <a:pt x="0" y="8318"/>
                          </a:lnTo>
                          <a:lnTo>
                            <a:pt x="0" y="8508"/>
                          </a:lnTo>
                          <a:lnTo>
                            <a:pt x="3556" y="5471"/>
                          </a:lnTo>
                          <a:lnTo>
                            <a:pt x="7424" y="3194"/>
                          </a:lnTo>
                          <a:lnTo>
                            <a:pt x="11827" y="1486"/>
                          </a:lnTo>
                          <a:lnTo>
                            <a:pt x="16541" y="569"/>
                          </a:lnTo>
                          <a:lnTo>
                            <a:pt x="21594" y="189"/>
                          </a:lnTo>
                          <a:lnTo>
                            <a:pt x="27014" y="569"/>
                          </a:lnTo>
                          <a:lnTo>
                            <a:pt x="32575" y="1486"/>
                          </a:lnTo>
                          <a:lnTo>
                            <a:pt x="38306" y="3004"/>
                          </a:lnTo>
                          <a:lnTo>
                            <a:pt x="44234" y="5092"/>
                          </a:lnTo>
                          <a:lnTo>
                            <a:pt x="50303" y="7749"/>
                          </a:lnTo>
                          <a:lnTo>
                            <a:pt x="56372" y="10975"/>
                          </a:lnTo>
                          <a:lnTo>
                            <a:pt x="62441" y="14770"/>
                          </a:lnTo>
                          <a:lnTo>
                            <a:pt x="68539" y="19135"/>
                          </a:lnTo>
                          <a:lnTo>
                            <a:pt x="74608" y="24069"/>
                          </a:lnTo>
                          <a:lnTo>
                            <a:pt x="80677" y="29573"/>
                          </a:lnTo>
                          <a:lnTo>
                            <a:pt x="86407" y="35424"/>
                          </a:lnTo>
                          <a:lnTo>
                            <a:pt x="90134" y="39599"/>
                          </a:lnTo>
                          <a:lnTo>
                            <a:pt x="93662" y="43964"/>
                          </a:lnTo>
                          <a:lnTo>
                            <a:pt x="97050" y="48328"/>
                          </a:lnTo>
                          <a:lnTo>
                            <a:pt x="100268" y="52693"/>
                          </a:lnTo>
                          <a:lnTo>
                            <a:pt x="103119" y="57248"/>
                          </a:lnTo>
                          <a:lnTo>
                            <a:pt x="105998" y="61802"/>
                          </a:lnTo>
                          <a:lnTo>
                            <a:pt x="108369" y="66547"/>
                          </a:lnTo>
                          <a:lnTo>
                            <a:pt x="110712" y="71070"/>
                          </a:lnTo>
                          <a:lnTo>
                            <a:pt x="112745" y="75624"/>
                          </a:lnTo>
                          <a:lnTo>
                            <a:pt x="114608" y="80179"/>
                          </a:lnTo>
                          <a:lnTo>
                            <a:pt x="116132" y="84733"/>
                          </a:lnTo>
                          <a:lnTo>
                            <a:pt x="117487" y="89288"/>
                          </a:lnTo>
                          <a:lnTo>
                            <a:pt x="118475" y="93842"/>
                          </a:lnTo>
                          <a:lnTo>
                            <a:pt x="119153" y="98207"/>
                          </a:lnTo>
                          <a:lnTo>
                            <a:pt x="119661" y="102382"/>
                          </a:lnTo>
                          <a:lnTo>
                            <a:pt x="119830" y="106526"/>
                          </a:lnTo>
                          <a:lnTo>
                            <a:pt x="119830" y="110131"/>
                          </a:lnTo>
                          <a:lnTo>
                            <a:pt x="119491" y="113547"/>
                          </a:lnTo>
                          <a:lnTo>
                            <a:pt x="118983" y="116773"/>
                          </a:lnTo>
                          <a:lnTo>
                            <a:pt x="118136" y="120000"/>
                          </a:lnTo>
                          <a:lnTo>
                            <a:pt x="118983" y="116773"/>
                          </a:lnTo>
                          <a:lnTo>
                            <a:pt x="119661" y="113547"/>
                          </a:lnTo>
                          <a:lnTo>
                            <a:pt x="119830" y="110131"/>
                          </a:lnTo>
                          <a:lnTo>
                            <a:pt x="120000" y="106526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t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p:txBody>
                </p:sp>
                <p:grpSp>
                  <p:nvGrpSpPr>
                    <p:cNvPr id="20" name="Google Shape;20;p1"/>
                    <p:cNvGrpSpPr/>
                    <p:nvPr/>
                  </p:nvGrpSpPr>
                  <p:grpSpPr>
                    <a:xfrm>
                      <a:off x="-137" y="527"/>
                      <a:ext cx="4795" cy="4212"/>
                      <a:chOff x="-137" y="527"/>
                      <a:chExt cx="4795" cy="4212"/>
                    </a:xfrm>
                  </p:grpSpPr>
                  <p:sp>
                    <p:nvSpPr>
                      <p:cNvPr id="21" name="Google Shape;21;p1"/>
                      <p:cNvSpPr/>
                      <p:nvPr/>
                    </p:nvSpPr>
                    <p:spPr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0000" h="120000" extrusionOk="0">
                            <a:moveTo>
                              <a:pt x="1402" y="9253"/>
                            </a:moveTo>
                            <a:lnTo>
                              <a:pt x="4703" y="6103"/>
                            </a:lnTo>
                            <a:lnTo>
                              <a:pt x="8558" y="3543"/>
                            </a:lnTo>
                            <a:lnTo>
                              <a:pt x="12911" y="1771"/>
                            </a:lnTo>
                            <a:lnTo>
                              <a:pt x="17468" y="590"/>
                            </a:lnTo>
                            <a:lnTo>
                              <a:pt x="22521" y="196"/>
                            </a:lnTo>
                            <a:lnTo>
                              <a:pt x="27779" y="393"/>
                            </a:lnTo>
                            <a:lnTo>
                              <a:pt x="33184" y="1181"/>
                            </a:lnTo>
                            <a:lnTo>
                              <a:pt x="38938" y="2756"/>
                            </a:lnTo>
                            <a:lnTo>
                              <a:pt x="44897" y="4725"/>
                            </a:lnTo>
                            <a:lnTo>
                              <a:pt x="50827" y="7284"/>
                            </a:lnTo>
                            <a:lnTo>
                              <a:pt x="56932" y="10631"/>
                            </a:lnTo>
                            <a:lnTo>
                              <a:pt x="63037" y="14372"/>
                            </a:lnTo>
                            <a:lnTo>
                              <a:pt x="69172" y="18703"/>
                            </a:lnTo>
                            <a:lnTo>
                              <a:pt x="75277" y="23625"/>
                            </a:lnTo>
                            <a:lnTo>
                              <a:pt x="81207" y="29138"/>
                            </a:lnTo>
                            <a:lnTo>
                              <a:pt x="86991" y="35012"/>
                            </a:lnTo>
                            <a:lnTo>
                              <a:pt x="90642" y="39146"/>
                            </a:lnTo>
                            <a:lnTo>
                              <a:pt x="94148" y="43281"/>
                            </a:lnTo>
                            <a:lnTo>
                              <a:pt x="97448" y="47612"/>
                            </a:lnTo>
                            <a:lnTo>
                              <a:pt x="100603" y="52141"/>
                            </a:lnTo>
                            <a:lnTo>
                              <a:pt x="103407" y="56472"/>
                            </a:lnTo>
                            <a:lnTo>
                              <a:pt x="106183" y="61000"/>
                            </a:lnTo>
                            <a:lnTo>
                              <a:pt x="108636" y="65529"/>
                            </a:lnTo>
                            <a:lnTo>
                              <a:pt x="110915" y="70024"/>
                            </a:lnTo>
                            <a:lnTo>
                              <a:pt x="112843" y="74552"/>
                            </a:lnTo>
                            <a:lnTo>
                              <a:pt x="114741" y="79081"/>
                            </a:lnTo>
                            <a:lnTo>
                              <a:pt x="116144" y="83609"/>
                            </a:lnTo>
                            <a:lnTo>
                              <a:pt x="117546" y="87940"/>
                            </a:lnTo>
                            <a:lnTo>
                              <a:pt x="118597" y="92469"/>
                            </a:lnTo>
                            <a:lnTo>
                              <a:pt x="119298" y="96603"/>
                            </a:lnTo>
                            <a:lnTo>
                              <a:pt x="119824" y="100738"/>
                            </a:lnTo>
                            <a:lnTo>
                              <a:pt x="120000" y="104840"/>
                            </a:lnTo>
                            <a:lnTo>
                              <a:pt x="119824" y="108974"/>
                            </a:lnTo>
                            <a:lnTo>
                              <a:pt x="119474" y="112912"/>
                            </a:lnTo>
                            <a:lnTo>
                              <a:pt x="118597" y="116456"/>
                            </a:lnTo>
                            <a:lnTo>
                              <a:pt x="117546" y="120000"/>
                            </a:lnTo>
                            <a:lnTo>
                              <a:pt x="117721" y="120000"/>
                            </a:lnTo>
                            <a:lnTo>
                              <a:pt x="118773" y="116652"/>
                            </a:lnTo>
                            <a:lnTo>
                              <a:pt x="119474" y="113109"/>
                            </a:lnTo>
                            <a:lnTo>
                              <a:pt x="119824" y="109368"/>
                            </a:lnTo>
                            <a:lnTo>
                              <a:pt x="120000" y="105430"/>
                            </a:lnTo>
                            <a:lnTo>
                              <a:pt x="120000" y="104840"/>
                            </a:lnTo>
                            <a:lnTo>
                              <a:pt x="119824" y="100738"/>
                            </a:lnTo>
                            <a:lnTo>
                              <a:pt x="119298" y="96603"/>
                            </a:lnTo>
                            <a:lnTo>
                              <a:pt x="118597" y="92272"/>
                            </a:lnTo>
                            <a:lnTo>
                              <a:pt x="117546" y="87940"/>
                            </a:lnTo>
                            <a:lnTo>
                              <a:pt x="116319" y="83609"/>
                            </a:lnTo>
                            <a:lnTo>
                              <a:pt x="114741" y="79081"/>
                            </a:lnTo>
                            <a:lnTo>
                              <a:pt x="113018" y="74552"/>
                            </a:lnTo>
                            <a:lnTo>
                              <a:pt x="111090" y="70024"/>
                            </a:lnTo>
                            <a:lnTo>
                              <a:pt x="108812" y="65529"/>
                            </a:lnTo>
                            <a:lnTo>
                              <a:pt x="106358" y="61000"/>
                            </a:lnTo>
                            <a:lnTo>
                              <a:pt x="103583" y="56472"/>
                            </a:lnTo>
                            <a:lnTo>
                              <a:pt x="100778" y="51944"/>
                            </a:lnTo>
                            <a:lnTo>
                              <a:pt x="97624" y="47612"/>
                            </a:lnTo>
                            <a:lnTo>
                              <a:pt x="94323" y="43281"/>
                            </a:lnTo>
                            <a:lnTo>
                              <a:pt x="90817" y="38949"/>
                            </a:lnTo>
                            <a:lnTo>
                              <a:pt x="87166" y="34815"/>
                            </a:lnTo>
                            <a:lnTo>
                              <a:pt x="81557" y="29138"/>
                            </a:lnTo>
                            <a:lnTo>
                              <a:pt x="75628" y="23822"/>
                            </a:lnTo>
                            <a:lnTo>
                              <a:pt x="69698" y="18900"/>
                            </a:lnTo>
                            <a:lnTo>
                              <a:pt x="63563" y="14569"/>
                            </a:lnTo>
                            <a:lnTo>
                              <a:pt x="57458" y="10828"/>
                            </a:lnTo>
                            <a:lnTo>
                              <a:pt x="51178" y="7481"/>
                            </a:lnTo>
                            <a:lnTo>
                              <a:pt x="45073" y="4725"/>
                            </a:lnTo>
                            <a:lnTo>
                              <a:pt x="38938" y="2559"/>
                            </a:lnTo>
                            <a:lnTo>
                              <a:pt x="33008" y="984"/>
                            </a:lnTo>
                            <a:lnTo>
                              <a:pt x="27429" y="196"/>
                            </a:lnTo>
                            <a:lnTo>
                              <a:pt x="21996" y="0"/>
                            </a:lnTo>
                            <a:lnTo>
                              <a:pt x="17117" y="590"/>
                            </a:lnTo>
                            <a:lnTo>
                              <a:pt x="12590" y="1771"/>
                            </a:lnTo>
                            <a:lnTo>
                              <a:pt x="8383" y="3543"/>
                            </a:lnTo>
                            <a:lnTo>
                              <a:pt x="4703" y="6103"/>
                            </a:lnTo>
                            <a:lnTo>
                              <a:pt x="1402" y="9253"/>
                            </a:lnTo>
                            <a:lnTo>
                              <a:pt x="701" y="10041"/>
                            </a:lnTo>
                            <a:lnTo>
                              <a:pt x="0" y="10828"/>
                            </a:lnTo>
                            <a:lnTo>
                              <a:pt x="0" y="11025"/>
                            </a:lnTo>
                            <a:lnTo>
                              <a:pt x="701" y="10237"/>
                            </a:lnTo>
                            <a:lnTo>
                              <a:pt x="1402" y="9253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t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endParaRPr>
                      </a:p>
                    </p:txBody>
                  </p:sp>
                  <p:grpSp>
                    <p:nvGrpSpPr>
                      <p:cNvPr id="22" name="Google Shape;22;p1"/>
                      <p:cNvGrpSpPr/>
                      <p:nvPr/>
                    </p:nvGrpSpPr>
                    <p:grpSpPr>
                      <a:xfrm>
                        <a:off x="-137" y="527"/>
                        <a:ext cx="4795" cy="4212"/>
                        <a:chOff x="-537" y="527"/>
                        <a:chExt cx="4795" cy="4212"/>
                      </a:xfrm>
                    </p:grpSpPr>
                    <p:cxnSp>
                      <p:nvCxnSpPr>
                        <p:cNvPr id="23" name="Google Shape;23;p1"/>
                        <p:cNvCxnSpPr/>
                        <p:nvPr/>
                      </p:nvCxnSpPr>
                      <p:spPr>
                        <a:xfrm rot="-9121479">
                          <a:off x="876" y="809"/>
                          <a:ext cx="1242" cy="1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" name="Google Shape;24;p1"/>
                        <p:cNvCxnSpPr/>
                        <p:nvPr/>
                      </p:nvCxnSpPr>
                      <p:spPr>
                        <a:xfrm rot="-9121479">
                          <a:off x="-210" y="2117"/>
                          <a:ext cx="1921" cy="37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" name="Google Shape;25;p1"/>
                        <p:cNvCxnSpPr/>
                        <p:nvPr/>
                      </p:nvCxnSpPr>
                      <p:spPr>
                        <a:xfrm rot="-9121479">
                          <a:off x="-257" y="1886"/>
                          <a:ext cx="2029" cy="59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" name="Google Shape;26;p1"/>
                        <p:cNvCxnSpPr/>
                        <p:nvPr/>
                      </p:nvCxnSpPr>
                      <p:spPr>
                        <a:xfrm rot="-9121479">
                          <a:off x="-327" y="1599"/>
                          <a:ext cx="2175" cy="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7" name="Google Shape;27;p1"/>
                        <p:cNvCxnSpPr/>
                        <p:nvPr/>
                      </p:nvCxnSpPr>
                      <p:spPr>
                        <a:xfrm rot="-9121479">
                          <a:off x="-400" y="1259"/>
                          <a:ext cx="2334" cy="11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8" name="Google Shape;28;p1"/>
                        <p:cNvCxnSpPr/>
                        <p:nvPr/>
                      </p:nvCxnSpPr>
                      <p:spPr>
                        <a:xfrm rot="-9121479">
                          <a:off x="179" y="872"/>
                          <a:ext cx="1891" cy="16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" name="Google Shape;29;p1"/>
                        <p:cNvCxnSpPr/>
                        <p:nvPr/>
                      </p:nvCxnSpPr>
                      <p:spPr>
                        <a:xfrm rot="-9121479">
                          <a:off x="-150" y="2329"/>
                          <a:ext cx="1806" cy="19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" name="Google Shape;30;p1"/>
                        <p:cNvCxnSpPr/>
                        <p:nvPr/>
                      </p:nvCxnSpPr>
                      <p:spPr>
                        <a:xfrm rot="-9121479">
                          <a:off x="-109" y="2514"/>
                          <a:ext cx="1720" cy="3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" name="Google Shape;31;p1"/>
                        <p:cNvCxnSpPr/>
                        <p:nvPr/>
                      </p:nvCxnSpPr>
                      <p:spPr>
                        <a:xfrm rot="1678521" flipH="1">
                          <a:off x="545" y="2785"/>
                          <a:ext cx="849" cy="80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2" name="Google Shape;32;p1"/>
                        <p:cNvCxnSpPr/>
                        <p:nvPr/>
                      </p:nvCxnSpPr>
                      <p:spPr>
                        <a:xfrm rot="1678521" flipH="1">
                          <a:off x="168" y="2669"/>
                          <a:ext cx="1295" cy="5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3" name="Google Shape;33;p1"/>
                        <p:cNvCxnSpPr/>
                        <p:nvPr/>
                      </p:nvCxnSpPr>
                      <p:spPr>
                        <a:xfrm rot="1678521" flipH="1">
                          <a:off x="-34" y="2588"/>
                          <a:ext cx="1576" cy="2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4" name="Google Shape;34;p1"/>
                        <p:cNvCxnSpPr/>
                        <p:nvPr/>
                      </p:nvCxnSpPr>
                      <p:spPr>
                        <a:xfrm rot="1678521" flipH="1">
                          <a:off x="1201" y="2985"/>
                          <a:ext cx="141" cy="10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5" name="Google Shape;35;p1"/>
                        <p:cNvCxnSpPr/>
                        <p:nvPr/>
                      </p:nvCxnSpPr>
                      <p:spPr>
                        <a:xfrm rot="1678521" flipH="1">
                          <a:off x="1292" y="3013"/>
                          <a:ext cx="47" cy="105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6" name="Google Shape;36;p1"/>
                        <p:cNvCxnSpPr/>
                        <p:nvPr/>
                      </p:nvCxnSpPr>
                      <p:spPr>
                        <a:xfrm rot="1678521">
                          <a:off x="1331" y="3034"/>
                          <a:ext cx="47" cy="10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7" name="Google Shape;37;p1"/>
                        <p:cNvCxnSpPr/>
                        <p:nvPr/>
                      </p:nvCxnSpPr>
                      <p:spPr>
                        <a:xfrm rot="1678521">
                          <a:off x="1325" y="3059"/>
                          <a:ext cx="145" cy="110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8" name="Google Shape;38;p1"/>
                        <p:cNvCxnSpPr/>
                        <p:nvPr/>
                      </p:nvCxnSpPr>
                      <p:spPr>
                        <a:xfrm rot="1678521">
                          <a:off x="1320" y="3090"/>
                          <a:ext cx="255" cy="112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9" name="Google Shape;39;p1"/>
                        <p:cNvCxnSpPr/>
                        <p:nvPr/>
                      </p:nvCxnSpPr>
                      <p:spPr>
                        <a:xfrm rot="1678521">
                          <a:off x="1314" y="3117"/>
                          <a:ext cx="365" cy="11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0" name="Google Shape;40;p1"/>
                        <p:cNvCxnSpPr/>
                        <p:nvPr/>
                      </p:nvCxnSpPr>
                      <p:spPr>
                        <a:xfrm rot="1678521">
                          <a:off x="1337" y="3181"/>
                          <a:ext cx="567" cy="107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1" name="Google Shape;41;p1"/>
                        <p:cNvCxnSpPr/>
                        <p:nvPr/>
                      </p:nvCxnSpPr>
                      <p:spPr>
                        <a:xfrm rot="1678521">
                          <a:off x="1354" y="3209"/>
                          <a:ext cx="663" cy="101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2" name="Google Shape;42;p1"/>
                        <p:cNvCxnSpPr/>
                        <p:nvPr/>
                      </p:nvCxnSpPr>
                      <p:spPr>
                        <a:xfrm rot="1678521">
                          <a:off x="1375" y="3238"/>
                          <a:ext cx="745" cy="95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3" name="Google Shape;43;p1"/>
                        <p:cNvCxnSpPr/>
                        <p:nvPr/>
                      </p:nvCxnSpPr>
                      <p:spPr>
                        <a:xfrm rot="1678521">
                          <a:off x="1393" y="3266"/>
                          <a:ext cx="849" cy="90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4" name="Google Shape;44;p1"/>
                        <p:cNvCxnSpPr/>
                        <p:nvPr/>
                      </p:nvCxnSpPr>
                      <p:spPr>
                        <a:xfrm rot="1678521">
                          <a:off x="1412" y="3293"/>
                          <a:ext cx="950" cy="8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5" name="Google Shape;45;p1"/>
                        <p:cNvCxnSpPr/>
                        <p:nvPr/>
                      </p:nvCxnSpPr>
                      <p:spPr>
                        <a:xfrm rot="1678521">
                          <a:off x="1429" y="3321"/>
                          <a:ext cx="1056" cy="78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6" name="Google Shape;46;p1"/>
                        <p:cNvCxnSpPr/>
                        <p:nvPr/>
                      </p:nvCxnSpPr>
                      <p:spPr>
                        <a:xfrm rot="1678521">
                          <a:off x="1452" y="3356"/>
                          <a:ext cx="1173" cy="72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7" name="Google Shape;47;p1"/>
                        <p:cNvCxnSpPr/>
                        <p:nvPr/>
                      </p:nvCxnSpPr>
                      <p:spPr>
                        <a:xfrm rot="1678521">
                          <a:off x="1469" y="3388"/>
                          <a:ext cx="1315" cy="6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8" name="Google Shape;48;p1"/>
                        <p:cNvCxnSpPr/>
                        <p:nvPr/>
                      </p:nvCxnSpPr>
                      <p:spPr>
                        <a:xfrm rot="1678521">
                          <a:off x="1493" y="3426"/>
                          <a:ext cx="1469" cy="58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9" name="Google Shape;49;p1"/>
                        <p:cNvCxnSpPr/>
                        <p:nvPr/>
                      </p:nvCxnSpPr>
                      <p:spPr>
                        <a:xfrm rot="1678521">
                          <a:off x="1511" y="3464"/>
                          <a:ext cx="1649" cy="4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0" name="Google Shape;50;p1"/>
                        <p:cNvCxnSpPr/>
                        <p:nvPr/>
                      </p:nvCxnSpPr>
                      <p:spPr>
                        <a:xfrm rot="1678521">
                          <a:off x="1528" y="3518"/>
                          <a:ext cx="1885" cy="3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1" name="Google Shape;51;p1"/>
                        <p:cNvCxnSpPr/>
                        <p:nvPr/>
                      </p:nvCxnSpPr>
                      <p:spPr>
                        <a:xfrm rot="1678521">
                          <a:off x="1552" y="3586"/>
                          <a:ext cx="2168" cy="24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2" name="Google Shape;52;p1"/>
                        <p:cNvCxnSpPr/>
                        <p:nvPr/>
                      </p:nvCxnSpPr>
                      <p:spPr>
                        <a:xfrm rot="1678521">
                          <a:off x="1577" y="3670"/>
                          <a:ext cx="2528" cy="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3" name="Google Shape;53;p1"/>
                        <p:cNvCxnSpPr/>
                        <p:nvPr/>
                      </p:nvCxnSpPr>
                      <p:spPr>
                        <a:xfrm rot="-9121479" flipH="1">
                          <a:off x="1621" y="3545"/>
                          <a:ext cx="2730" cy="17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4" name="Google Shape;54;p1"/>
                        <p:cNvCxnSpPr/>
                        <p:nvPr/>
                      </p:nvCxnSpPr>
                      <p:spPr>
                        <a:xfrm rot="-9121479" flipH="1">
                          <a:off x="1682" y="3297"/>
                          <a:ext cx="2635" cy="40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5" name="Google Shape;55;p1"/>
                        <p:cNvCxnSpPr/>
                        <p:nvPr/>
                      </p:nvCxnSpPr>
                      <p:spPr>
                        <a:xfrm rot="-9121479" flipH="1">
                          <a:off x="1782" y="2845"/>
                          <a:ext cx="2370" cy="78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6" name="Google Shape;56;p1"/>
                        <p:cNvCxnSpPr/>
                        <p:nvPr/>
                      </p:nvCxnSpPr>
                      <p:spPr>
                        <a:xfrm rot="-9121479" flipH="1">
                          <a:off x="1960" y="1992"/>
                          <a:ext cx="1530" cy="14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7" name="Google Shape;57;p1"/>
                        <p:cNvCxnSpPr/>
                        <p:nvPr/>
                      </p:nvCxnSpPr>
                      <p:spPr>
                        <a:xfrm rot="-9121479" flipH="1">
                          <a:off x="2014" y="1727"/>
                          <a:ext cx="1219" cy="162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sp>
                      <p:nvSpPr>
                        <p:cNvPr id="58" name="Google Shape;58;p1"/>
                        <p:cNvSpPr/>
                        <p:nvPr/>
                      </p:nvSpPr>
                      <p:spPr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20000" h="120000" extrusionOk="0">
                              <a:moveTo>
                                <a:pt x="70969" y="85791"/>
                              </a:moveTo>
                              <a:lnTo>
                                <a:pt x="82602" y="95158"/>
                              </a:lnTo>
                              <a:lnTo>
                                <a:pt x="94782" y="103710"/>
                              </a:lnTo>
                              <a:lnTo>
                                <a:pt x="106883" y="112262"/>
                              </a:lnTo>
                              <a:lnTo>
                                <a:pt x="119531" y="120000"/>
                              </a:lnTo>
                              <a:lnTo>
                                <a:pt x="120000" y="120000"/>
                              </a:lnTo>
                              <a:lnTo>
                                <a:pt x="107351" y="112262"/>
                              </a:lnTo>
                              <a:lnTo>
                                <a:pt x="95250" y="104117"/>
                              </a:lnTo>
                              <a:lnTo>
                                <a:pt x="83070" y="95158"/>
                              </a:lnTo>
                              <a:lnTo>
                                <a:pt x="71437" y="85384"/>
                              </a:lnTo>
                              <a:lnTo>
                                <a:pt x="59726" y="75678"/>
                              </a:lnTo>
                              <a:lnTo>
                                <a:pt x="49030" y="65090"/>
                              </a:lnTo>
                              <a:lnTo>
                                <a:pt x="38724" y="54502"/>
                              </a:lnTo>
                              <a:lnTo>
                                <a:pt x="29433" y="43914"/>
                              </a:lnTo>
                              <a:lnTo>
                                <a:pt x="21001" y="32918"/>
                              </a:lnTo>
                              <a:lnTo>
                                <a:pt x="13038" y="21923"/>
                              </a:lnTo>
                              <a:lnTo>
                                <a:pt x="6089" y="10927"/>
                              </a:lnTo>
                              <a:lnTo>
                                <a:pt x="0" y="0"/>
                              </a:lnTo>
                              <a:lnTo>
                                <a:pt x="0" y="814"/>
                              </a:lnTo>
                              <a:lnTo>
                                <a:pt x="6089" y="11742"/>
                              </a:lnTo>
                              <a:lnTo>
                                <a:pt x="13038" y="22737"/>
                              </a:lnTo>
                              <a:lnTo>
                                <a:pt x="21001" y="33325"/>
                              </a:lnTo>
                              <a:lnTo>
                                <a:pt x="29433" y="44321"/>
                              </a:lnTo>
                              <a:lnTo>
                                <a:pt x="38724" y="54909"/>
                              </a:lnTo>
                              <a:lnTo>
                                <a:pt x="49030" y="65497"/>
                              </a:lnTo>
                              <a:lnTo>
                                <a:pt x="59726" y="76085"/>
                              </a:lnTo>
                              <a:lnTo>
                                <a:pt x="70969" y="85791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spcFirstLastPara="1" wrap="square" lIns="91425" tIns="45700" rIns="91425" bIns="45700" anchor="t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chemeClr val="lt1"/>
                            </a:solidFill>
                            <a:latin typeface="Verdana"/>
                            <a:ea typeface="Verdana"/>
                            <a:cs typeface="Verdana"/>
                            <a:sym typeface="Verdana"/>
                          </a:endParaRPr>
                        </a:p>
                      </p:txBody>
                    </p:sp>
                    <p:grpSp>
                      <p:nvGrpSpPr>
                        <p:cNvPr id="59" name="Google Shape;59;p1"/>
                        <p:cNvGrpSpPr/>
                        <p:nvPr/>
                      </p:nvGrpSpPr>
                      <p:grpSpPr>
                        <a:xfrm>
                          <a:off x="-93" y="721"/>
                          <a:ext cx="4071" cy="4018"/>
                          <a:chOff x="-88" y="725"/>
                          <a:chExt cx="4071" cy="4018"/>
                        </a:xfrm>
                      </p:grpSpPr>
                      <p:sp>
                        <p:nvSpPr>
                          <p:cNvPr id="60" name="Google Shape;60;p1"/>
                          <p:cNvSpPr/>
                          <p:nvPr/>
                        </p:nvSpPr>
                        <p:spPr>
                          <a:xfrm rot="-2819839">
                            <a:off x="1544" y="2765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1" name="Google Shape;61;p1"/>
                          <p:cNvSpPr/>
                          <p:nvPr/>
                        </p:nvSpPr>
                        <p:spPr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2" name="Google Shape;62;p1"/>
                          <p:cNvSpPr/>
                          <p:nvPr/>
                        </p:nvSpPr>
                        <p:spPr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3" name="Google Shape;63;p1"/>
                          <p:cNvSpPr/>
                          <p:nvPr/>
                        </p:nvSpPr>
                        <p:spPr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4" name="Google Shape;64;p1"/>
                          <p:cNvSpPr/>
                          <p:nvPr/>
                        </p:nvSpPr>
                        <p:spPr>
                          <a:xfrm rot="-2819839">
                            <a:off x="1294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5" name="Google Shape;65;p1"/>
                          <p:cNvSpPr/>
                          <p:nvPr/>
                        </p:nvSpPr>
                        <p:spPr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6" name="Google Shape;66;p1"/>
                          <p:cNvSpPr/>
                          <p:nvPr/>
                        </p:nvSpPr>
                        <p:spPr>
                          <a:xfrm rot="-2819839">
                            <a:off x="1261" y="1761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7" name="Google Shape;67;p1"/>
                          <p:cNvSpPr/>
                          <p:nvPr/>
                        </p:nvSpPr>
                        <p:spPr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8" name="Google Shape;68;p1"/>
                          <p:cNvSpPr/>
                          <p:nvPr/>
                        </p:nvSpPr>
                        <p:spPr>
                          <a:xfrm rot="-2819839">
                            <a:off x="1052" y="1432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9" name="Google Shape;69;p1"/>
                          <p:cNvSpPr/>
                          <p:nvPr/>
                        </p:nvSpPr>
                        <p:spPr>
                          <a:xfrm rot="-2819839">
                            <a:off x="986" y="1253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70" name="Google Shape;70;p1"/>
                          <p:cNvSpPr/>
                          <p:nvPr/>
                        </p:nvSpPr>
                        <p:spPr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71" name="Google Shape;71;p1"/>
                          <p:cNvSpPr/>
                          <p:nvPr/>
                        </p:nvSpPr>
                        <p:spPr>
                          <a:xfrm rot="-2780025">
                            <a:off x="923" y="898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</p:grpSp>
                    <p:cxnSp>
                      <p:nvCxnSpPr>
                        <p:cNvPr id="72" name="Google Shape;72;p1"/>
                        <p:cNvCxnSpPr/>
                        <p:nvPr/>
                      </p:nvCxnSpPr>
                      <p:spPr>
                        <a:xfrm rot="10800000" flipH="1">
                          <a:off x="1656" y="1164"/>
                          <a:ext cx="831" cy="17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3" name="Google Shape;73;p1"/>
                        <p:cNvCxnSpPr/>
                        <p:nvPr/>
                      </p:nvCxnSpPr>
                      <p:spPr>
                        <a:xfrm rot="-10184220" flipH="1">
                          <a:off x="1811" y="1299"/>
                          <a:ext cx="819" cy="172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4" name="Google Shape;74;p1"/>
                        <p:cNvCxnSpPr/>
                        <p:nvPr/>
                      </p:nvCxnSpPr>
                      <p:spPr>
                        <a:xfrm rot="-9660559" flipH="1">
                          <a:off x="1963" y="1148"/>
                          <a:ext cx="383" cy="18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5" name="Google Shape;75;p1"/>
                        <p:cNvCxnSpPr/>
                        <p:nvPr/>
                      </p:nvCxnSpPr>
                      <p:spPr>
                        <a:xfrm rot="-9738896" flipH="1">
                          <a:off x="1921" y="1332"/>
                          <a:ext cx="744" cy="176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6" name="Google Shape;76;p1"/>
                        <p:cNvCxnSpPr/>
                        <p:nvPr/>
                      </p:nvCxnSpPr>
                      <p:spPr>
                        <a:xfrm rot="-8597833" flipH="1">
                          <a:off x="2217" y="1314"/>
                          <a:ext cx="311" cy="191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7" name="Google Shape;77;p1"/>
                        <p:cNvCxnSpPr/>
                        <p:nvPr/>
                      </p:nvCxnSpPr>
                      <p:spPr>
                        <a:xfrm rot="-9121479" flipH="1">
                          <a:off x="2039" y="1549"/>
                          <a:ext cx="895" cy="172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8" name="Google Shape;78;p1"/>
                        <p:cNvCxnSpPr/>
                        <p:nvPr/>
                      </p:nvCxnSpPr>
                      <p:spPr>
                        <a:xfrm rot="-9121479" flipH="1">
                          <a:off x="2024" y="1649"/>
                          <a:ext cx="1049" cy="166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9" name="Google Shape;79;p1"/>
                        <p:cNvCxnSpPr/>
                        <p:nvPr/>
                      </p:nvCxnSpPr>
                      <p:spPr>
                        <a:xfrm rot="-9121479" flipH="1">
                          <a:off x="1985" y="1876"/>
                          <a:ext cx="1357" cy="151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0" name="Google Shape;80;p1"/>
                        <p:cNvCxnSpPr/>
                        <p:nvPr/>
                      </p:nvCxnSpPr>
                      <p:spPr>
                        <a:xfrm rot="-9121479" flipH="1">
                          <a:off x="1936" y="2115"/>
                          <a:ext cx="1686" cy="13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1" name="Google Shape;81;p1"/>
                        <p:cNvCxnSpPr/>
                        <p:nvPr/>
                      </p:nvCxnSpPr>
                      <p:spPr>
                        <a:xfrm rot="-9121479" flipH="1">
                          <a:off x="1897" y="2287"/>
                          <a:ext cx="1880" cy="122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2" name="Google Shape;82;p1"/>
                        <p:cNvCxnSpPr/>
                        <p:nvPr/>
                      </p:nvCxnSpPr>
                      <p:spPr>
                        <a:xfrm rot="-9121479" flipH="1">
                          <a:off x="1855" y="2458"/>
                          <a:ext cx="2060" cy="10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3" name="Google Shape;83;p1"/>
                        <p:cNvCxnSpPr/>
                        <p:nvPr/>
                      </p:nvCxnSpPr>
                      <p:spPr>
                        <a:xfrm rot="-9121479" flipH="1">
                          <a:off x="1823" y="2640"/>
                          <a:ext cx="2224" cy="9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4" name="Google Shape;84;p1"/>
                        <p:cNvCxnSpPr/>
                        <p:nvPr/>
                      </p:nvCxnSpPr>
                      <p:spPr>
                        <a:xfrm rot="-9121479" flipH="1">
                          <a:off x="1737" y="3059"/>
                          <a:ext cx="2520" cy="61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5" name="Google Shape;85;p1"/>
                        <p:cNvCxnSpPr/>
                        <p:nvPr/>
                      </p:nvCxnSpPr>
                      <p:spPr>
                        <a:xfrm rot="1678521">
                          <a:off x="1324" y="3150"/>
                          <a:ext cx="472" cy="112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6" name="Google Shape;86;p1"/>
                        <p:cNvCxnSpPr/>
                        <p:nvPr/>
                      </p:nvCxnSpPr>
                      <p:spPr>
                        <a:xfrm rot="1678521" flipH="1">
                          <a:off x="1121" y="2961"/>
                          <a:ext cx="220" cy="101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7" name="Google Shape;87;p1"/>
                        <p:cNvCxnSpPr/>
                        <p:nvPr/>
                      </p:nvCxnSpPr>
                      <p:spPr>
                        <a:xfrm rot="1678521" flipH="1">
                          <a:off x="1041" y="2935"/>
                          <a:ext cx="304" cy="99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8" name="Google Shape;88;p1"/>
                        <p:cNvCxnSpPr/>
                        <p:nvPr/>
                      </p:nvCxnSpPr>
                      <p:spPr>
                        <a:xfrm rot="1678521" flipH="1">
                          <a:off x="957" y="2910"/>
                          <a:ext cx="394" cy="9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9" name="Google Shape;89;p1"/>
                        <p:cNvCxnSpPr/>
                        <p:nvPr/>
                      </p:nvCxnSpPr>
                      <p:spPr>
                        <a:xfrm rot="1678521" flipH="1">
                          <a:off x="880" y="2885"/>
                          <a:ext cx="478" cy="9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0" name="Google Shape;90;p1"/>
                        <p:cNvCxnSpPr/>
                        <p:nvPr/>
                      </p:nvCxnSpPr>
                      <p:spPr>
                        <a:xfrm rot="1678521" flipH="1">
                          <a:off x="801" y="2863"/>
                          <a:ext cx="561" cy="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1" name="Google Shape;91;p1"/>
                        <p:cNvCxnSpPr/>
                        <p:nvPr/>
                      </p:nvCxnSpPr>
                      <p:spPr>
                        <a:xfrm rot="1678521" flipH="1">
                          <a:off x="717" y="2836"/>
                          <a:ext cx="656" cy="8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2" name="Google Shape;92;p1"/>
                        <p:cNvCxnSpPr/>
                        <p:nvPr/>
                      </p:nvCxnSpPr>
                      <p:spPr>
                        <a:xfrm rot="1678521" flipH="1">
                          <a:off x="631" y="2810"/>
                          <a:ext cx="752" cy="84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3" name="Google Shape;93;p1"/>
                        <p:cNvCxnSpPr/>
                        <p:nvPr/>
                      </p:nvCxnSpPr>
                      <p:spPr>
                        <a:xfrm rot="1678521" flipH="1">
                          <a:off x="462" y="2758"/>
                          <a:ext cx="946" cy="75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4" name="Google Shape;94;p1"/>
                        <p:cNvCxnSpPr/>
                        <p:nvPr/>
                      </p:nvCxnSpPr>
                      <p:spPr>
                        <a:xfrm rot="1678521" flipH="1">
                          <a:off x="365" y="2729"/>
                          <a:ext cx="1058" cy="6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5" name="Google Shape;95;p1"/>
                        <p:cNvCxnSpPr/>
                        <p:nvPr/>
                      </p:nvCxnSpPr>
                      <p:spPr>
                        <a:xfrm rot="1678521" flipH="1">
                          <a:off x="265" y="2697"/>
                          <a:ext cx="1174" cy="63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6" name="Google Shape;96;p1"/>
                        <p:cNvCxnSpPr/>
                        <p:nvPr/>
                      </p:nvCxnSpPr>
                      <p:spPr>
                        <a:xfrm rot="1678521" flipH="1">
                          <a:off x="55" y="2632"/>
                          <a:ext cx="1431" cy="4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7" name="Google Shape;97;p1"/>
                        <p:cNvCxnSpPr/>
                        <p:nvPr/>
                      </p:nvCxnSpPr>
                      <p:spPr>
                        <a:xfrm rot="1678521" flipH="1">
                          <a:off x="-1" y="2607"/>
                          <a:ext cx="1513" cy="3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8" name="Google Shape;98;p1"/>
                        <p:cNvCxnSpPr/>
                        <p:nvPr/>
                      </p:nvCxnSpPr>
                      <p:spPr>
                        <a:xfrm rot="1678521" flipH="1">
                          <a:off x="-72" y="2570"/>
                          <a:ext cx="1648" cy="10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9" name="Google Shape;99;p1"/>
                        <p:cNvCxnSpPr/>
                        <p:nvPr/>
                      </p:nvCxnSpPr>
                      <p:spPr>
                        <a:xfrm rot="-9121479">
                          <a:off x="-237" y="1095"/>
                          <a:ext cx="2219" cy="136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0" name="Google Shape;100;p1"/>
                        <p:cNvCxnSpPr/>
                        <p:nvPr/>
                      </p:nvCxnSpPr>
                      <p:spPr>
                        <a:xfrm rot="-9121479">
                          <a:off x="-43" y="962"/>
                          <a:ext cx="2071" cy="15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1" name="Google Shape;101;p1"/>
                        <p:cNvCxnSpPr/>
                        <p:nvPr/>
                      </p:nvCxnSpPr>
                      <p:spPr>
                        <a:xfrm rot="-9121479">
                          <a:off x="418" y="826"/>
                          <a:ext cx="1672" cy="17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2" name="Google Shape;102;p1"/>
                        <p:cNvCxnSpPr/>
                        <p:nvPr/>
                      </p:nvCxnSpPr>
                      <p:spPr>
                        <a:xfrm rot="-9121479">
                          <a:off x="634" y="808"/>
                          <a:ext cx="1473" cy="1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3" name="Google Shape;103;p1"/>
                        <p:cNvCxnSpPr/>
                        <p:nvPr/>
                      </p:nvCxnSpPr>
                      <p:spPr>
                        <a:xfrm rot="-9121479">
                          <a:off x="1094" y="827"/>
                          <a:ext cx="1030" cy="19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4" name="Google Shape;104;p1"/>
                        <p:cNvCxnSpPr/>
                        <p:nvPr/>
                      </p:nvCxnSpPr>
                      <p:spPr>
                        <a:xfrm rot="-9121479">
                          <a:off x="1302" y="857"/>
                          <a:ext cx="829" cy="19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5" name="Google Shape;105;p1"/>
                        <p:cNvCxnSpPr/>
                        <p:nvPr/>
                      </p:nvCxnSpPr>
                      <p:spPr>
                        <a:xfrm rot="-9121479">
                          <a:off x="1496" y="901"/>
                          <a:ext cx="633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6" name="Google Shape;106;p1"/>
                        <p:cNvCxnSpPr/>
                        <p:nvPr/>
                      </p:nvCxnSpPr>
                      <p:spPr>
                        <a:xfrm rot="-9121479">
                          <a:off x="1679" y="952"/>
                          <a:ext cx="447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7" name="Google Shape;107;p1"/>
                        <p:cNvCxnSpPr/>
                        <p:nvPr/>
                      </p:nvCxnSpPr>
                      <p:spPr>
                        <a:xfrm rot="-9121479">
                          <a:off x="1859" y="1013"/>
                          <a:ext cx="261" cy="196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</p:grpSp>
                </p:grpSp>
              </p:grpSp>
            </p:grpSp>
          </p:grpSp>
          <p:grpSp>
            <p:nvGrpSpPr>
              <p:cNvPr id="108" name="Google Shape;108;p1"/>
              <p:cNvGrpSpPr/>
              <p:nvPr/>
            </p:nvGrpSpPr>
            <p:grpSpPr>
              <a:xfrm>
                <a:off x="402" y="1386"/>
                <a:ext cx="3161" cy="2934"/>
                <a:chOff x="2" y="1386"/>
                <a:chExt cx="3161" cy="2934"/>
              </a:xfrm>
            </p:grpSpPr>
            <p:cxnSp>
              <p:nvCxnSpPr>
                <p:cNvPr id="109" name="Google Shape;109;p1"/>
                <p:cNvCxnSpPr/>
                <p:nvPr/>
              </p:nvCxnSpPr>
              <p:spPr>
                <a:xfrm rot="-9121479" flipH="1">
                  <a:off x="2057" y="1454"/>
                  <a:ext cx="732" cy="1778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10" name="Google Shape;110;p1"/>
                <p:cNvCxnSpPr/>
                <p:nvPr/>
              </p:nvCxnSpPr>
              <p:spPr>
                <a:xfrm rot="10800000">
                  <a:off x="870" y="3854"/>
                  <a:ext cx="223" cy="46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grpSp>
              <p:nvGrpSpPr>
                <p:cNvPr id="111" name="Google Shape;111;p1"/>
                <p:cNvGrpSpPr/>
                <p:nvPr/>
              </p:nvGrpSpPr>
              <p:grpSpPr>
                <a:xfrm>
                  <a:off x="2" y="2738"/>
                  <a:ext cx="1317" cy="1582"/>
                  <a:chOff x="2" y="2738"/>
                  <a:chExt cx="1317" cy="1582"/>
                </a:xfrm>
              </p:grpSpPr>
              <p:cxnSp>
                <p:nvCxnSpPr>
                  <p:cNvPr id="112" name="Google Shape;112;p1"/>
                  <p:cNvCxnSpPr/>
                  <p:nvPr/>
                </p:nvCxnSpPr>
                <p:spPr>
                  <a:xfrm flipH="1">
                    <a:off x="697" y="3855"/>
                    <a:ext cx="173" cy="18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113" name="Google Shape;113;p1"/>
                  <p:cNvSpPr/>
                  <p:nvPr/>
                </p:nvSpPr>
                <p:spPr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20000"/>
                        </a:moveTo>
                        <a:lnTo>
                          <a:pt x="83021" y="89618"/>
                        </a:lnTo>
                        <a:lnTo>
                          <a:pt x="39721" y="48675"/>
                        </a:lnTo>
                        <a:lnTo>
                          <a:pt x="6083" y="827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cxnSp>
                <p:nvCxnSpPr>
                  <p:cNvPr id="114" name="Google Shape;114;p1"/>
                  <p:cNvCxnSpPr/>
                  <p:nvPr/>
                </p:nvCxnSpPr>
                <p:spPr>
                  <a:xfrm flipH="1">
                    <a:off x="1242" y="4231"/>
                    <a:ext cx="77" cy="88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5" name="Google Shape;115;p1"/>
                  <p:cNvCxnSpPr/>
                  <p:nvPr/>
                </p:nvCxnSpPr>
                <p:spPr>
                  <a:xfrm rot="10800000">
                    <a:off x="340" y="3668"/>
                    <a:ext cx="532" cy="185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6" name="Google Shape;116;p1"/>
                  <p:cNvCxnSpPr/>
                  <p:nvPr/>
                </p:nvCxnSpPr>
                <p:spPr>
                  <a:xfrm rot="10800000">
                    <a:off x="237" y="3101"/>
                    <a:ext cx="101" cy="56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7" name="Google Shape;117;p1"/>
                  <p:cNvCxnSpPr/>
                  <p:nvPr/>
                </p:nvCxnSpPr>
                <p:spPr>
                  <a:xfrm rot="10800000">
                    <a:off x="2" y="3009"/>
                    <a:ext cx="235" cy="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8" name="Google Shape;118;p1"/>
                  <p:cNvCxnSpPr/>
                  <p:nvPr/>
                </p:nvCxnSpPr>
                <p:spPr>
                  <a:xfrm rot="10800000" flipH="1">
                    <a:off x="54" y="3101"/>
                    <a:ext cx="182" cy="194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9" name="Google Shape;119;p1"/>
                  <p:cNvCxnSpPr/>
                  <p:nvPr/>
                </p:nvCxnSpPr>
                <p:spPr>
                  <a:xfrm flipH="1">
                    <a:off x="336" y="3476"/>
                    <a:ext cx="176" cy="1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20" name="Google Shape;120;p1"/>
                  <p:cNvCxnSpPr/>
                  <p:nvPr/>
                </p:nvCxnSpPr>
                <p:spPr>
                  <a:xfrm rot="10800000" flipH="1">
                    <a:off x="3" y="2738"/>
                    <a:ext cx="14" cy="23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  <p:grpSp>
          <p:nvGrpSpPr>
            <p:cNvPr id="121" name="Google Shape;121;p1"/>
            <p:cNvGrpSpPr/>
            <p:nvPr/>
          </p:nvGrpSpPr>
          <p:grpSpPr>
            <a:xfrm>
              <a:off x="16" y="1326"/>
              <a:ext cx="3289" cy="2948"/>
              <a:chOff x="16" y="1326"/>
              <a:chExt cx="3289" cy="2948"/>
            </a:xfrm>
          </p:grpSpPr>
          <p:sp>
            <p:nvSpPr>
              <p:cNvPr id="122" name="Google Shape;122;p1"/>
              <p:cNvSpPr/>
              <p:nvPr/>
            </p:nvSpPr>
            <p:spPr>
              <a:xfrm>
                <a:off x="16" y="2656"/>
                <a:ext cx="1440" cy="1618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73003" y="85290"/>
                    </a:moveTo>
                    <a:lnTo>
                      <a:pt x="61965" y="75574"/>
                    </a:lnTo>
                    <a:lnTo>
                      <a:pt x="51010" y="64894"/>
                    </a:lnTo>
                    <a:lnTo>
                      <a:pt x="40975" y="54660"/>
                    </a:lnTo>
                    <a:lnTo>
                      <a:pt x="31526" y="43980"/>
                    </a:lnTo>
                    <a:lnTo>
                      <a:pt x="22996" y="32855"/>
                    </a:lnTo>
                    <a:lnTo>
                      <a:pt x="14466" y="22175"/>
                    </a:lnTo>
                    <a:lnTo>
                      <a:pt x="7024" y="11050"/>
                    </a:lnTo>
                    <a:lnTo>
                      <a:pt x="0" y="0"/>
                    </a:lnTo>
                    <a:lnTo>
                      <a:pt x="0" y="815"/>
                    </a:lnTo>
                    <a:lnTo>
                      <a:pt x="7024" y="11495"/>
                    </a:lnTo>
                    <a:lnTo>
                      <a:pt x="14466" y="22620"/>
                    </a:lnTo>
                    <a:lnTo>
                      <a:pt x="22494" y="33300"/>
                    </a:lnTo>
                    <a:lnTo>
                      <a:pt x="31526" y="43980"/>
                    </a:lnTo>
                    <a:lnTo>
                      <a:pt x="40975" y="54660"/>
                    </a:lnTo>
                    <a:lnTo>
                      <a:pt x="51010" y="65339"/>
                    </a:lnTo>
                    <a:lnTo>
                      <a:pt x="61463" y="75574"/>
                    </a:lnTo>
                    <a:lnTo>
                      <a:pt x="73003" y="85290"/>
                    </a:lnTo>
                    <a:lnTo>
                      <a:pt x="84459" y="94635"/>
                    </a:lnTo>
                    <a:lnTo>
                      <a:pt x="96000" y="103535"/>
                    </a:lnTo>
                    <a:lnTo>
                      <a:pt x="107540" y="111990"/>
                    </a:lnTo>
                    <a:lnTo>
                      <a:pt x="119498" y="120000"/>
                    </a:lnTo>
                    <a:lnTo>
                      <a:pt x="120000" y="120000"/>
                    </a:lnTo>
                    <a:lnTo>
                      <a:pt x="108041" y="111990"/>
                    </a:lnTo>
                    <a:lnTo>
                      <a:pt x="96501" y="103535"/>
                    </a:lnTo>
                    <a:lnTo>
                      <a:pt x="84459" y="94635"/>
                    </a:lnTo>
                    <a:lnTo>
                      <a:pt x="73003" y="8529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3" name="Google Shape;123;p1"/>
              <p:cNvSpPr/>
              <p:nvPr/>
            </p:nvSpPr>
            <p:spPr>
              <a:xfrm>
                <a:off x="16" y="2260"/>
                <a:ext cx="1673" cy="2014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68848" y="87169"/>
                    </a:moveTo>
                    <a:lnTo>
                      <a:pt x="56762" y="76802"/>
                    </a:lnTo>
                    <a:lnTo>
                      <a:pt x="45611" y="66434"/>
                    </a:lnTo>
                    <a:lnTo>
                      <a:pt x="35251" y="55352"/>
                    </a:lnTo>
                    <a:lnTo>
                      <a:pt x="26258" y="44270"/>
                    </a:lnTo>
                    <a:lnTo>
                      <a:pt x="18057" y="33187"/>
                    </a:lnTo>
                    <a:lnTo>
                      <a:pt x="10719" y="22164"/>
                    </a:lnTo>
                    <a:lnTo>
                      <a:pt x="4748" y="11082"/>
                    </a:lnTo>
                    <a:lnTo>
                      <a:pt x="0" y="0"/>
                    </a:lnTo>
                    <a:lnTo>
                      <a:pt x="0" y="714"/>
                    </a:lnTo>
                    <a:lnTo>
                      <a:pt x="4748" y="11797"/>
                    </a:lnTo>
                    <a:lnTo>
                      <a:pt x="10719" y="22879"/>
                    </a:lnTo>
                    <a:lnTo>
                      <a:pt x="18057" y="33902"/>
                    </a:lnTo>
                    <a:lnTo>
                      <a:pt x="26258" y="44985"/>
                    </a:lnTo>
                    <a:lnTo>
                      <a:pt x="35251" y="55710"/>
                    </a:lnTo>
                    <a:lnTo>
                      <a:pt x="45611" y="66434"/>
                    </a:lnTo>
                    <a:lnTo>
                      <a:pt x="56762" y="77159"/>
                    </a:lnTo>
                    <a:lnTo>
                      <a:pt x="68848" y="87169"/>
                    </a:lnTo>
                    <a:lnTo>
                      <a:pt x="81294" y="96405"/>
                    </a:lnTo>
                    <a:lnTo>
                      <a:pt x="93741" y="104985"/>
                    </a:lnTo>
                    <a:lnTo>
                      <a:pt x="106690" y="112850"/>
                    </a:lnTo>
                    <a:lnTo>
                      <a:pt x="119568" y="120000"/>
                    </a:lnTo>
                    <a:lnTo>
                      <a:pt x="119999" y="120000"/>
                    </a:lnTo>
                    <a:lnTo>
                      <a:pt x="106690" y="112850"/>
                    </a:lnTo>
                    <a:lnTo>
                      <a:pt x="93741" y="104985"/>
                    </a:lnTo>
                    <a:lnTo>
                      <a:pt x="81294" y="96405"/>
                    </a:lnTo>
                    <a:lnTo>
                      <a:pt x="68848" y="8716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4" name="Google Shape;124;p1"/>
              <p:cNvSpPr/>
              <p:nvPr/>
            </p:nvSpPr>
            <p:spPr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5" name="Google Shape;125;p1"/>
              <p:cNvSpPr/>
              <p:nvPr/>
            </p:nvSpPr>
            <p:spPr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6" name="Google Shape;126;p1"/>
              <p:cNvSpPr/>
              <p:nvPr/>
            </p:nvSpPr>
            <p:spPr>
              <a:xfrm rot="-3417299">
                <a:off x="912" y="2801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7" name="Google Shape;127;p1"/>
              <p:cNvSpPr/>
              <p:nvPr/>
            </p:nvSpPr>
            <p:spPr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grpSp>
            <p:nvGrpSpPr>
              <p:cNvPr id="128" name="Google Shape;128;p1"/>
              <p:cNvGrpSpPr/>
              <p:nvPr/>
            </p:nvGrpSpPr>
            <p:grpSpPr>
              <a:xfrm>
                <a:off x="2994" y="1326"/>
                <a:ext cx="311" cy="311"/>
                <a:chOff x="2968" y="1265"/>
                <a:chExt cx="441" cy="441"/>
              </a:xfrm>
            </p:grpSpPr>
            <p:sp>
              <p:nvSpPr>
                <p:cNvPr id="129" name="Google Shape;129;p1"/>
                <p:cNvSpPr/>
                <p:nvPr/>
              </p:nvSpPr>
              <p:spPr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30" name="Google Shape;130;p1"/>
                <p:cNvSpPr/>
                <p:nvPr/>
              </p:nvSpPr>
              <p:spPr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20000" y="72432"/>
                      </a:moveTo>
                      <a:lnTo>
                        <a:pt x="107312" y="77837"/>
                      </a:lnTo>
                      <a:lnTo>
                        <a:pt x="94625" y="74594"/>
                      </a:lnTo>
                      <a:lnTo>
                        <a:pt x="78766" y="68108"/>
                      </a:lnTo>
                      <a:lnTo>
                        <a:pt x="66607" y="55135"/>
                      </a:lnTo>
                      <a:lnTo>
                        <a:pt x="53920" y="38918"/>
                      </a:lnTo>
                      <a:lnTo>
                        <a:pt x="44405" y="25945"/>
                      </a:lnTo>
                      <a:lnTo>
                        <a:pt x="41233" y="12972"/>
                      </a:lnTo>
                      <a:lnTo>
                        <a:pt x="44405" y="0"/>
                      </a:lnTo>
                      <a:lnTo>
                        <a:pt x="44405" y="0"/>
                      </a:lnTo>
                      <a:lnTo>
                        <a:pt x="41233" y="0"/>
                      </a:lnTo>
                      <a:lnTo>
                        <a:pt x="9515" y="32432"/>
                      </a:lnTo>
                      <a:lnTo>
                        <a:pt x="0" y="48648"/>
                      </a:lnTo>
                      <a:lnTo>
                        <a:pt x="0" y="64864"/>
                      </a:lnTo>
                      <a:lnTo>
                        <a:pt x="6343" y="84324"/>
                      </a:lnTo>
                      <a:lnTo>
                        <a:pt x="19030" y="103783"/>
                      </a:lnTo>
                      <a:lnTo>
                        <a:pt x="34889" y="116756"/>
                      </a:lnTo>
                      <a:lnTo>
                        <a:pt x="50748" y="120000"/>
                      </a:lnTo>
                      <a:lnTo>
                        <a:pt x="66607" y="120000"/>
                      </a:lnTo>
                      <a:lnTo>
                        <a:pt x="81938" y="113513"/>
                      </a:lnTo>
                      <a:lnTo>
                        <a:pt x="120000" y="74594"/>
                      </a:lnTo>
                      <a:lnTo>
                        <a:pt x="120000" y="72432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31" name="Google Shape;131;p1"/>
                <p:cNvSpPr/>
                <p:nvPr/>
              </p:nvSpPr>
              <p:spPr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32" name="Google Shape;132;p1"/>
                <p:cNvSpPr/>
                <p:nvPr/>
              </p:nvSpPr>
              <p:spPr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05812" y="10909"/>
                      </a:moveTo>
                      <a:lnTo>
                        <a:pt x="116453" y="29090"/>
                      </a:lnTo>
                      <a:lnTo>
                        <a:pt x="120000" y="36363"/>
                      </a:lnTo>
                      <a:lnTo>
                        <a:pt x="116453" y="40000"/>
                      </a:lnTo>
                      <a:lnTo>
                        <a:pt x="38423" y="116363"/>
                      </a:lnTo>
                      <a:lnTo>
                        <a:pt x="34876" y="119999"/>
                      </a:lnTo>
                      <a:lnTo>
                        <a:pt x="27783" y="116363"/>
                      </a:lnTo>
                      <a:lnTo>
                        <a:pt x="10049" y="105454"/>
                      </a:lnTo>
                      <a:lnTo>
                        <a:pt x="0" y="90909"/>
                      </a:lnTo>
                      <a:lnTo>
                        <a:pt x="0" y="76363"/>
                      </a:lnTo>
                      <a:lnTo>
                        <a:pt x="77438" y="0"/>
                      </a:lnTo>
                      <a:lnTo>
                        <a:pt x="91625" y="0"/>
                      </a:lnTo>
                      <a:lnTo>
                        <a:pt x="105812" y="10909"/>
                      </a:lnTo>
                      <a:lnTo>
                        <a:pt x="105812" y="1090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33" name="Google Shape;133;p1"/>
                <p:cNvSpPr/>
                <p:nvPr/>
              </p:nvSpPr>
              <p:spPr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</p:grpSp>
        </p:grpSp>
      </p:grpSp>
      <p:sp>
        <p:nvSpPr>
          <p:cNvPr id="134" name="Google Shape;134;p1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5" name="Google Shape;135;p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6" name="Google Shape;136;p1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7" name="Google Shape;137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8" name="Google Shape;138;p1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hyperlink" Target="http://images.google.com/imgres?imgurl=http://static.howstuffworks.com/gif/pipe-wrench-1.jpg&amp;imgrefurl=http://home.howstuffworks.com/pipe-wrench.htm&amp;h=268&amp;w=400&amp;sz=56&amp;hl=en&amp;start=1&amp;usg=__4BrZkeFkltUDQrDKueGNjpPzfHg=&amp;tbnid=KE3f5p8f-biQDM:&amp;tbnh=83&amp;tbnw=124&amp;prev=/images%3Fq%3Dwrench%26gbv%3D2%26hl%3Den%26safe%3Dactive" TargetMode="External"/><Relationship Id="rId7" Type="http://schemas.openxmlformats.org/officeDocument/2006/relationships/hyperlink" Target="http://images.google.com/imgres?imgurl=http://embraceyourgifts.typepad.com/blog/images/2008/01/25/money2_2.jpg&amp;imgrefurl=http://www.embraceyourgifts.typepad.com/&amp;h=357&amp;w=450&amp;sz=38&amp;hl=en&amp;start=1&amp;usg=__UcUj9VWoDSOFe2cVf61SnbhdcTM=&amp;tbnid=WesmKehf4Z13AM:&amp;tbnh=101&amp;tbnw=127&amp;prev=/images%3Fq%3Dmoney%26gbv%3D2%26hl%3Den%26safe%3Dactive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g"/><Relationship Id="rId11" Type="http://schemas.openxmlformats.org/officeDocument/2006/relationships/image" Target="../media/image12.png"/><Relationship Id="rId5" Type="http://schemas.openxmlformats.org/officeDocument/2006/relationships/image" Target="../media/image8.jpg"/><Relationship Id="rId10" Type="http://schemas.openxmlformats.org/officeDocument/2006/relationships/image" Target="../media/image11.jpg"/><Relationship Id="rId4" Type="http://schemas.openxmlformats.org/officeDocument/2006/relationships/image" Target="../media/image7.jpg"/><Relationship Id="rId9" Type="http://schemas.openxmlformats.org/officeDocument/2006/relationships/hyperlink" Target="http://images.google.com/imgres?imgurl=http://ostseis.anl.gov/images/photos/oil_shale-600.jpg&amp;imgrefurl=http://ostseis.anl.gov/includes/dsp_photozoom.cfm%3Fimgname%3Doil_shale-600.jpg%26caption%3DOil%2520Shale%26callingpage%3D%252Fguide%252Fphotos%252Findex.cfm%26callingttl%3DOil%2520Shale%2520and%2520Tar%2520Sands%2520Photos%26source%3DSource%253A%2520Drexel%2520University&amp;h=423&amp;w=600&amp;sz=84&amp;hl=en&amp;start=19&amp;usg=__pSxxl0gpqPnspNyex40pUdH72fc=&amp;tbnid=JgQ9nuBCHMDmGM:&amp;tbnh=95&amp;tbnw=135&amp;prev=/images%3Fq%3Doil%26gbv%3D2%26hl%3Den%26safe%3Dactive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7" Type="http://schemas.openxmlformats.org/officeDocument/2006/relationships/image" Target="../media/image16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sithclan.net/SC4/write_access/depot_images/dossier/trilogie/planetes/dagobah_bog.jpg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0gGyeA-8C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15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Vocabulary</a:t>
            </a:r>
            <a:endParaRPr/>
          </a:p>
        </p:txBody>
      </p:sp>
      <p:sp>
        <p:nvSpPr>
          <p:cNvPr id="350" name="Google Shape;350;p1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464819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Noto Sans Symbols"/>
              <a:buChar char="◆"/>
            </a:pPr>
            <a:r>
              <a:rPr lang="en-US" sz="3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Factors of Production- resources used in economics</a:t>
            </a:r>
            <a:endParaRPr sz="3600"/>
          </a:p>
          <a:p>
            <a:pPr marL="342900" marR="0" lvl="0" indent="-464819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Noto Sans Symbols"/>
              <a:buChar char="◆"/>
            </a:pPr>
            <a:r>
              <a:rPr lang="en-US" sz="3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Capital- factor of production used to create more items(money, machines, tools, etc)</a:t>
            </a:r>
            <a:endParaRPr sz="3600"/>
          </a:p>
          <a:p>
            <a:pPr marL="342900" marR="0" lvl="0" indent="-464819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Noto Sans Symbols"/>
              <a:buChar char="◆"/>
            </a:pPr>
            <a:r>
              <a:rPr lang="en-US" sz="3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Allocate- to distribute, to divide</a:t>
            </a:r>
            <a:endParaRPr sz="3600"/>
          </a:p>
          <a:p>
            <a:pPr marL="342900" marR="0" lvl="0" indent="-464819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Noto Sans Symbols"/>
              <a:buChar char="◆"/>
            </a:pPr>
            <a:r>
              <a:rPr lang="en-US" sz="3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Consumer Good-goods for consumption</a:t>
            </a:r>
            <a:endParaRPr sz="3600"/>
          </a:p>
          <a:p>
            <a:pPr marL="342900" marR="0" lvl="0" indent="-464819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Noto Sans Symbols"/>
              <a:buChar char="◆"/>
            </a:pPr>
            <a:r>
              <a:rPr lang="en-US" sz="3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Capital Good-good used to make other goods</a:t>
            </a:r>
            <a:endParaRPr sz="3600"/>
          </a:p>
          <a:p>
            <a:pPr marL="342900" marR="0" lvl="0" indent="-23622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None/>
            </a:pPr>
            <a:endParaRPr sz="2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24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 way to remember Factors of Production </a:t>
            </a:r>
            <a:endParaRPr/>
          </a:p>
        </p:txBody>
      </p:sp>
      <p:sp>
        <p:nvSpPr>
          <p:cNvPr id="412" name="Google Shape;412;p2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CELL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Capital 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Entrepreneurship 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Land - natural resources  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Labor - human resources 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25"/>
          <p:cNvSpPr txBox="1">
            <a:spLocks noGrp="1"/>
          </p:cNvSpPr>
          <p:nvPr>
            <p:ph type="title" idx="4294967295"/>
          </p:nvPr>
        </p:nvSpPr>
        <p:spPr>
          <a:xfrm>
            <a:off x="1981200" y="277814"/>
            <a:ext cx="8229600" cy="865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It’s in the use.  </a:t>
            </a:r>
            <a:endParaRPr/>
          </a:p>
        </p:txBody>
      </p:sp>
      <p:sp>
        <p:nvSpPr>
          <p:cNvPr id="418" name="Google Shape;418;p25"/>
          <p:cNvSpPr txBox="1">
            <a:spLocks noGrp="1"/>
          </p:cNvSpPr>
          <p:nvPr>
            <p:ph type="body" idx="4294967295"/>
          </p:nvPr>
        </p:nvSpPr>
        <p:spPr>
          <a:xfrm>
            <a:off x="967563" y="990601"/>
            <a:ext cx="9243237" cy="514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Note- Goods can be capital or consumer, it’s all in how it is used. 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 wrench in your hand vs. a wrench in the hands of a trained mechanic. 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 guitar in your hands vs. a guitar in the hands of a trained musician.</a:t>
            </a:r>
            <a:endParaRPr/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</a:pP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26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that Factor</a:t>
            </a:r>
            <a:endParaRPr sz="4400" b="0" i="0" u="none" strike="noStrike" cap="non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24" name="Google Shape;424;p26" descr="pipe-wrench-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43100" y="1700213"/>
            <a:ext cx="2019300" cy="1352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5" name="Google Shape;425;p26" descr="oil_rig_PENDI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981576" y="1447801"/>
            <a:ext cx="1552575" cy="2352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6" name="Google Shape;426;p26" descr="forest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353300" y="1397001"/>
            <a:ext cx="2247900" cy="1958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7" name="Google Shape;427;p26" descr="money2_2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590801" y="4724401"/>
            <a:ext cx="1209675" cy="96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8" name="Google Shape;428;p26" descr="money2_2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047876" y="4292601"/>
            <a:ext cx="2295525" cy="1825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9" name="Google Shape;429;p26" descr="oil_shale-600">
            <a:hlinkClick r:id="rId9"/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019676" y="4556126"/>
            <a:ext cx="1762125" cy="1241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0" name="Google Shape;430;p26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7389814" y="4191000"/>
            <a:ext cx="2466975" cy="184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27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Factors of Production Star Wars</a:t>
            </a:r>
            <a:endParaRPr/>
          </a:p>
        </p:txBody>
      </p:sp>
      <p:sp>
        <p:nvSpPr>
          <p:cNvPr id="436" name="Google Shape;436;p27"/>
          <p:cNvSpPr txBox="1">
            <a:spLocks noGrp="1"/>
          </p:cNvSpPr>
          <p:nvPr>
            <p:ph type="body" idx="4294967295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22098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</a:pP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437" name="Google Shape;437;p27" descr="6a00d8341cb9b653ef00e54f18f1198834-800wi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57400" y="1066801"/>
            <a:ext cx="3016250" cy="302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8" name="Google Shape;438;p27" descr="imp_stormtrooper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43600" y="1219200"/>
            <a:ext cx="3937000" cy="2965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9" name="Google Shape;439;p27" descr="jawas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209800" y="4038600"/>
            <a:ext cx="3028950" cy="243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0" name="Google Shape;440;p27" descr="See full size image">
            <a:hlinkClick r:id="rId6"/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248401" y="4572001"/>
            <a:ext cx="3533775" cy="1552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28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You the Capital.  </a:t>
            </a:r>
            <a:endParaRPr/>
          </a:p>
        </p:txBody>
      </p:sp>
      <p:sp>
        <p:nvSpPr>
          <p:cNvPr id="446" name="Google Shape;446;p28"/>
          <p:cNvSpPr txBox="1">
            <a:spLocks noGrp="1"/>
          </p:cNvSpPr>
          <p:nvPr>
            <p:ph type="body" idx="4294967295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Human Capital </a:t>
            </a:r>
            <a:r>
              <a:rPr lang="en-US" u="sng"/>
              <a:t>are </a:t>
            </a: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skills, talents, abilities, and knowledge that you possess and can use. 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more capital you possess, the more you are worth in the labor market!!</a:t>
            </a: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29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 it matters?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Using Resources Wisely</a:t>
            </a:r>
            <a:endParaRPr/>
          </a:p>
        </p:txBody>
      </p:sp>
      <p:sp>
        <p:nvSpPr>
          <p:cNvPr id="452" name="Google Shape;452;p29"/>
          <p:cNvSpPr txBox="1">
            <a:spLocks noGrp="1"/>
          </p:cNvSpPr>
          <p:nvPr>
            <p:ph type="body" idx="4294967295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Specialization is doing what you do best 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and is using the factors of production(esp. labor) in tasks they can do more efficiently than others. 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Promoting more efficiency and production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Division of Labor 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takes place</a:t>
            </a: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when work is arranged so that individuals workers do fewer task than before but these tasks are more specialized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. 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30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The Next Step</a:t>
            </a:r>
            <a:endParaRPr/>
          </a:p>
        </p:txBody>
      </p:sp>
      <p:sp>
        <p:nvSpPr>
          <p:cNvPr id="458" name="Google Shape;458;p30"/>
          <p:cNvSpPr txBox="1">
            <a:spLocks noGrp="1"/>
          </p:cNvSpPr>
          <p:nvPr>
            <p:ph type="body" idx="1"/>
          </p:nvPr>
        </p:nvSpPr>
        <p:spPr>
          <a:xfrm>
            <a:off x="1981200" y="1143001"/>
            <a:ext cx="8229600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If FOP are used wisely, then individual, business, and national productivity.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Productivity is a quantitative measure of the relationship between input and output.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Productivity = Total output / total input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31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Productivity</a:t>
            </a:r>
            <a:endParaRPr/>
          </a:p>
        </p:txBody>
      </p:sp>
      <p:sp>
        <p:nvSpPr>
          <p:cNvPr id="464" name="Google Shape;464;p31"/>
          <p:cNvSpPr txBox="1">
            <a:spLocks noGrp="1"/>
          </p:cNvSpPr>
          <p:nvPr>
            <p:ph type="body" idx="1"/>
          </p:nvPr>
        </p:nvSpPr>
        <p:spPr>
          <a:xfrm>
            <a:off x="1981200" y="1600200"/>
            <a:ext cx="8229600" cy="50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Example- In one day 5 employees produce 25 widgets.  The productivity is 25/5=5  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Suppose you add FOP(Labor).  6 Employees would produce 33 widgets.  The productivity is 33/6=5.5. 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The goal is to increase productivity. 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How? Add/modify FOP.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32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If we make or have stuff????</a:t>
            </a:r>
            <a:endParaRPr/>
          </a:p>
        </p:txBody>
      </p:sp>
      <p:sp>
        <p:nvSpPr>
          <p:cNvPr id="471" name="Google Shape;471;p3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If scarcity is inevitable, how are resources allocated?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Who gets what?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33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Allocating the Resources</a:t>
            </a:r>
            <a:endParaRPr/>
          </a:p>
        </p:txBody>
      </p:sp>
      <p:sp>
        <p:nvSpPr>
          <p:cNvPr id="477" name="Google Shape;477;p33"/>
          <p:cNvSpPr txBox="1">
            <a:spLocks noGrp="1"/>
          </p:cNvSpPr>
          <p:nvPr>
            <p:ph type="body" idx="1"/>
          </p:nvPr>
        </p:nvSpPr>
        <p:spPr>
          <a:xfrm>
            <a:off x="956930" y="1600201"/>
            <a:ext cx="940627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How is allocation of the following determined?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/>
              <a:t>Gold medal at the Olympics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/>
              <a:t>Parking spots on graduation day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Beach front property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Positions in North Korean Government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Toys in a day care(with little supervision)</a:t>
            </a:r>
            <a:endParaRPr/>
          </a:p>
          <a:p>
            <a: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</a:pPr>
            <a:endParaRPr sz="2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6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Vending Machine Dilemma</a:t>
            </a:r>
            <a:endParaRPr/>
          </a:p>
        </p:txBody>
      </p:sp>
      <p:sp>
        <p:nvSpPr>
          <p:cNvPr id="357" name="Google Shape;357;p1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What is the thought process when someone buys something at a benefit?  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34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Allocating Resources</a:t>
            </a:r>
            <a:endParaRPr/>
          </a:p>
        </p:txBody>
      </p:sp>
      <p:sp>
        <p:nvSpPr>
          <p:cNvPr id="483" name="Google Shape;483;p34"/>
          <p:cNvSpPr txBox="1">
            <a:spLocks noGrp="1"/>
          </p:cNvSpPr>
          <p:nvPr>
            <p:ph type="body" idx="1"/>
          </p:nvPr>
        </p:nvSpPr>
        <p:spPr>
          <a:xfrm>
            <a:off x="993400" y="1163700"/>
            <a:ext cx="10448700" cy="4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Resources are allocated the following ways: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Price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Majority Rule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Contests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Force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Sharing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Lottery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Authority 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First Come- First Serve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Personal Characteristics</a:t>
            </a:r>
            <a:endParaRPr/>
          </a:p>
          <a:p>
            <a:pPr marL="342900" marR="0" lvl="0" indent="-22098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</a:pP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22098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</a:pP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17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The thoughts</a:t>
            </a:r>
            <a:endParaRPr/>
          </a:p>
        </p:txBody>
      </p:sp>
      <p:sp>
        <p:nvSpPr>
          <p:cNvPr id="363" name="Google Shape;363;p1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Vending Machine- The marginal benefit of your dollar is greater than the marginal cost of the candy bar.  </a:t>
            </a:r>
            <a:endParaRPr/>
          </a:p>
        </p:txBody>
      </p:sp>
      <p:sp>
        <p:nvSpPr>
          <p:cNvPr id="364" name="Google Shape;364;p17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You-The marginal benefit of the candy bar is greater than the marginal cost of the my dollar.  </a:t>
            </a:r>
            <a:endParaRPr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</a:pPr>
            <a:endParaRPr sz="2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8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What do we learn?</a:t>
            </a:r>
            <a:endParaRPr/>
          </a:p>
        </p:txBody>
      </p:sp>
      <p:sp>
        <p:nvSpPr>
          <p:cNvPr id="370" name="Google Shape;370;p1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In non-fraudulent, rational, voluntary e</a:t>
            </a:r>
            <a:r>
              <a:rPr lang="en-US" u="sng"/>
              <a:t>xchanges/</a:t>
            </a: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transactions, both will have more marginal benefit than cost.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Both sides benefit 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(and sometimes say “Thank you”. 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Same works in employment.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19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What is used to make these incredible products?</a:t>
            </a:r>
            <a:endParaRPr/>
          </a:p>
        </p:txBody>
      </p:sp>
      <p:pic>
        <p:nvPicPr>
          <p:cNvPr id="376" name="Google Shape;376;p19" descr="http://t0.gstatic.com/images?q=tbn:ANd9GcTmCqS-EHK36ULgT-D4ab_pp4CIxzPupjVdZyeGfyC73WbtgTCfQQ:www.kcheungshop.com/iwannebuy/pics/b_Home_Boy_Friend_Single_Arm_Cusion_04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1638" y="1417638"/>
            <a:ext cx="2819400" cy="281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7" name="Google Shape;377;p19" descr="http://stuppid.com/wp-content/uploads/poo-trap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11780" y="4237038"/>
            <a:ext cx="3365500" cy="2382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" name="Google Shape;378;p19" descr="http://www.ksvoboda.com/wp-content/uploads/2012/01/1103-as-seen-on-tv-beauty-infomercials-flowbee.jpg"/>
          <p:cNvPicPr preferRelativeResize="0"/>
          <p:nvPr/>
        </p:nvPicPr>
        <p:blipFill rotWithShape="1">
          <a:blip r:embed="rId5">
            <a:alphaModFix/>
          </a:blip>
          <a:srcRect t="15947" b="17609"/>
          <a:stretch/>
        </p:blipFill>
        <p:spPr>
          <a:xfrm>
            <a:off x="5151439" y="4894264"/>
            <a:ext cx="2770187" cy="15827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" name="Google Shape;379;p19" descr="http://t3.gstatic.com/images?q=tbn:ANd9GcR4BtAfIBDEz_nLzCDDxEFZyDSGAa-FbHmEh7cw9phsfd2P8cIw:https://theembiggensproject.files.wordpress.com/2012/05/handerpants.jp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110163" y="1674813"/>
            <a:ext cx="3181350" cy="2305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" name="Google Shape;380;p19" descr="http://t0.gstatic.com/images?q=tbn:ANd9GcQC4ItjGTYYqn1ry1fObWNApK7VgIb96NqB5KhfCEjbYUqbA7s63g:https://antpruitt.files.wordpress.com/2010/06/potty_putter.jp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186738" y="4470400"/>
            <a:ext cx="2133600" cy="213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1" name="Google Shape;381;p1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611488" y="2132014"/>
            <a:ext cx="2466975" cy="184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20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What do we need to produce products?</a:t>
            </a:r>
            <a:endParaRPr/>
          </a:p>
        </p:txBody>
      </p:sp>
      <p:sp>
        <p:nvSpPr>
          <p:cNvPr id="387" name="Google Shape;387;p20"/>
          <p:cNvSpPr txBox="1">
            <a:spLocks noGrp="1"/>
          </p:cNvSpPr>
          <p:nvPr>
            <p:ph type="body" idx="4294967295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44958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Noto Sans Symbols"/>
              <a:buChar char="◆"/>
            </a:pPr>
            <a:r>
              <a:rPr lang="en-US" sz="36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Factors of Production(aka Productive Resources)-resources required to produce the things </a:t>
            </a:r>
            <a:endParaRPr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822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21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Factors of Production</a:t>
            </a:r>
            <a:endParaRPr/>
          </a:p>
        </p:txBody>
      </p:sp>
      <p:sp>
        <p:nvSpPr>
          <p:cNvPr id="393" name="Google Shape;393;p21"/>
          <p:cNvSpPr txBox="1">
            <a:spLocks noGrp="1"/>
          </p:cNvSpPr>
          <p:nvPr>
            <p:ph type="body" idx="4294967295"/>
          </p:nvPr>
        </p:nvSpPr>
        <p:spPr>
          <a:xfrm>
            <a:off x="693375" y="1244725"/>
            <a:ext cx="10889100" cy="50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Land-natural resources 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such as land, minerals, lumber, etc.  Location of land may determine value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Human Resources- 1)Labor- work that people do    2)Human Capital- skills and talents people have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None/>
            </a:pPr>
            <a:endParaRPr u="sng"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Physical Capital- all the property people use to make other goods and services -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things that work(except people), examples are money and machines.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22"/>
          <p:cNvSpPr txBox="1">
            <a:spLocks noGrp="1"/>
          </p:cNvSpPr>
          <p:nvPr>
            <p:ph type="title" idx="4294967295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Factors(cont…)</a:t>
            </a:r>
            <a:endParaRPr/>
          </a:p>
        </p:txBody>
      </p:sp>
      <p:sp>
        <p:nvSpPr>
          <p:cNvPr id="399" name="Google Shape;399;p22"/>
          <p:cNvSpPr txBox="1">
            <a:spLocks noGrp="1"/>
          </p:cNvSpPr>
          <p:nvPr>
            <p:ph type="body" idx="4294967295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Entrepreneurship- the way the other 3 factors are used and organized or the ability of individuals to start new businesses 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(payment is profit</a:t>
            </a: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to introduce new products and techniques, and to improve management techniques.  Examples are Henry Ford’s assembly line or opening a Starbucks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3"/>
          <p:cNvSpPr txBox="1">
            <a:spLocks noGrp="1"/>
          </p:cNvSpPr>
          <p:nvPr>
            <p:ph type="title"/>
          </p:nvPr>
        </p:nvSpPr>
        <p:spPr>
          <a:xfrm>
            <a:off x="1981200" y="533401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Why do people become Entrepreneurs?  What is their effect?</a:t>
            </a:r>
            <a:endParaRPr/>
          </a:p>
        </p:txBody>
      </p:sp>
      <p:sp>
        <p:nvSpPr>
          <p:cNvPr id="405" name="Google Shape;405;p23"/>
          <p:cNvSpPr txBox="1">
            <a:spLocks noGrp="1"/>
          </p:cNvSpPr>
          <p:nvPr>
            <p:ph type="body" idx="1"/>
          </p:nvPr>
        </p:nvSpPr>
        <p:spPr>
          <a:xfrm>
            <a:off x="159488" y="2209801"/>
            <a:ext cx="11355572" cy="422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Entrepreneurs take risks because of potential profits.  They also create jobs, innovate, and improve society.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tellite Dish">
  <a:themeElements>
    <a:clrScheme name="Satellite Dish 4">
      <a:dk1>
        <a:srgbClr val="666A5C"/>
      </a:dk1>
      <a:lt1>
        <a:srgbClr val="FFFFFF"/>
      </a:lt1>
      <a:dk2>
        <a:srgbClr val="757868"/>
      </a:dk2>
      <a:lt2>
        <a:srgbClr val="C4C3AA"/>
      </a:lt2>
      <a:accent1>
        <a:srgbClr val="9AC2C0"/>
      </a:accent1>
      <a:accent2>
        <a:srgbClr val="4D4F45"/>
      </a:accent2>
      <a:accent3>
        <a:srgbClr val="BDBEB9"/>
      </a:accent3>
      <a:accent4>
        <a:srgbClr val="DADADA"/>
      </a:accent4>
      <a:accent5>
        <a:srgbClr val="CADDDC"/>
      </a:accent5>
      <a:accent6>
        <a:srgbClr val="45473E"/>
      </a:accent6>
      <a:hlink>
        <a:srgbClr val="009999"/>
      </a:hlink>
      <a:folHlink>
        <a:srgbClr val="BFCB4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681</Words>
  <Application>Microsoft Office PowerPoint</Application>
  <PresentationFormat>Widescreen</PresentationFormat>
  <Paragraphs>84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Noto Sans Symbols</vt:lpstr>
      <vt:lpstr>Verdana</vt:lpstr>
      <vt:lpstr>Satellite Dish</vt:lpstr>
      <vt:lpstr>Vocabulary</vt:lpstr>
      <vt:lpstr>Vending Machine Dilemma</vt:lpstr>
      <vt:lpstr>The thoughts</vt:lpstr>
      <vt:lpstr>What do we learn?</vt:lpstr>
      <vt:lpstr>What is used to make these incredible products?</vt:lpstr>
      <vt:lpstr>What do we need to produce products?</vt:lpstr>
      <vt:lpstr>Factors of Production</vt:lpstr>
      <vt:lpstr>Factors(cont…)</vt:lpstr>
      <vt:lpstr>Why do people become Entrepreneurs?  What is their effect?</vt:lpstr>
      <vt:lpstr>A way to remember Factors of Production </vt:lpstr>
      <vt:lpstr>It’s in the use.  </vt:lpstr>
      <vt:lpstr>Name that Factor</vt:lpstr>
      <vt:lpstr>Factors of Production Star Wars</vt:lpstr>
      <vt:lpstr>You the Capital.  </vt:lpstr>
      <vt:lpstr>Why it matters? Using Resources Wisely</vt:lpstr>
      <vt:lpstr>The Next Step</vt:lpstr>
      <vt:lpstr>Productivity</vt:lpstr>
      <vt:lpstr>If we make or have stuff????</vt:lpstr>
      <vt:lpstr>Allocating the Resources</vt:lpstr>
      <vt:lpstr>Allocating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</dc:title>
  <dc:creator>Clayton D. Jenkins</dc:creator>
  <cp:lastModifiedBy>Clayton Jenkins</cp:lastModifiedBy>
  <cp:revision>1</cp:revision>
  <dcterms:modified xsi:type="dcterms:W3CDTF">2019-09-19T19:39:43Z</dcterms:modified>
</cp:coreProperties>
</file>