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Merriweather" panose="020B0604020202020204" charset="0"/>
      <p:regular r:id="rId35"/>
      <p:bold r:id="rId36"/>
      <p:italic r:id="rId37"/>
      <p:boldItalic r:id="rId38"/>
    </p:embeddedFont>
    <p:embeddedFont>
      <p:font typeface="Verdana" panose="020B060403050404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53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6" name="Google Shape;34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Play Two Princes</a:t>
            </a:r>
            <a:endParaRPr/>
          </a:p>
        </p:txBody>
      </p:sp>
      <p:sp>
        <p:nvSpPr>
          <p:cNvPr id="347" name="Google Shape;34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800" b="0" i="0" u="none" strike="noStrike" cap="none">
                <a:solidFill>
                  <a:schemeClr val="dk1"/>
                </a:solidFill>
                <a:latin typeface="Arial"/>
                <a:ea typeface="Arial"/>
                <a:cs typeface="Arial"/>
                <a:sym typeface="Arial"/>
              </a:rPr>
              <a:t>1</a:t>
            </a:fld>
            <a:endParaRPr sz="18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26ecd9fabe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26ecd9fabe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1" name="Google Shape;411;g26ecd9fabe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6ecd9fab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26ecd9fabe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g26ecd9fab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0" name="Google Shape;4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5e81d11f63_1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g5e81d11f6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5e81d11f63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5e81d11f63_1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3" name="Google Shape;463;g5e81d11f63_1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5e81d11f63_1_1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g5e81d11f63_1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5e81d11f63_1_1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5" name="Google Shape;475;g5e81d11f63_1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2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800" b="0" i="0" u="none" strike="noStrike" cap="none">
                <a:solidFill>
                  <a:schemeClr val="dk1"/>
                </a:solidFill>
                <a:latin typeface="Arial"/>
                <a:ea typeface="Arial"/>
                <a:cs typeface="Arial"/>
                <a:sym typeface="Arial"/>
              </a:rPr>
              <a:t>21</a:t>
            </a:fld>
            <a:endParaRPr sz="1800" b="0" i="0" u="none" strike="noStrike" cap="none">
              <a:solidFill>
                <a:schemeClr val="dk1"/>
              </a:solidFill>
              <a:latin typeface="Arial"/>
              <a:ea typeface="Arial"/>
              <a:cs typeface="Arial"/>
              <a:sym typeface="Arial"/>
            </a:endParaRPr>
          </a:p>
        </p:txBody>
      </p:sp>
      <p:sp>
        <p:nvSpPr>
          <p:cNvPr id="488" name="Google Shape;488;p22:notes"/>
          <p:cNvSpPr txBox="1"/>
          <p:nvPr/>
        </p:nvSpPr>
        <p:spPr>
          <a:xfrm>
            <a:off x="3884613" y="8737600"/>
            <a:ext cx="2971800" cy="4603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200" b="0" i="0" u="none" strike="noStrike" cap="none">
                <a:solidFill>
                  <a:schemeClr val="dk1"/>
                </a:solidFill>
                <a:latin typeface="Arial"/>
                <a:ea typeface="Arial"/>
                <a:cs typeface="Arial"/>
                <a:sym typeface="Arial"/>
              </a:rPr>
              <a:t>21</a:t>
            </a:fld>
            <a:endParaRPr sz="1200" b="0" i="0" u="none" strike="noStrike" cap="none">
              <a:solidFill>
                <a:schemeClr val="dk1"/>
              </a:solidFill>
              <a:latin typeface="Arial"/>
              <a:ea typeface="Arial"/>
              <a:cs typeface="Arial"/>
              <a:sym typeface="Arial"/>
            </a:endParaRPr>
          </a:p>
        </p:txBody>
      </p:sp>
      <p:sp>
        <p:nvSpPr>
          <p:cNvPr id="489" name="Google Shape;489;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0" name="Google Shape;490;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800" b="0" i="0" u="none" strike="noStrike" cap="none">
                <a:solidFill>
                  <a:schemeClr val="dk1"/>
                </a:solidFill>
                <a:latin typeface="Arial"/>
                <a:ea typeface="Arial"/>
                <a:cs typeface="Arial"/>
                <a:sym typeface="Arial"/>
              </a:rPr>
              <a:t>22</a:t>
            </a:fld>
            <a:endParaRPr sz="1800" b="0" i="0" u="none" strike="noStrike" cap="none">
              <a:solidFill>
                <a:schemeClr val="dk1"/>
              </a:solidFill>
              <a:latin typeface="Arial"/>
              <a:ea typeface="Arial"/>
              <a:cs typeface="Arial"/>
              <a:sym typeface="Arial"/>
            </a:endParaRPr>
          </a:p>
        </p:txBody>
      </p:sp>
      <p:sp>
        <p:nvSpPr>
          <p:cNvPr id="496" name="Google Shape;496;p24:notes"/>
          <p:cNvSpPr txBox="1"/>
          <p:nvPr/>
        </p:nvSpPr>
        <p:spPr>
          <a:xfrm>
            <a:off x="3884613" y="8737600"/>
            <a:ext cx="2971800" cy="4603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200" b="0" i="0" u="none" strike="noStrike" cap="none">
                <a:solidFill>
                  <a:schemeClr val="dk1"/>
                </a:solidFill>
                <a:latin typeface="Arial"/>
                <a:ea typeface="Arial"/>
                <a:cs typeface="Arial"/>
                <a:sym typeface="Arial"/>
              </a:rPr>
              <a:t>22</a:t>
            </a:fld>
            <a:endParaRPr sz="1200" b="0" i="0" u="none" strike="noStrike" cap="none">
              <a:solidFill>
                <a:schemeClr val="dk1"/>
              </a:solidFill>
              <a:latin typeface="Arial"/>
              <a:ea typeface="Arial"/>
              <a:cs typeface="Arial"/>
              <a:sym typeface="Arial"/>
            </a:endParaRPr>
          </a:p>
        </p:txBody>
      </p:sp>
      <p:sp>
        <p:nvSpPr>
          <p:cNvPr id="497" name="Google Shape;49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98" name="Google Shape;49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2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4" name="Google Shape;50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800" b="0" i="0" u="none" strike="noStrike" cap="none">
                <a:solidFill>
                  <a:schemeClr val="dk1"/>
                </a:solidFill>
                <a:latin typeface="Arial"/>
                <a:ea typeface="Arial"/>
                <a:cs typeface="Arial"/>
                <a:sym typeface="Arial"/>
              </a:rPr>
              <a:t>24</a:t>
            </a:fld>
            <a:endParaRPr sz="1800" b="0" i="0" u="none" strike="noStrike" cap="none">
              <a:solidFill>
                <a:schemeClr val="dk1"/>
              </a:solidFill>
              <a:latin typeface="Arial"/>
              <a:ea typeface="Arial"/>
              <a:cs typeface="Arial"/>
              <a:sym typeface="Arial"/>
            </a:endParaRPr>
          </a:p>
        </p:txBody>
      </p:sp>
      <p:sp>
        <p:nvSpPr>
          <p:cNvPr id="510" name="Google Shape;510;p27:notes"/>
          <p:cNvSpPr txBox="1"/>
          <p:nvPr/>
        </p:nvSpPr>
        <p:spPr>
          <a:xfrm>
            <a:off x="3884613" y="8737600"/>
            <a:ext cx="2971800" cy="4603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200" b="0" i="0" u="none" strike="noStrike" cap="none">
                <a:solidFill>
                  <a:schemeClr val="dk1"/>
                </a:solidFill>
                <a:latin typeface="Arial"/>
                <a:ea typeface="Arial"/>
                <a:cs typeface="Arial"/>
                <a:sym typeface="Arial"/>
              </a:rPr>
              <a:t>24</a:t>
            </a:fld>
            <a:endParaRPr sz="1200" b="0" i="0" u="none" strike="noStrike" cap="none">
              <a:solidFill>
                <a:schemeClr val="dk1"/>
              </a:solidFill>
              <a:latin typeface="Arial"/>
              <a:ea typeface="Arial"/>
              <a:cs typeface="Arial"/>
              <a:sym typeface="Arial"/>
            </a:endParaRPr>
          </a:p>
        </p:txBody>
      </p:sp>
      <p:sp>
        <p:nvSpPr>
          <p:cNvPr id="511" name="Google Shape;51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2" name="Google Shape;51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800" b="0" i="0" u="none" strike="noStrike" cap="none">
                <a:solidFill>
                  <a:schemeClr val="dk1"/>
                </a:solidFill>
                <a:latin typeface="Arial"/>
                <a:ea typeface="Arial"/>
                <a:cs typeface="Arial"/>
                <a:sym typeface="Arial"/>
              </a:rPr>
              <a:t>25</a:t>
            </a:fld>
            <a:endParaRPr sz="1800" b="0" i="0" u="none" strike="noStrike" cap="none">
              <a:solidFill>
                <a:schemeClr val="dk1"/>
              </a:solidFill>
              <a:latin typeface="Arial"/>
              <a:ea typeface="Arial"/>
              <a:cs typeface="Arial"/>
              <a:sym typeface="Arial"/>
            </a:endParaRPr>
          </a:p>
        </p:txBody>
      </p:sp>
      <p:sp>
        <p:nvSpPr>
          <p:cNvPr id="518" name="Google Shape;518;p29:notes"/>
          <p:cNvSpPr txBox="1"/>
          <p:nvPr/>
        </p:nvSpPr>
        <p:spPr>
          <a:xfrm>
            <a:off x="3884613" y="8737600"/>
            <a:ext cx="2971800" cy="46037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Arial"/>
              <a:buNone/>
            </a:pPr>
            <a:fld id="{00000000-1234-1234-1234-123412341234}" type="slidenum">
              <a:rPr lang="en-US" sz="1200" b="0" i="0" u="none" strike="noStrike" cap="none">
                <a:solidFill>
                  <a:schemeClr val="dk1"/>
                </a:solidFill>
                <a:latin typeface="Arial"/>
                <a:ea typeface="Arial"/>
                <a:cs typeface="Arial"/>
                <a:sym typeface="Arial"/>
              </a:rPr>
              <a:t>25</a:t>
            </a:fld>
            <a:endParaRPr sz="1200" b="0" i="0" u="none" strike="noStrike" cap="none">
              <a:solidFill>
                <a:schemeClr val="dk1"/>
              </a:solidFill>
              <a:latin typeface="Arial"/>
              <a:ea typeface="Arial"/>
              <a:cs typeface="Arial"/>
              <a:sym typeface="Arial"/>
            </a:endParaRPr>
          </a:p>
        </p:txBody>
      </p:sp>
      <p:sp>
        <p:nvSpPr>
          <p:cNvPr id="519" name="Google Shape;51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20" name="Google Shape;52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3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6" name="Google Shape;52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1" name="Google Shape;531;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a734d9f2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a734d9f25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7" name="Google Shape;537;g1a734d9f25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6ecd9fabe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26ecd9fabe_0_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26ecd9fabe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6ecd9fabe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26ecd9fabe_0_2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8" name="Google Shape;368;g26ecd9fabe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6eb00ffec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g26eb00ffe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36119e332f_0_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36119e332f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36119e332f_0_22: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g36119e332f_0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26ecd9fabe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26ecd9fabe_0_1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5" name="Google Shape;395;g26ecd9fabe_0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df9a121da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df9a121da_0_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g3df9a121da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9"/>
        <p:cNvGrpSpPr/>
        <p:nvPr/>
      </p:nvGrpSpPr>
      <p:grpSpPr>
        <a:xfrm>
          <a:off x="0" y="0"/>
          <a:ext cx="0" cy="0"/>
          <a:chOff x="0" y="0"/>
          <a:chExt cx="0" cy="0"/>
        </a:xfrm>
      </p:grpSpPr>
      <p:sp>
        <p:nvSpPr>
          <p:cNvPr id="140" name="Google Shape;140;p2"/>
          <p:cNvSpPr txBox="1">
            <a:spLocks noGrp="1"/>
          </p:cNvSpPr>
          <p:nvPr>
            <p:ph type="title"/>
          </p:nvPr>
        </p:nvSpPr>
        <p:spPr>
          <a:xfrm>
            <a:off x="609600" y="277814"/>
            <a:ext cx="10972800" cy="11398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41" name="Google Shape;141;p2"/>
          <p:cNvSpPr txBox="1">
            <a:spLocks noGrp="1"/>
          </p:cNvSpPr>
          <p:nvPr>
            <p:ph type="body" idx="1"/>
          </p:nvPr>
        </p:nvSpPr>
        <p:spPr>
          <a:xfrm>
            <a:off x="609600" y="1600201"/>
            <a:ext cx="10972800" cy="4530725"/>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142" name="Google Shape;142;p2"/>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43" name="Google Shape;143;p2"/>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44" name="Google Shape;144;p2"/>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20"/>
        <p:cNvGrpSpPr/>
        <p:nvPr/>
      </p:nvGrpSpPr>
      <p:grpSpPr>
        <a:xfrm>
          <a:off x="0" y="0"/>
          <a:ext cx="0" cy="0"/>
          <a:chOff x="0" y="0"/>
          <a:chExt cx="0" cy="0"/>
        </a:xfrm>
      </p:grpSpPr>
      <p:sp>
        <p:nvSpPr>
          <p:cNvPr id="321" name="Google Shape;321;p11"/>
          <p:cNvSpPr txBox="1">
            <a:spLocks noGrp="1"/>
          </p:cNvSpPr>
          <p:nvPr>
            <p:ph type="title"/>
          </p:nvPr>
        </p:nvSpPr>
        <p:spPr>
          <a:xfrm>
            <a:off x="609600" y="277814"/>
            <a:ext cx="10972800" cy="11398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22" name="Google Shape;322;p11"/>
          <p:cNvSpPr txBox="1">
            <a:spLocks noGrp="1"/>
          </p:cNvSpPr>
          <p:nvPr>
            <p:ph type="body" idx="1"/>
          </p:nvPr>
        </p:nvSpPr>
        <p:spPr>
          <a:xfrm rot="5400000">
            <a:off x="3830638" y="-1620836"/>
            <a:ext cx="4530725" cy="10972800"/>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323" name="Google Shape;323;p11"/>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24" name="Google Shape;324;p11"/>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25" name="Google Shape;325;p11"/>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26"/>
        <p:cNvGrpSpPr/>
        <p:nvPr/>
      </p:nvGrpSpPr>
      <p:grpSpPr>
        <a:xfrm>
          <a:off x="0" y="0"/>
          <a:ext cx="0" cy="0"/>
          <a:chOff x="0" y="0"/>
          <a:chExt cx="0" cy="0"/>
        </a:xfrm>
      </p:grpSpPr>
      <p:sp>
        <p:nvSpPr>
          <p:cNvPr id="327" name="Google Shape;327;p12"/>
          <p:cNvSpPr txBox="1">
            <a:spLocks noGrp="1"/>
          </p:cNvSpPr>
          <p:nvPr>
            <p:ph type="title"/>
          </p:nvPr>
        </p:nvSpPr>
        <p:spPr>
          <a:xfrm rot="5400000">
            <a:off x="7284244" y="1832769"/>
            <a:ext cx="5853112" cy="27432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28" name="Google Shape;328;p12"/>
          <p:cNvSpPr txBox="1">
            <a:spLocks noGrp="1"/>
          </p:cNvSpPr>
          <p:nvPr>
            <p:ph type="body" idx="1"/>
          </p:nvPr>
        </p:nvSpPr>
        <p:spPr>
          <a:xfrm rot="5400000">
            <a:off x="1696244" y="-808831"/>
            <a:ext cx="5853112" cy="8026400"/>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329" name="Google Shape;329;p12"/>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30" name="Google Shape;330;p12"/>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31" name="Google Shape;331;p12"/>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332"/>
        <p:cNvGrpSpPr/>
        <p:nvPr/>
      </p:nvGrpSpPr>
      <p:grpSpPr>
        <a:xfrm>
          <a:off x="0" y="0"/>
          <a:ext cx="0" cy="0"/>
          <a:chOff x="0" y="0"/>
          <a:chExt cx="0" cy="0"/>
        </a:xfrm>
      </p:grpSpPr>
      <p:sp>
        <p:nvSpPr>
          <p:cNvPr id="333" name="Google Shape;333;p13"/>
          <p:cNvSpPr txBox="1">
            <a:spLocks noGrp="1"/>
          </p:cNvSpPr>
          <p:nvPr>
            <p:ph type="title"/>
          </p:nvPr>
        </p:nvSpPr>
        <p:spPr>
          <a:xfrm>
            <a:off x="609600" y="277814"/>
            <a:ext cx="10972800" cy="11398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34" name="Google Shape;334;p13"/>
          <p:cNvSpPr txBox="1">
            <a:spLocks noGrp="1"/>
          </p:cNvSpPr>
          <p:nvPr>
            <p:ph type="body" idx="1"/>
          </p:nvPr>
        </p:nvSpPr>
        <p:spPr>
          <a:xfrm>
            <a:off x="609600" y="1600201"/>
            <a:ext cx="5384800" cy="4530725"/>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335" name="Google Shape;335;p13"/>
          <p:cNvSpPr txBox="1">
            <a:spLocks noGrp="1"/>
          </p:cNvSpPr>
          <p:nvPr>
            <p:ph type="body" idx="2"/>
          </p:nvPr>
        </p:nvSpPr>
        <p:spPr>
          <a:xfrm>
            <a:off x="6197600" y="1600201"/>
            <a:ext cx="5384800" cy="4530725"/>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336" name="Google Shape;336;p13"/>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37" name="Google Shape;337;p13"/>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38" name="Google Shape;338;p13"/>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339"/>
        <p:cNvGrpSpPr/>
        <p:nvPr/>
      </p:nvGrpSpPr>
      <p:grpSpPr>
        <a:xfrm>
          <a:off x="0" y="0"/>
          <a:ext cx="0" cy="0"/>
          <a:chOff x="0" y="0"/>
          <a:chExt cx="0" cy="0"/>
        </a:xfrm>
      </p:grpSpPr>
      <p:sp>
        <p:nvSpPr>
          <p:cNvPr id="340" name="Google Shape;340;p14"/>
          <p:cNvSpPr txBox="1">
            <a:spLocks noGrp="1"/>
          </p:cNvSpPr>
          <p:nvPr>
            <p:ph type="body" idx="1"/>
          </p:nvPr>
        </p:nvSpPr>
        <p:spPr>
          <a:xfrm>
            <a:off x="609600" y="277813"/>
            <a:ext cx="10972800" cy="5853112"/>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341" name="Google Shape;341;p14"/>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42" name="Google Shape;342;p14"/>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43" name="Google Shape;343;p14"/>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5"/>
        <p:cNvGrpSpPr/>
        <p:nvPr/>
      </p:nvGrpSpPr>
      <p:grpSpPr>
        <a:xfrm>
          <a:off x="0" y="0"/>
          <a:ext cx="0" cy="0"/>
          <a:chOff x="0" y="0"/>
          <a:chExt cx="0" cy="0"/>
        </a:xfrm>
      </p:grpSpPr>
      <p:sp>
        <p:nvSpPr>
          <p:cNvPr id="146" name="Google Shape;146;p3"/>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47" name="Google Shape;147;p3"/>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48" name="Google Shape;148;p3"/>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609600" y="277814"/>
            <a:ext cx="10972800" cy="11398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151" name="Google Shape;151;p4"/>
          <p:cNvSpPr txBox="1">
            <a:spLocks noGrp="1"/>
          </p:cNvSpPr>
          <p:nvPr>
            <p:ph type="body" idx="1"/>
          </p:nvPr>
        </p:nvSpPr>
        <p:spPr>
          <a:xfrm>
            <a:off x="609600" y="1600201"/>
            <a:ext cx="5384800" cy="4530725"/>
          </a:xfrm>
          <a:prstGeom prst="rect">
            <a:avLst/>
          </a:prstGeom>
          <a:noFill/>
          <a:ln>
            <a:noFill/>
          </a:ln>
        </p:spPr>
        <p:txBody>
          <a:bodyPr spcFirstLastPara="1" wrap="square" lIns="91425" tIns="91425" rIns="91425" bIns="91425" anchor="t" anchorCtr="0">
            <a:noAutofit/>
          </a:bodyPr>
          <a:lstStyle>
            <a:lvl1pPr marL="457200" marR="0" lvl="0" indent="-335280" algn="l" rtl="0">
              <a:spcBef>
                <a:spcPts val="560"/>
              </a:spcBef>
              <a:spcAft>
                <a:spcPts val="0"/>
              </a:spcAft>
              <a:buClr>
                <a:schemeClr val="lt2"/>
              </a:buClr>
              <a:buSzPts val="168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480"/>
              </a:spcBef>
              <a:spcAft>
                <a:spcPts val="0"/>
              </a:spcAft>
              <a:buClr>
                <a:schemeClr val="l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04800" algn="l" rtl="0">
              <a:spcBef>
                <a:spcPts val="400"/>
              </a:spcBef>
              <a:spcAft>
                <a:spcPts val="0"/>
              </a:spcAft>
              <a:buClr>
                <a:schemeClr val="hlink"/>
              </a:buClr>
              <a:buSzPts val="12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42900" algn="l" rtl="0">
              <a:spcBef>
                <a:spcPts val="360"/>
              </a:spcBef>
              <a:spcAft>
                <a:spcPts val="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4pPr>
            <a:lvl5pPr marL="2286000" marR="0" lvl="4"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5pPr>
            <a:lvl6pPr marL="2743200" marR="0" lvl="5"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6pPr>
            <a:lvl7pPr marL="3200400" marR="0" lvl="6"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7pPr>
            <a:lvl8pPr marL="3657600" marR="0" lvl="7"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8pPr>
            <a:lvl9pPr marL="4114800" marR="0" lvl="8"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9pPr>
          </a:lstStyle>
          <a:p>
            <a:endParaRPr/>
          </a:p>
        </p:txBody>
      </p:sp>
      <p:sp>
        <p:nvSpPr>
          <p:cNvPr id="152" name="Google Shape;152;p4"/>
          <p:cNvSpPr txBox="1">
            <a:spLocks noGrp="1"/>
          </p:cNvSpPr>
          <p:nvPr>
            <p:ph type="body" idx="2"/>
          </p:nvPr>
        </p:nvSpPr>
        <p:spPr>
          <a:xfrm>
            <a:off x="6197600" y="1600201"/>
            <a:ext cx="5384800" cy="4530725"/>
          </a:xfrm>
          <a:prstGeom prst="rect">
            <a:avLst/>
          </a:prstGeom>
          <a:noFill/>
          <a:ln>
            <a:noFill/>
          </a:ln>
        </p:spPr>
        <p:txBody>
          <a:bodyPr spcFirstLastPara="1" wrap="square" lIns="91425" tIns="91425" rIns="91425" bIns="91425" anchor="t" anchorCtr="0">
            <a:noAutofit/>
          </a:bodyPr>
          <a:lstStyle>
            <a:lvl1pPr marL="457200" marR="0" lvl="0" indent="-335280" algn="l" rtl="0">
              <a:spcBef>
                <a:spcPts val="560"/>
              </a:spcBef>
              <a:spcAft>
                <a:spcPts val="0"/>
              </a:spcAft>
              <a:buClr>
                <a:schemeClr val="lt2"/>
              </a:buClr>
              <a:buSzPts val="1680"/>
              <a:buFont typeface="Noto Sans Symbols"/>
              <a:buChar char="◆"/>
              <a:defRPr sz="2800" b="0" i="0" u="none" strike="noStrike" cap="none">
                <a:solidFill>
                  <a:schemeClr val="lt1"/>
                </a:solidFill>
                <a:latin typeface="Verdana"/>
                <a:ea typeface="Verdana"/>
                <a:cs typeface="Verdana"/>
                <a:sym typeface="Verdana"/>
              </a:defRPr>
            </a:lvl1pPr>
            <a:lvl2pPr marL="914400" marR="0" lvl="1" indent="-381000" algn="l" rtl="0">
              <a:spcBef>
                <a:spcPts val="480"/>
              </a:spcBef>
              <a:spcAft>
                <a:spcPts val="0"/>
              </a:spcAft>
              <a:buClr>
                <a:schemeClr val="lt1"/>
              </a:buClr>
              <a:buSzPts val="2400"/>
              <a:buFont typeface="Verdana"/>
              <a:buChar char="•"/>
              <a:defRPr sz="2400" b="0" i="0" u="none" strike="noStrike" cap="none">
                <a:solidFill>
                  <a:schemeClr val="lt1"/>
                </a:solidFill>
                <a:latin typeface="Verdana"/>
                <a:ea typeface="Verdana"/>
                <a:cs typeface="Verdana"/>
                <a:sym typeface="Verdana"/>
              </a:defRPr>
            </a:lvl2pPr>
            <a:lvl3pPr marL="1371600" marR="0" lvl="2" indent="-304800" algn="l" rtl="0">
              <a:spcBef>
                <a:spcPts val="400"/>
              </a:spcBef>
              <a:spcAft>
                <a:spcPts val="0"/>
              </a:spcAft>
              <a:buClr>
                <a:schemeClr val="hlink"/>
              </a:buClr>
              <a:buSzPts val="1200"/>
              <a:buFont typeface="Noto Sans Symbols"/>
              <a:buChar char="◆"/>
              <a:defRPr sz="2000" b="0" i="0" u="none" strike="noStrike" cap="none">
                <a:solidFill>
                  <a:schemeClr val="lt1"/>
                </a:solidFill>
                <a:latin typeface="Verdana"/>
                <a:ea typeface="Verdana"/>
                <a:cs typeface="Verdana"/>
                <a:sym typeface="Verdana"/>
              </a:defRPr>
            </a:lvl3pPr>
            <a:lvl4pPr marL="1828800" marR="0" lvl="3" indent="-342900" algn="l" rtl="0">
              <a:spcBef>
                <a:spcPts val="360"/>
              </a:spcBef>
              <a:spcAft>
                <a:spcPts val="0"/>
              </a:spcAft>
              <a:buClr>
                <a:schemeClr val="lt1"/>
              </a:buClr>
              <a:buSzPts val="1800"/>
              <a:buFont typeface="Verdana"/>
              <a:buChar char="•"/>
              <a:defRPr sz="1800" b="0" i="0" u="none" strike="noStrike" cap="none">
                <a:solidFill>
                  <a:schemeClr val="lt1"/>
                </a:solidFill>
                <a:latin typeface="Verdana"/>
                <a:ea typeface="Verdana"/>
                <a:cs typeface="Verdana"/>
                <a:sym typeface="Verdana"/>
              </a:defRPr>
            </a:lvl4pPr>
            <a:lvl5pPr marL="2286000" marR="0" lvl="4"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5pPr>
            <a:lvl6pPr marL="2743200" marR="0" lvl="5"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6pPr>
            <a:lvl7pPr marL="3200400" marR="0" lvl="6"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7pPr>
            <a:lvl8pPr marL="3657600" marR="0" lvl="7"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8pPr>
            <a:lvl9pPr marL="4114800" marR="0" lvl="8" indent="-297179" algn="l" rtl="0">
              <a:spcBef>
                <a:spcPts val="360"/>
              </a:spcBef>
              <a:spcAft>
                <a:spcPts val="0"/>
              </a:spcAft>
              <a:buClr>
                <a:schemeClr val="folHlink"/>
              </a:buClr>
              <a:buSzPts val="1080"/>
              <a:buFont typeface="Noto Sans Symbols"/>
              <a:buChar char="◆"/>
              <a:defRPr sz="1800" b="0" i="0" u="none" strike="noStrike" cap="none">
                <a:solidFill>
                  <a:schemeClr val="lt1"/>
                </a:solidFill>
                <a:latin typeface="Verdana"/>
                <a:ea typeface="Verdana"/>
                <a:cs typeface="Verdana"/>
                <a:sym typeface="Verdana"/>
              </a:defRPr>
            </a:lvl9pPr>
          </a:lstStyle>
          <a:p>
            <a:endParaRPr/>
          </a:p>
        </p:txBody>
      </p:sp>
      <p:sp>
        <p:nvSpPr>
          <p:cNvPr id="153" name="Google Shape;153;p4"/>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54" name="Google Shape;154;p4"/>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55" name="Google Shape;155;p4"/>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6"/>
        <p:cNvGrpSpPr/>
        <p:nvPr/>
      </p:nvGrpSpPr>
      <p:grpSpPr>
        <a:xfrm>
          <a:off x="0" y="0"/>
          <a:ext cx="0" cy="0"/>
          <a:chOff x="0" y="0"/>
          <a:chExt cx="0" cy="0"/>
        </a:xfrm>
      </p:grpSpPr>
      <p:grpSp>
        <p:nvGrpSpPr>
          <p:cNvPr id="157" name="Google Shape;157;p5"/>
          <p:cNvGrpSpPr/>
          <p:nvPr/>
        </p:nvGrpSpPr>
        <p:grpSpPr>
          <a:xfrm>
            <a:off x="-1134282" y="798514"/>
            <a:ext cx="10161866" cy="6692542"/>
            <a:chOff x="-521" y="480"/>
            <a:chExt cx="4801" cy="4216"/>
          </a:xfrm>
        </p:grpSpPr>
        <p:grpSp>
          <p:nvGrpSpPr>
            <p:cNvPr id="158" name="Google Shape;158;p5"/>
            <p:cNvGrpSpPr/>
            <p:nvPr/>
          </p:nvGrpSpPr>
          <p:grpSpPr>
            <a:xfrm>
              <a:off x="-521" y="480"/>
              <a:ext cx="4801" cy="4216"/>
              <a:chOff x="-137" y="522"/>
              <a:chExt cx="4801" cy="4216"/>
            </a:xfrm>
          </p:grpSpPr>
          <p:grpSp>
            <p:nvGrpSpPr>
              <p:cNvPr id="159" name="Google Shape;159;p5"/>
              <p:cNvGrpSpPr/>
              <p:nvPr/>
            </p:nvGrpSpPr>
            <p:grpSpPr>
              <a:xfrm>
                <a:off x="-137" y="522"/>
                <a:ext cx="4801" cy="4216"/>
                <a:chOff x="-137" y="522"/>
                <a:chExt cx="4801" cy="4216"/>
              </a:xfrm>
            </p:grpSpPr>
            <p:sp>
              <p:nvSpPr>
                <p:cNvPr id="160" name="Google Shape;160;p5"/>
                <p:cNvSpPr/>
                <p:nvPr/>
              </p:nvSpPr>
              <p:spPr>
                <a:xfrm>
                  <a:off x="628" y="1241"/>
                  <a:ext cx="3281" cy="3075"/>
                </a:xfrm>
                <a:custGeom>
                  <a:avLst/>
                  <a:gdLst/>
                  <a:ahLst/>
                  <a:cxnLst/>
                  <a:rect l="l" t="t" r="r" b="b"/>
                  <a:pathLst>
                    <a:path w="120000" h="120000" extrusionOk="0">
                      <a:moveTo>
                        <a:pt x="31146" y="92878"/>
                      </a:moveTo>
                      <a:lnTo>
                        <a:pt x="24359" y="85385"/>
                      </a:lnTo>
                      <a:lnTo>
                        <a:pt x="18416" y="77658"/>
                      </a:lnTo>
                      <a:lnTo>
                        <a:pt x="13170" y="69697"/>
                      </a:lnTo>
                      <a:lnTo>
                        <a:pt x="8767" y="61502"/>
                      </a:lnTo>
                      <a:lnTo>
                        <a:pt x="6823" y="57521"/>
                      </a:lnTo>
                      <a:lnTo>
                        <a:pt x="5062" y="53580"/>
                      </a:lnTo>
                      <a:lnTo>
                        <a:pt x="3741" y="49600"/>
                      </a:lnTo>
                      <a:lnTo>
                        <a:pt x="2421" y="45619"/>
                      </a:lnTo>
                      <a:lnTo>
                        <a:pt x="1540" y="41639"/>
                      </a:lnTo>
                      <a:lnTo>
                        <a:pt x="880" y="37892"/>
                      </a:lnTo>
                      <a:lnTo>
                        <a:pt x="440" y="34146"/>
                      </a:lnTo>
                      <a:lnTo>
                        <a:pt x="220" y="30400"/>
                      </a:lnTo>
                      <a:lnTo>
                        <a:pt x="220" y="27121"/>
                      </a:lnTo>
                      <a:lnTo>
                        <a:pt x="660" y="23843"/>
                      </a:lnTo>
                      <a:lnTo>
                        <a:pt x="1100" y="20800"/>
                      </a:lnTo>
                      <a:lnTo>
                        <a:pt x="1981" y="17990"/>
                      </a:lnTo>
                      <a:lnTo>
                        <a:pt x="3081" y="15180"/>
                      </a:lnTo>
                      <a:lnTo>
                        <a:pt x="4402" y="12878"/>
                      </a:lnTo>
                      <a:lnTo>
                        <a:pt x="5943" y="10536"/>
                      </a:lnTo>
                      <a:lnTo>
                        <a:pt x="7667" y="8429"/>
                      </a:lnTo>
                      <a:lnTo>
                        <a:pt x="10969" y="5619"/>
                      </a:lnTo>
                      <a:lnTo>
                        <a:pt x="14490" y="3278"/>
                      </a:lnTo>
                      <a:lnTo>
                        <a:pt x="18636" y="1639"/>
                      </a:lnTo>
                      <a:lnTo>
                        <a:pt x="23038" y="702"/>
                      </a:lnTo>
                      <a:lnTo>
                        <a:pt x="27661" y="234"/>
                      </a:lnTo>
                      <a:lnTo>
                        <a:pt x="32687" y="234"/>
                      </a:lnTo>
                      <a:lnTo>
                        <a:pt x="37970" y="936"/>
                      </a:lnTo>
                      <a:lnTo>
                        <a:pt x="43436" y="2341"/>
                      </a:lnTo>
                      <a:lnTo>
                        <a:pt x="48939" y="3980"/>
                      </a:lnTo>
                      <a:lnTo>
                        <a:pt x="54625" y="6321"/>
                      </a:lnTo>
                      <a:lnTo>
                        <a:pt x="60311" y="9365"/>
                      </a:lnTo>
                      <a:lnTo>
                        <a:pt x="66254" y="12643"/>
                      </a:lnTo>
                      <a:lnTo>
                        <a:pt x="71941" y="16585"/>
                      </a:lnTo>
                      <a:lnTo>
                        <a:pt x="77664" y="20800"/>
                      </a:lnTo>
                      <a:lnTo>
                        <a:pt x="83350" y="25717"/>
                      </a:lnTo>
                      <a:lnTo>
                        <a:pt x="88853" y="31102"/>
                      </a:lnTo>
                      <a:lnTo>
                        <a:pt x="95640" y="38595"/>
                      </a:lnTo>
                      <a:lnTo>
                        <a:pt x="101583" y="46321"/>
                      </a:lnTo>
                      <a:lnTo>
                        <a:pt x="106829" y="54282"/>
                      </a:lnTo>
                      <a:lnTo>
                        <a:pt x="111232" y="62439"/>
                      </a:lnTo>
                      <a:lnTo>
                        <a:pt x="113176" y="66419"/>
                      </a:lnTo>
                      <a:lnTo>
                        <a:pt x="114937" y="70400"/>
                      </a:lnTo>
                      <a:lnTo>
                        <a:pt x="116258" y="74380"/>
                      </a:lnTo>
                      <a:lnTo>
                        <a:pt x="117578" y="78360"/>
                      </a:lnTo>
                      <a:lnTo>
                        <a:pt x="118459" y="82341"/>
                      </a:lnTo>
                      <a:lnTo>
                        <a:pt x="119119" y="86087"/>
                      </a:lnTo>
                      <a:lnTo>
                        <a:pt x="119559" y="89834"/>
                      </a:lnTo>
                      <a:lnTo>
                        <a:pt x="119779" y="93580"/>
                      </a:lnTo>
                      <a:lnTo>
                        <a:pt x="119779" y="96858"/>
                      </a:lnTo>
                      <a:lnTo>
                        <a:pt x="119339" y="100097"/>
                      </a:lnTo>
                      <a:lnTo>
                        <a:pt x="118899" y="103141"/>
                      </a:lnTo>
                      <a:lnTo>
                        <a:pt x="118018" y="105951"/>
                      </a:lnTo>
                      <a:lnTo>
                        <a:pt x="116918" y="108526"/>
                      </a:lnTo>
                      <a:lnTo>
                        <a:pt x="115817" y="111102"/>
                      </a:lnTo>
                      <a:lnTo>
                        <a:pt x="114276" y="113443"/>
                      </a:lnTo>
                      <a:lnTo>
                        <a:pt x="112552" y="115551"/>
                      </a:lnTo>
                      <a:lnTo>
                        <a:pt x="109911" y="117892"/>
                      </a:lnTo>
                      <a:lnTo>
                        <a:pt x="107049" y="120000"/>
                      </a:lnTo>
                      <a:lnTo>
                        <a:pt x="107490" y="120000"/>
                      </a:lnTo>
                      <a:lnTo>
                        <a:pt x="110131" y="118126"/>
                      </a:lnTo>
                      <a:lnTo>
                        <a:pt x="112552" y="115785"/>
                      </a:lnTo>
                      <a:lnTo>
                        <a:pt x="114276" y="113678"/>
                      </a:lnTo>
                      <a:lnTo>
                        <a:pt x="115817" y="111336"/>
                      </a:lnTo>
                      <a:lnTo>
                        <a:pt x="117138" y="108760"/>
                      </a:lnTo>
                      <a:lnTo>
                        <a:pt x="118239" y="106185"/>
                      </a:lnTo>
                      <a:lnTo>
                        <a:pt x="119119" y="103141"/>
                      </a:lnTo>
                      <a:lnTo>
                        <a:pt x="119559" y="100097"/>
                      </a:lnTo>
                      <a:lnTo>
                        <a:pt x="120000" y="96858"/>
                      </a:lnTo>
                      <a:lnTo>
                        <a:pt x="120000" y="93580"/>
                      </a:lnTo>
                      <a:lnTo>
                        <a:pt x="119779" y="89834"/>
                      </a:lnTo>
                      <a:lnTo>
                        <a:pt x="119339" y="86087"/>
                      </a:lnTo>
                      <a:lnTo>
                        <a:pt x="118679" y="82341"/>
                      </a:lnTo>
                      <a:lnTo>
                        <a:pt x="117798" y="78360"/>
                      </a:lnTo>
                      <a:lnTo>
                        <a:pt x="116478" y="74380"/>
                      </a:lnTo>
                      <a:lnTo>
                        <a:pt x="115157" y="70400"/>
                      </a:lnTo>
                      <a:lnTo>
                        <a:pt x="113396" y="66419"/>
                      </a:lnTo>
                      <a:lnTo>
                        <a:pt x="111452" y="62204"/>
                      </a:lnTo>
                      <a:lnTo>
                        <a:pt x="107049" y="54282"/>
                      </a:lnTo>
                      <a:lnTo>
                        <a:pt x="101803" y="46087"/>
                      </a:lnTo>
                      <a:lnTo>
                        <a:pt x="95860" y="38360"/>
                      </a:lnTo>
                      <a:lnTo>
                        <a:pt x="89073" y="30868"/>
                      </a:lnTo>
                      <a:lnTo>
                        <a:pt x="83570" y="25482"/>
                      </a:lnTo>
                      <a:lnTo>
                        <a:pt x="77884" y="20565"/>
                      </a:lnTo>
                      <a:lnTo>
                        <a:pt x="72161" y="16351"/>
                      </a:lnTo>
                      <a:lnTo>
                        <a:pt x="66254" y="12409"/>
                      </a:lnTo>
                      <a:lnTo>
                        <a:pt x="60531" y="9131"/>
                      </a:lnTo>
                      <a:lnTo>
                        <a:pt x="54625" y="6087"/>
                      </a:lnTo>
                      <a:lnTo>
                        <a:pt x="48939" y="3746"/>
                      </a:lnTo>
                      <a:lnTo>
                        <a:pt x="43436" y="2107"/>
                      </a:lnTo>
                      <a:lnTo>
                        <a:pt x="37970" y="702"/>
                      </a:lnTo>
                      <a:lnTo>
                        <a:pt x="32687" y="0"/>
                      </a:lnTo>
                      <a:lnTo>
                        <a:pt x="27661" y="0"/>
                      </a:lnTo>
                      <a:lnTo>
                        <a:pt x="22818" y="468"/>
                      </a:lnTo>
                      <a:lnTo>
                        <a:pt x="18416" y="1404"/>
                      </a:lnTo>
                      <a:lnTo>
                        <a:pt x="14490" y="3043"/>
                      </a:lnTo>
                      <a:lnTo>
                        <a:pt x="10749" y="5385"/>
                      </a:lnTo>
                      <a:lnTo>
                        <a:pt x="7483" y="8195"/>
                      </a:lnTo>
                      <a:lnTo>
                        <a:pt x="5723" y="10302"/>
                      </a:lnTo>
                      <a:lnTo>
                        <a:pt x="4182" y="12643"/>
                      </a:lnTo>
                      <a:lnTo>
                        <a:pt x="2861" y="15180"/>
                      </a:lnTo>
                      <a:lnTo>
                        <a:pt x="1760" y="17990"/>
                      </a:lnTo>
                      <a:lnTo>
                        <a:pt x="1100" y="20800"/>
                      </a:lnTo>
                      <a:lnTo>
                        <a:pt x="440" y="23843"/>
                      </a:lnTo>
                      <a:lnTo>
                        <a:pt x="220" y="27121"/>
                      </a:lnTo>
                      <a:lnTo>
                        <a:pt x="0" y="30400"/>
                      </a:lnTo>
                      <a:lnTo>
                        <a:pt x="220" y="34146"/>
                      </a:lnTo>
                      <a:lnTo>
                        <a:pt x="660" y="37892"/>
                      </a:lnTo>
                      <a:lnTo>
                        <a:pt x="1320" y="41639"/>
                      </a:lnTo>
                      <a:lnTo>
                        <a:pt x="2201" y="45619"/>
                      </a:lnTo>
                      <a:lnTo>
                        <a:pt x="3521" y="49600"/>
                      </a:lnTo>
                      <a:lnTo>
                        <a:pt x="4842" y="53580"/>
                      </a:lnTo>
                      <a:lnTo>
                        <a:pt x="6603" y="57521"/>
                      </a:lnTo>
                      <a:lnTo>
                        <a:pt x="8547" y="61736"/>
                      </a:lnTo>
                      <a:lnTo>
                        <a:pt x="10528" y="65717"/>
                      </a:lnTo>
                      <a:lnTo>
                        <a:pt x="12950" y="69697"/>
                      </a:lnTo>
                      <a:lnTo>
                        <a:pt x="18196" y="77658"/>
                      </a:lnTo>
                      <a:lnTo>
                        <a:pt x="24359" y="85385"/>
                      </a:lnTo>
                      <a:lnTo>
                        <a:pt x="31146" y="92878"/>
                      </a:lnTo>
                      <a:lnTo>
                        <a:pt x="35988" y="97560"/>
                      </a:lnTo>
                      <a:lnTo>
                        <a:pt x="40794" y="101736"/>
                      </a:lnTo>
                      <a:lnTo>
                        <a:pt x="45637" y="105717"/>
                      </a:lnTo>
                      <a:lnTo>
                        <a:pt x="50663" y="109463"/>
                      </a:lnTo>
                      <a:lnTo>
                        <a:pt x="55726" y="112741"/>
                      </a:lnTo>
                      <a:lnTo>
                        <a:pt x="60752" y="115551"/>
                      </a:lnTo>
                      <a:lnTo>
                        <a:pt x="65594" y="117892"/>
                      </a:lnTo>
                      <a:lnTo>
                        <a:pt x="70657" y="120000"/>
                      </a:lnTo>
                      <a:lnTo>
                        <a:pt x="71060" y="120000"/>
                      </a:lnTo>
                      <a:lnTo>
                        <a:pt x="66034" y="117892"/>
                      </a:lnTo>
                      <a:lnTo>
                        <a:pt x="60972" y="115551"/>
                      </a:lnTo>
                      <a:lnTo>
                        <a:pt x="55946" y="112741"/>
                      </a:lnTo>
                      <a:lnTo>
                        <a:pt x="50883" y="109463"/>
                      </a:lnTo>
                      <a:lnTo>
                        <a:pt x="45857" y="105717"/>
                      </a:lnTo>
                      <a:lnTo>
                        <a:pt x="41014" y="101736"/>
                      </a:lnTo>
                      <a:lnTo>
                        <a:pt x="35988" y="97560"/>
                      </a:lnTo>
                      <a:lnTo>
                        <a:pt x="31146" y="9287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161" name="Google Shape;161;p5"/>
                <p:cNvGrpSpPr/>
                <p:nvPr/>
              </p:nvGrpSpPr>
              <p:grpSpPr>
                <a:xfrm>
                  <a:off x="-137" y="522"/>
                  <a:ext cx="4801" cy="4216"/>
                  <a:chOff x="-137" y="522"/>
                  <a:chExt cx="4801" cy="4216"/>
                </a:xfrm>
              </p:grpSpPr>
              <p:sp>
                <p:nvSpPr>
                  <p:cNvPr id="162" name="Google Shape;162;p5"/>
                  <p:cNvSpPr/>
                  <p:nvPr/>
                </p:nvSpPr>
                <p:spPr>
                  <a:xfrm>
                    <a:off x="400" y="815"/>
                    <a:ext cx="3964" cy="3501"/>
                  </a:xfrm>
                  <a:custGeom>
                    <a:avLst/>
                    <a:gdLst/>
                    <a:ahLst/>
                    <a:cxnLst/>
                    <a:rect l="l" t="t" r="r" b="b"/>
                    <a:pathLst>
                      <a:path w="120000" h="120000" extrusionOk="0">
                        <a:moveTo>
                          <a:pt x="120000" y="101902"/>
                        </a:moveTo>
                        <a:lnTo>
                          <a:pt x="119817" y="98029"/>
                        </a:lnTo>
                        <a:lnTo>
                          <a:pt x="119453" y="93916"/>
                        </a:lnTo>
                        <a:lnTo>
                          <a:pt x="118724" y="89597"/>
                        </a:lnTo>
                        <a:lnTo>
                          <a:pt x="117661" y="85484"/>
                        </a:lnTo>
                        <a:lnTo>
                          <a:pt x="116568" y="81165"/>
                        </a:lnTo>
                        <a:lnTo>
                          <a:pt x="114929" y="76640"/>
                        </a:lnTo>
                        <a:lnTo>
                          <a:pt x="113289" y="72322"/>
                        </a:lnTo>
                        <a:lnTo>
                          <a:pt x="111285" y="67797"/>
                        </a:lnTo>
                        <a:lnTo>
                          <a:pt x="109099" y="63513"/>
                        </a:lnTo>
                        <a:lnTo>
                          <a:pt x="106761" y="58988"/>
                        </a:lnTo>
                        <a:lnTo>
                          <a:pt x="104210" y="54670"/>
                        </a:lnTo>
                        <a:lnTo>
                          <a:pt x="101295" y="50351"/>
                        </a:lnTo>
                        <a:lnTo>
                          <a:pt x="98410" y="46032"/>
                        </a:lnTo>
                        <a:lnTo>
                          <a:pt x="95131" y="41919"/>
                        </a:lnTo>
                        <a:lnTo>
                          <a:pt x="91852" y="37806"/>
                        </a:lnTo>
                        <a:lnTo>
                          <a:pt x="88238" y="33693"/>
                        </a:lnTo>
                        <a:lnTo>
                          <a:pt x="82621" y="27934"/>
                        </a:lnTo>
                        <a:lnTo>
                          <a:pt x="76791" y="22622"/>
                        </a:lnTo>
                        <a:lnTo>
                          <a:pt x="70809" y="17892"/>
                        </a:lnTo>
                        <a:lnTo>
                          <a:pt x="65010" y="13573"/>
                        </a:lnTo>
                        <a:lnTo>
                          <a:pt x="58997" y="9871"/>
                        </a:lnTo>
                        <a:lnTo>
                          <a:pt x="53016" y="6786"/>
                        </a:lnTo>
                        <a:lnTo>
                          <a:pt x="47216" y="4318"/>
                        </a:lnTo>
                        <a:lnTo>
                          <a:pt x="41386" y="2262"/>
                        </a:lnTo>
                        <a:lnTo>
                          <a:pt x="35951" y="822"/>
                        </a:lnTo>
                        <a:lnTo>
                          <a:pt x="30516" y="205"/>
                        </a:lnTo>
                        <a:lnTo>
                          <a:pt x="25414" y="0"/>
                        </a:lnTo>
                        <a:lnTo>
                          <a:pt x="20526" y="411"/>
                        </a:lnTo>
                        <a:lnTo>
                          <a:pt x="15971" y="1645"/>
                        </a:lnTo>
                        <a:lnTo>
                          <a:pt x="11811" y="3496"/>
                        </a:lnTo>
                        <a:lnTo>
                          <a:pt x="7985" y="5964"/>
                        </a:lnTo>
                        <a:lnTo>
                          <a:pt x="4706" y="9048"/>
                        </a:lnTo>
                        <a:lnTo>
                          <a:pt x="3461" y="10694"/>
                        </a:lnTo>
                        <a:lnTo>
                          <a:pt x="2186" y="12544"/>
                        </a:lnTo>
                        <a:lnTo>
                          <a:pt x="0" y="16658"/>
                        </a:lnTo>
                        <a:lnTo>
                          <a:pt x="0" y="17069"/>
                        </a:lnTo>
                        <a:lnTo>
                          <a:pt x="2186" y="12750"/>
                        </a:lnTo>
                        <a:lnTo>
                          <a:pt x="4888" y="9048"/>
                        </a:lnTo>
                        <a:lnTo>
                          <a:pt x="8168" y="5964"/>
                        </a:lnTo>
                        <a:lnTo>
                          <a:pt x="11993" y="3496"/>
                        </a:lnTo>
                        <a:lnTo>
                          <a:pt x="15971" y="1645"/>
                        </a:lnTo>
                        <a:lnTo>
                          <a:pt x="20526" y="616"/>
                        </a:lnTo>
                        <a:lnTo>
                          <a:pt x="25414" y="205"/>
                        </a:lnTo>
                        <a:lnTo>
                          <a:pt x="30516" y="205"/>
                        </a:lnTo>
                        <a:lnTo>
                          <a:pt x="35951" y="1028"/>
                        </a:lnTo>
                        <a:lnTo>
                          <a:pt x="41386" y="2467"/>
                        </a:lnTo>
                        <a:lnTo>
                          <a:pt x="47216" y="4524"/>
                        </a:lnTo>
                        <a:lnTo>
                          <a:pt x="53016" y="6992"/>
                        </a:lnTo>
                        <a:lnTo>
                          <a:pt x="58997" y="10077"/>
                        </a:lnTo>
                        <a:lnTo>
                          <a:pt x="64827" y="13778"/>
                        </a:lnTo>
                        <a:lnTo>
                          <a:pt x="70809" y="18097"/>
                        </a:lnTo>
                        <a:lnTo>
                          <a:pt x="76609" y="22827"/>
                        </a:lnTo>
                        <a:lnTo>
                          <a:pt x="82439" y="28140"/>
                        </a:lnTo>
                        <a:lnTo>
                          <a:pt x="88056" y="33898"/>
                        </a:lnTo>
                        <a:lnTo>
                          <a:pt x="94949" y="41919"/>
                        </a:lnTo>
                        <a:lnTo>
                          <a:pt x="98228" y="46238"/>
                        </a:lnTo>
                        <a:lnTo>
                          <a:pt x="101295" y="50351"/>
                        </a:lnTo>
                        <a:lnTo>
                          <a:pt x="104028" y="54670"/>
                        </a:lnTo>
                        <a:lnTo>
                          <a:pt x="106578" y="59194"/>
                        </a:lnTo>
                        <a:lnTo>
                          <a:pt x="109099" y="63513"/>
                        </a:lnTo>
                        <a:lnTo>
                          <a:pt x="111285" y="68003"/>
                        </a:lnTo>
                        <a:lnTo>
                          <a:pt x="113289" y="72322"/>
                        </a:lnTo>
                        <a:lnTo>
                          <a:pt x="114929" y="76640"/>
                        </a:lnTo>
                        <a:lnTo>
                          <a:pt x="116386" y="81165"/>
                        </a:lnTo>
                        <a:lnTo>
                          <a:pt x="117661" y="85484"/>
                        </a:lnTo>
                        <a:lnTo>
                          <a:pt x="118724" y="89597"/>
                        </a:lnTo>
                        <a:lnTo>
                          <a:pt x="119453" y="93916"/>
                        </a:lnTo>
                        <a:lnTo>
                          <a:pt x="119817" y="98029"/>
                        </a:lnTo>
                        <a:lnTo>
                          <a:pt x="120000" y="101902"/>
                        </a:lnTo>
                        <a:lnTo>
                          <a:pt x="119817" y="107043"/>
                        </a:lnTo>
                        <a:lnTo>
                          <a:pt x="119089" y="111568"/>
                        </a:lnTo>
                        <a:lnTo>
                          <a:pt x="117995" y="116092"/>
                        </a:lnTo>
                        <a:lnTo>
                          <a:pt x="116386" y="120000"/>
                        </a:lnTo>
                        <a:lnTo>
                          <a:pt x="117995" y="116092"/>
                        </a:lnTo>
                        <a:lnTo>
                          <a:pt x="119271" y="111568"/>
                        </a:lnTo>
                        <a:lnTo>
                          <a:pt x="119817" y="107043"/>
                        </a:lnTo>
                        <a:lnTo>
                          <a:pt x="120000" y="10190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63" name="Google Shape;163;p5"/>
                  <p:cNvSpPr/>
                  <p:nvPr/>
                </p:nvSpPr>
                <p:spPr>
                  <a:xfrm>
                    <a:off x="406" y="953"/>
                    <a:ext cx="3803" cy="3363"/>
                  </a:xfrm>
                  <a:custGeom>
                    <a:avLst/>
                    <a:gdLst/>
                    <a:ahLst/>
                    <a:cxnLst/>
                    <a:rect l="l" t="t" r="r" b="b"/>
                    <a:pathLst>
                      <a:path w="120000" h="120000" extrusionOk="0">
                        <a:moveTo>
                          <a:pt x="31432" y="98412"/>
                        </a:moveTo>
                        <a:lnTo>
                          <a:pt x="24595" y="90490"/>
                        </a:lnTo>
                        <a:lnTo>
                          <a:pt x="21398" y="86208"/>
                        </a:lnTo>
                        <a:lnTo>
                          <a:pt x="18549" y="82140"/>
                        </a:lnTo>
                        <a:lnTo>
                          <a:pt x="15700" y="77859"/>
                        </a:lnTo>
                        <a:lnTo>
                          <a:pt x="13262" y="73577"/>
                        </a:lnTo>
                        <a:lnTo>
                          <a:pt x="10793" y="69295"/>
                        </a:lnTo>
                        <a:lnTo>
                          <a:pt x="8704" y="65013"/>
                        </a:lnTo>
                        <a:lnTo>
                          <a:pt x="6805" y="60767"/>
                        </a:lnTo>
                        <a:lnTo>
                          <a:pt x="5096" y="56485"/>
                        </a:lnTo>
                        <a:lnTo>
                          <a:pt x="3608" y="52203"/>
                        </a:lnTo>
                        <a:lnTo>
                          <a:pt x="2469" y="47921"/>
                        </a:lnTo>
                        <a:lnTo>
                          <a:pt x="1519" y="43853"/>
                        </a:lnTo>
                        <a:lnTo>
                          <a:pt x="759" y="39785"/>
                        </a:lnTo>
                        <a:lnTo>
                          <a:pt x="379" y="35718"/>
                        </a:lnTo>
                        <a:lnTo>
                          <a:pt x="189" y="31864"/>
                        </a:lnTo>
                        <a:lnTo>
                          <a:pt x="379" y="28438"/>
                        </a:lnTo>
                        <a:lnTo>
                          <a:pt x="569" y="25013"/>
                        </a:lnTo>
                        <a:lnTo>
                          <a:pt x="1329" y="21837"/>
                        </a:lnTo>
                        <a:lnTo>
                          <a:pt x="2089" y="18840"/>
                        </a:lnTo>
                        <a:lnTo>
                          <a:pt x="3038" y="16057"/>
                        </a:lnTo>
                        <a:lnTo>
                          <a:pt x="4368" y="13487"/>
                        </a:lnTo>
                        <a:lnTo>
                          <a:pt x="5855" y="10918"/>
                        </a:lnTo>
                        <a:lnTo>
                          <a:pt x="7565" y="8777"/>
                        </a:lnTo>
                        <a:lnTo>
                          <a:pt x="10793" y="5780"/>
                        </a:lnTo>
                        <a:lnTo>
                          <a:pt x="14370" y="3425"/>
                        </a:lnTo>
                        <a:lnTo>
                          <a:pt x="18359" y="1712"/>
                        </a:lnTo>
                        <a:lnTo>
                          <a:pt x="22885" y="642"/>
                        </a:lnTo>
                        <a:lnTo>
                          <a:pt x="27443" y="214"/>
                        </a:lnTo>
                        <a:lnTo>
                          <a:pt x="32540" y="214"/>
                        </a:lnTo>
                        <a:lnTo>
                          <a:pt x="37858" y="1070"/>
                        </a:lnTo>
                        <a:lnTo>
                          <a:pt x="43144" y="2355"/>
                        </a:lnTo>
                        <a:lnTo>
                          <a:pt x="48841" y="4281"/>
                        </a:lnTo>
                        <a:lnTo>
                          <a:pt x="54508" y="6851"/>
                        </a:lnTo>
                        <a:lnTo>
                          <a:pt x="60174" y="10062"/>
                        </a:lnTo>
                        <a:lnTo>
                          <a:pt x="66061" y="13487"/>
                        </a:lnTo>
                        <a:lnTo>
                          <a:pt x="71917" y="17769"/>
                        </a:lnTo>
                        <a:lnTo>
                          <a:pt x="77583" y="22265"/>
                        </a:lnTo>
                        <a:lnTo>
                          <a:pt x="83281" y="27582"/>
                        </a:lnTo>
                        <a:lnTo>
                          <a:pt x="88757" y="33148"/>
                        </a:lnTo>
                        <a:lnTo>
                          <a:pt x="95563" y="41070"/>
                        </a:lnTo>
                        <a:lnTo>
                          <a:pt x="98601" y="45138"/>
                        </a:lnTo>
                        <a:lnTo>
                          <a:pt x="101640" y="49420"/>
                        </a:lnTo>
                        <a:lnTo>
                          <a:pt x="104299" y="53702"/>
                        </a:lnTo>
                        <a:lnTo>
                          <a:pt x="106926" y="57983"/>
                        </a:lnTo>
                        <a:lnTo>
                          <a:pt x="109206" y="62265"/>
                        </a:lnTo>
                        <a:lnTo>
                          <a:pt x="111485" y="66512"/>
                        </a:lnTo>
                        <a:lnTo>
                          <a:pt x="113384" y="70793"/>
                        </a:lnTo>
                        <a:lnTo>
                          <a:pt x="115061" y="75075"/>
                        </a:lnTo>
                        <a:lnTo>
                          <a:pt x="116391" y="79357"/>
                        </a:lnTo>
                        <a:lnTo>
                          <a:pt x="117720" y="83639"/>
                        </a:lnTo>
                        <a:lnTo>
                          <a:pt x="118670" y="87707"/>
                        </a:lnTo>
                        <a:lnTo>
                          <a:pt x="119430" y="91775"/>
                        </a:lnTo>
                        <a:lnTo>
                          <a:pt x="119810" y="95842"/>
                        </a:lnTo>
                        <a:lnTo>
                          <a:pt x="120000" y="99696"/>
                        </a:lnTo>
                        <a:lnTo>
                          <a:pt x="119620" y="105441"/>
                        </a:lnTo>
                        <a:lnTo>
                          <a:pt x="118670" y="110793"/>
                        </a:lnTo>
                        <a:lnTo>
                          <a:pt x="116961" y="115718"/>
                        </a:lnTo>
                        <a:lnTo>
                          <a:pt x="114682" y="120000"/>
                        </a:lnTo>
                        <a:lnTo>
                          <a:pt x="114872" y="120000"/>
                        </a:lnTo>
                        <a:lnTo>
                          <a:pt x="117151" y="115718"/>
                        </a:lnTo>
                        <a:lnTo>
                          <a:pt x="118670" y="111008"/>
                        </a:lnTo>
                        <a:lnTo>
                          <a:pt x="119620" y="105869"/>
                        </a:lnTo>
                        <a:lnTo>
                          <a:pt x="120000" y="100124"/>
                        </a:lnTo>
                        <a:lnTo>
                          <a:pt x="120000" y="99910"/>
                        </a:lnTo>
                        <a:lnTo>
                          <a:pt x="120000" y="99696"/>
                        </a:lnTo>
                        <a:lnTo>
                          <a:pt x="119810" y="95842"/>
                        </a:lnTo>
                        <a:lnTo>
                          <a:pt x="119430" y="91775"/>
                        </a:lnTo>
                        <a:lnTo>
                          <a:pt x="118670" y="87707"/>
                        </a:lnTo>
                        <a:lnTo>
                          <a:pt x="117720" y="83425"/>
                        </a:lnTo>
                        <a:lnTo>
                          <a:pt x="116581" y="79357"/>
                        </a:lnTo>
                        <a:lnTo>
                          <a:pt x="115061" y="75075"/>
                        </a:lnTo>
                        <a:lnTo>
                          <a:pt x="113384" y="70793"/>
                        </a:lnTo>
                        <a:lnTo>
                          <a:pt x="111485" y="66512"/>
                        </a:lnTo>
                        <a:lnTo>
                          <a:pt x="109395" y="62051"/>
                        </a:lnTo>
                        <a:lnTo>
                          <a:pt x="106926" y="57769"/>
                        </a:lnTo>
                        <a:lnTo>
                          <a:pt x="104457" y="53487"/>
                        </a:lnTo>
                        <a:lnTo>
                          <a:pt x="101640" y="49420"/>
                        </a:lnTo>
                        <a:lnTo>
                          <a:pt x="98791" y="45138"/>
                        </a:lnTo>
                        <a:lnTo>
                          <a:pt x="95563" y="41070"/>
                        </a:lnTo>
                        <a:lnTo>
                          <a:pt x="88757" y="33148"/>
                        </a:lnTo>
                        <a:lnTo>
                          <a:pt x="83281" y="27368"/>
                        </a:lnTo>
                        <a:lnTo>
                          <a:pt x="77583" y="22265"/>
                        </a:lnTo>
                        <a:lnTo>
                          <a:pt x="71917" y="17555"/>
                        </a:lnTo>
                        <a:lnTo>
                          <a:pt x="66061" y="13487"/>
                        </a:lnTo>
                        <a:lnTo>
                          <a:pt x="60174" y="9848"/>
                        </a:lnTo>
                        <a:lnTo>
                          <a:pt x="54508" y="6851"/>
                        </a:lnTo>
                        <a:lnTo>
                          <a:pt x="48841" y="4281"/>
                        </a:lnTo>
                        <a:lnTo>
                          <a:pt x="43144" y="2355"/>
                        </a:lnTo>
                        <a:lnTo>
                          <a:pt x="37668" y="856"/>
                        </a:lnTo>
                        <a:lnTo>
                          <a:pt x="32540" y="214"/>
                        </a:lnTo>
                        <a:lnTo>
                          <a:pt x="27443" y="0"/>
                        </a:lnTo>
                        <a:lnTo>
                          <a:pt x="22695" y="428"/>
                        </a:lnTo>
                        <a:lnTo>
                          <a:pt x="18359" y="1498"/>
                        </a:lnTo>
                        <a:lnTo>
                          <a:pt x="14180" y="3211"/>
                        </a:lnTo>
                        <a:lnTo>
                          <a:pt x="10604" y="5780"/>
                        </a:lnTo>
                        <a:lnTo>
                          <a:pt x="7375" y="8777"/>
                        </a:lnTo>
                        <a:lnTo>
                          <a:pt x="5666" y="10918"/>
                        </a:lnTo>
                        <a:lnTo>
                          <a:pt x="4178" y="13487"/>
                        </a:lnTo>
                        <a:lnTo>
                          <a:pt x="2848" y="16057"/>
                        </a:lnTo>
                        <a:lnTo>
                          <a:pt x="1899" y="18840"/>
                        </a:lnTo>
                        <a:lnTo>
                          <a:pt x="1139" y="21837"/>
                        </a:lnTo>
                        <a:lnTo>
                          <a:pt x="379" y="25013"/>
                        </a:lnTo>
                        <a:lnTo>
                          <a:pt x="189" y="28438"/>
                        </a:lnTo>
                        <a:lnTo>
                          <a:pt x="0" y="31864"/>
                        </a:lnTo>
                        <a:lnTo>
                          <a:pt x="189" y="35718"/>
                        </a:lnTo>
                        <a:lnTo>
                          <a:pt x="759" y="39785"/>
                        </a:lnTo>
                        <a:lnTo>
                          <a:pt x="1329" y="43853"/>
                        </a:lnTo>
                        <a:lnTo>
                          <a:pt x="2469" y="47921"/>
                        </a:lnTo>
                        <a:lnTo>
                          <a:pt x="3608" y="52203"/>
                        </a:lnTo>
                        <a:lnTo>
                          <a:pt x="5096" y="56485"/>
                        </a:lnTo>
                        <a:lnTo>
                          <a:pt x="6805" y="60767"/>
                        </a:lnTo>
                        <a:lnTo>
                          <a:pt x="8704" y="65013"/>
                        </a:lnTo>
                        <a:lnTo>
                          <a:pt x="10793" y="69295"/>
                        </a:lnTo>
                        <a:lnTo>
                          <a:pt x="13073" y="73577"/>
                        </a:lnTo>
                        <a:lnTo>
                          <a:pt x="15700" y="77859"/>
                        </a:lnTo>
                        <a:lnTo>
                          <a:pt x="18359" y="82140"/>
                        </a:lnTo>
                        <a:lnTo>
                          <a:pt x="21398" y="86422"/>
                        </a:lnTo>
                        <a:lnTo>
                          <a:pt x="24405" y="90490"/>
                        </a:lnTo>
                        <a:lnTo>
                          <a:pt x="31242" y="98412"/>
                        </a:lnTo>
                        <a:lnTo>
                          <a:pt x="37478" y="104585"/>
                        </a:lnTo>
                        <a:lnTo>
                          <a:pt x="43903" y="110365"/>
                        </a:lnTo>
                        <a:lnTo>
                          <a:pt x="50519" y="115504"/>
                        </a:lnTo>
                        <a:lnTo>
                          <a:pt x="56977" y="120000"/>
                        </a:lnTo>
                        <a:lnTo>
                          <a:pt x="57166" y="120000"/>
                        </a:lnTo>
                        <a:lnTo>
                          <a:pt x="50519" y="115504"/>
                        </a:lnTo>
                        <a:lnTo>
                          <a:pt x="44093" y="110365"/>
                        </a:lnTo>
                        <a:lnTo>
                          <a:pt x="37668" y="104585"/>
                        </a:lnTo>
                        <a:lnTo>
                          <a:pt x="31432" y="9841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64" name="Google Shape;164;p5"/>
                  <p:cNvSpPr/>
                  <p:nvPr/>
                </p:nvSpPr>
                <p:spPr>
                  <a:xfrm>
                    <a:off x="514" y="1091"/>
                    <a:ext cx="3538" cy="3225"/>
                  </a:xfrm>
                  <a:custGeom>
                    <a:avLst/>
                    <a:gdLst/>
                    <a:ahLst/>
                    <a:cxnLst/>
                    <a:rect l="l" t="t" r="r" b="b"/>
                    <a:pathLst>
                      <a:path w="120000" h="120000" extrusionOk="0">
                        <a:moveTo>
                          <a:pt x="31097" y="95702"/>
                        </a:moveTo>
                        <a:lnTo>
                          <a:pt x="24394" y="87888"/>
                        </a:lnTo>
                        <a:lnTo>
                          <a:pt x="18304" y="79851"/>
                        </a:lnTo>
                        <a:lnTo>
                          <a:pt x="15650" y="75832"/>
                        </a:lnTo>
                        <a:lnTo>
                          <a:pt x="12996" y="71813"/>
                        </a:lnTo>
                        <a:lnTo>
                          <a:pt x="10785" y="67572"/>
                        </a:lnTo>
                        <a:lnTo>
                          <a:pt x="8539" y="63330"/>
                        </a:lnTo>
                        <a:lnTo>
                          <a:pt x="6702" y="59125"/>
                        </a:lnTo>
                        <a:lnTo>
                          <a:pt x="5069" y="55106"/>
                        </a:lnTo>
                        <a:lnTo>
                          <a:pt x="3640" y="50865"/>
                        </a:lnTo>
                        <a:lnTo>
                          <a:pt x="2415" y="46846"/>
                        </a:lnTo>
                        <a:lnTo>
                          <a:pt x="1394" y="42827"/>
                        </a:lnTo>
                        <a:lnTo>
                          <a:pt x="612" y="38809"/>
                        </a:lnTo>
                        <a:lnTo>
                          <a:pt x="204" y="35013"/>
                        </a:lnTo>
                        <a:lnTo>
                          <a:pt x="0" y="31218"/>
                        </a:lnTo>
                        <a:lnTo>
                          <a:pt x="204" y="27869"/>
                        </a:lnTo>
                        <a:lnTo>
                          <a:pt x="408" y="24520"/>
                        </a:lnTo>
                        <a:lnTo>
                          <a:pt x="1020" y="21395"/>
                        </a:lnTo>
                        <a:lnTo>
                          <a:pt x="2007" y="18530"/>
                        </a:lnTo>
                        <a:lnTo>
                          <a:pt x="3028" y="15627"/>
                        </a:lnTo>
                        <a:lnTo>
                          <a:pt x="4252" y="13172"/>
                        </a:lnTo>
                        <a:lnTo>
                          <a:pt x="5886" y="10716"/>
                        </a:lnTo>
                        <a:lnTo>
                          <a:pt x="7519" y="8483"/>
                        </a:lnTo>
                        <a:lnTo>
                          <a:pt x="10785" y="5581"/>
                        </a:lnTo>
                        <a:lnTo>
                          <a:pt x="14425" y="3348"/>
                        </a:lnTo>
                        <a:lnTo>
                          <a:pt x="18508" y="1562"/>
                        </a:lnTo>
                        <a:lnTo>
                          <a:pt x="22761" y="446"/>
                        </a:lnTo>
                        <a:lnTo>
                          <a:pt x="27660" y="0"/>
                        </a:lnTo>
                        <a:lnTo>
                          <a:pt x="32526" y="223"/>
                        </a:lnTo>
                        <a:lnTo>
                          <a:pt x="37833" y="893"/>
                        </a:lnTo>
                        <a:lnTo>
                          <a:pt x="43311" y="2232"/>
                        </a:lnTo>
                        <a:lnTo>
                          <a:pt x="49027" y="4241"/>
                        </a:lnTo>
                        <a:lnTo>
                          <a:pt x="54709" y="6474"/>
                        </a:lnTo>
                        <a:lnTo>
                          <a:pt x="60391" y="9600"/>
                        </a:lnTo>
                        <a:lnTo>
                          <a:pt x="66311" y="12948"/>
                        </a:lnTo>
                        <a:lnTo>
                          <a:pt x="71993" y="16967"/>
                        </a:lnTo>
                        <a:lnTo>
                          <a:pt x="77709" y="21395"/>
                        </a:lnTo>
                        <a:lnTo>
                          <a:pt x="83390" y="26530"/>
                        </a:lnTo>
                        <a:lnTo>
                          <a:pt x="88902" y="31888"/>
                        </a:lnTo>
                        <a:lnTo>
                          <a:pt x="95605" y="39702"/>
                        </a:lnTo>
                        <a:lnTo>
                          <a:pt x="101695" y="47739"/>
                        </a:lnTo>
                        <a:lnTo>
                          <a:pt x="104553" y="51758"/>
                        </a:lnTo>
                        <a:lnTo>
                          <a:pt x="107003" y="56000"/>
                        </a:lnTo>
                        <a:lnTo>
                          <a:pt x="109418" y="59981"/>
                        </a:lnTo>
                        <a:lnTo>
                          <a:pt x="111460" y="64223"/>
                        </a:lnTo>
                        <a:lnTo>
                          <a:pt x="113297" y="68465"/>
                        </a:lnTo>
                        <a:lnTo>
                          <a:pt x="115134" y="72483"/>
                        </a:lnTo>
                        <a:lnTo>
                          <a:pt x="116563" y="76725"/>
                        </a:lnTo>
                        <a:lnTo>
                          <a:pt x="117788" y="80744"/>
                        </a:lnTo>
                        <a:lnTo>
                          <a:pt x="118775" y="84762"/>
                        </a:lnTo>
                        <a:lnTo>
                          <a:pt x="119387" y="88781"/>
                        </a:lnTo>
                        <a:lnTo>
                          <a:pt x="119795" y="92576"/>
                        </a:lnTo>
                        <a:lnTo>
                          <a:pt x="120000" y="96372"/>
                        </a:lnTo>
                        <a:lnTo>
                          <a:pt x="119795" y="99720"/>
                        </a:lnTo>
                        <a:lnTo>
                          <a:pt x="119591" y="103032"/>
                        </a:lnTo>
                        <a:lnTo>
                          <a:pt x="118979" y="106158"/>
                        </a:lnTo>
                        <a:lnTo>
                          <a:pt x="118196" y="109060"/>
                        </a:lnTo>
                        <a:lnTo>
                          <a:pt x="116971" y="111962"/>
                        </a:lnTo>
                        <a:lnTo>
                          <a:pt x="115747" y="114418"/>
                        </a:lnTo>
                        <a:lnTo>
                          <a:pt x="114318" y="116874"/>
                        </a:lnTo>
                        <a:lnTo>
                          <a:pt x="112480" y="119106"/>
                        </a:lnTo>
                        <a:lnTo>
                          <a:pt x="112072" y="119553"/>
                        </a:lnTo>
                        <a:lnTo>
                          <a:pt x="111664" y="120000"/>
                        </a:lnTo>
                        <a:lnTo>
                          <a:pt x="111868" y="120000"/>
                        </a:lnTo>
                        <a:lnTo>
                          <a:pt x="112276" y="119553"/>
                        </a:lnTo>
                        <a:lnTo>
                          <a:pt x="112685" y="119106"/>
                        </a:lnTo>
                        <a:lnTo>
                          <a:pt x="114522" y="116874"/>
                        </a:lnTo>
                        <a:lnTo>
                          <a:pt x="115951" y="114418"/>
                        </a:lnTo>
                        <a:lnTo>
                          <a:pt x="117176" y="111962"/>
                        </a:lnTo>
                        <a:lnTo>
                          <a:pt x="118196" y="109060"/>
                        </a:lnTo>
                        <a:lnTo>
                          <a:pt x="118979" y="106158"/>
                        </a:lnTo>
                        <a:lnTo>
                          <a:pt x="119591" y="103032"/>
                        </a:lnTo>
                        <a:lnTo>
                          <a:pt x="120000" y="99720"/>
                        </a:lnTo>
                        <a:lnTo>
                          <a:pt x="120000" y="96372"/>
                        </a:lnTo>
                        <a:lnTo>
                          <a:pt x="119795" y="92576"/>
                        </a:lnTo>
                        <a:lnTo>
                          <a:pt x="119387" y="88781"/>
                        </a:lnTo>
                        <a:lnTo>
                          <a:pt x="118775" y="84762"/>
                        </a:lnTo>
                        <a:lnTo>
                          <a:pt x="117788" y="80744"/>
                        </a:lnTo>
                        <a:lnTo>
                          <a:pt x="116563" y="76502"/>
                        </a:lnTo>
                        <a:lnTo>
                          <a:pt x="115134" y="72483"/>
                        </a:lnTo>
                        <a:lnTo>
                          <a:pt x="113501" y="68241"/>
                        </a:lnTo>
                        <a:lnTo>
                          <a:pt x="111460" y="64223"/>
                        </a:lnTo>
                        <a:lnTo>
                          <a:pt x="109418" y="59981"/>
                        </a:lnTo>
                        <a:lnTo>
                          <a:pt x="107003" y="55776"/>
                        </a:lnTo>
                        <a:lnTo>
                          <a:pt x="104553" y="51758"/>
                        </a:lnTo>
                        <a:lnTo>
                          <a:pt x="101695" y="47516"/>
                        </a:lnTo>
                        <a:lnTo>
                          <a:pt x="95809" y="39479"/>
                        </a:lnTo>
                        <a:lnTo>
                          <a:pt x="88902" y="31888"/>
                        </a:lnTo>
                        <a:lnTo>
                          <a:pt x="83390" y="26306"/>
                        </a:lnTo>
                        <a:lnTo>
                          <a:pt x="77709" y="21395"/>
                        </a:lnTo>
                        <a:lnTo>
                          <a:pt x="71993" y="16967"/>
                        </a:lnTo>
                        <a:lnTo>
                          <a:pt x="66311" y="12948"/>
                        </a:lnTo>
                        <a:lnTo>
                          <a:pt x="60391" y="9376"/>
                        </a:lnTo>
                        <a:lnTo>
                          <a:pt x="54709" y="6474"/>
                        </a:lnTo>
                        <a:lnTo>
                          <a:pt x="48823" y="4018"/>
                        </a:lnTo>
                        <a:lnTo>
                          <a:pt x="43311" y="2232"/>
                        </a:lnTo>
                        <a:lnTo>
                          <a:pt x="37833" y="893"/>
                        </a:lnTo>
                        <a:lnTo>
                          <a:pt x="32526" y="0"/>
                        </a:lnTo>
                        <a:lnTo>
                          <a:pt x="27456" y="0"/>
                        </a:lnTo>
                        <a:lnTo>
                          <a:pt x="22761" y="446"/>
                        </a:lnTo>
                        <a:lnTo>
                          <a:pt x="18304" y="1562"/>
                        </a:lnTo>
                        <a:lnTo>
                          <a:pt x="14221" y="3125"/>
                        </a:lnTo>
                        <a:lnTo>
                          <a:pt x="10581" y="5581"/>
                        </a:lnTo>
                        <a:lnTo>
                          <a:pt x="7314" y="8483"/>
                        </a:lnTo>
                        <a:lnTo>
                          <a:pt x="5681" y="10716"/>
                        </a:lnTo>
                        <a:lnTo>
                          <a:pt x="4048" y="13172"/>
                        </a:lnTo>
                        <a:lnTo>
                          <a:pt x="2823" y="15627"/>
                        </a:lnTo>
                        <a:lnTo>
                          <a:pt x="1803" y="18530"/>
                        </a:lnTo>
                        <a:lnTo>
                          <a:pt x="1020" y="21395"/>
                        </a:lnTo>
                        <a:lnTo>
                          <a:pt x="408" y="24520"/>
                        </a:lnTo>
                        <a:lnTo>
                          <a:pt x="0" y="27869"/>
                        </a:lnTo>
                        <a:lnTo>
                          <a:pt x="0" y="31218"/>
                        </a:lnTo>
                        <a:lnTo>
                          <a:pt x="204" y="35013"/>
                        </a:lnTo>
                        <a:lnTo>
                          <a:pt x="612" y="38809"/>
                        </a:lnTo>
                        <a:lnTo>
                          <a:pt x="1190" y="42827"/>
                        </a:lnTo>
                        <a:lnTo>
                          <a:pt x="2211" y="46846"/>
                        </a:lnTo>
                        <a:lnTo>
                          <a:pt x="3436" y="51088"/>
                        </a:lnTo>
                        <a:lnTo>
                          <a:pt x="4865" y="55106"/>
                        </a:lnTo>
                        <a:lnTo>
                          <a:pt x="6498" y="59348"/>
                        </a:lnTo>
                        <a:lnTo>
                          <a:pt x="8539" y="63553"/>
                        </a:lnTo>
                        <a:lnTo>
                          <a:pt x="10581" y="67572"/>
                        </a:lnTo>
                        <a:lnTo>
                          <a:pt x="12996" y="71813"/>
                        </a:lnTo>
                        <a:lnTo>
                          <a:pt x="15446" y="75832"/>
                        </a:lnTo>
                        <a:lnTo>
                          <a:pt x="18304" y="80074"/>
                        </a:lnTo>
                        <a:lnTo>
                          <a:pt x="24394" y="88111"/>
                        </a:lnTo>
                        <a:lnTo>
                          <a:pt x="31097" y="95702"/>
                        </a:lnTo>
                        <a:lnTo>
                          <a:pt x="34975" y="99497"/>
                        </a:lnTo>
                        <a:lnTo>
                          <a:pt x="38854" y="103255"/>
                        </a:lnTo>
                        <a:lnTo>
                          <a:pt x="42699" y="106604"/>
                        </a:lnTo>
                        <a:lnTo>
                          <a:pt x="46577" y="109730"/>
                        </a:lnTo>
                        <a:lnTo>
                          <a:pt x="50626" y="112632"/>
                        </a:lnTo>
                        <a:lnTo>
                          <a:pt x="54709" y="115311"/>
                        </a:lnTo>
                        <a:lnTo>
                          <a:pt x="58588" y="117767"/>
                        </a:lnTo>
                        <a:lnTo>
                          <a:pt x="62636" y="120000"/>
                        </a:lnTo>
                        <a:lnTo>
                          <a:pt x="63045" y="120000"/>
                        </a:lnTo>
                        <a:lnTo>
                          <a:pt x="58996" y="117767"/>
                        </a:lnTo>
                        <a:lnTo>
                          <a:pt x="54913" y="115311"/>
                        </a:lnTo>
                        <a:lnTo>
                          <a:pt x="50830" y="112632"/>
                        </a:lnTo>
                        <a:lnTo>
                          <a:pt x="46781" y="109730"/>
                        </a:lnTo>
                        <a:lnTo>
                          <a:pt x="42903" y="106604"/>
                        </a:lnTo>
                        <a:lnTo>
                          <a:pt x="38854" y="103032"/>
                        </a:lnTo>
                        <a:lnTo>
                          <a:pt x="31097" y="9570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165" name="Google Shape;165;p5"/>
                  <p:cNvGrpSpPr/>
                  <p:nvPr/>
                </p:nvGrpSpPr>
                <p:grpSpPr>
                  <a:xfrm>
                    <a:off x="-137" y="522"/>
                    <a:ext cx="4801" cy="4216"/>
                    <a:chOff x="-137" y="522"/>
                    <a:chExt cx="4801" cy="4216"/>
                  </a:xfrm>
                </p:grpSpPr>
                <p:sp>
                  <p:nvSpPr>
                    <p:cNvPr id="166" name="Google Shape;166;p5"/>
                    <p:cNvSpPr/>
                    <p:nvPr/>
                  </p:nvSpPr>
                  <p:spPr>
                    <a:xfrm>
                      <a:off x="400" y="522"/>
                      <a:ext cx="4264" cy="3794"/>
                    </a:xfrm>
                    <a:custGeom>
                      <a:avLst/>
                      <a:gdLst/>
                      <a:ahLst/>
                      <a:cxnLst/>
                      <a:rect l="l" t="t" r="r" b="b"/>
                      <a:pathLst>
                        <a:path w="120000" h="120000" extrusionOk="0">
                          <a:moveTo>
                            <a:pt x="120000" y="106526"/>
                          </a:moveTo>
                          <a:lnTo>
                            <a:pt x="119830" y="102382"/>
                          </a:lnTo>
                          <a:lnTo>
                            <a:pt x="119322" y="98017"/>
                          </a:lnTo>
                          <a:lnTo>
                            <a:pt x="118645" y="93653"/>
                          </a:lnTo>
                          <a:lnTo>
                            <a:pt x="117628" y="89288"/>
                          </a:lnTo>
                          <a:lnTo>
                            <a:pt x="116302" y="84733"/>
                          </a:lnTo>
                          <a:lnTo>
                            <a:pt x="114777" y="80179"/>
                          </a:lnTo>
                          <a:lnTo>
                            <a:pt x="112914" y="75624"/>
                          </a:lnTo>
                          <a:lnTo>
                            <a:pt x="110882" y="71070"/>
                          </a:lnTo>
                          <a:lnTo>
                            <a:pt x="108539" y="66357"/>
                          </a:lnTo>
                          <a:lnTo>
                            <a:pt x="105998" y="61802"/>
                          </a:lnTo>
                          <a:lnTo>
                            <a:pt x="103288" y="57248"/>
                          </a:lnTo>
                          <a:lnTo>
                            <a:pt x="100268" y="52693"/>
                          </a:lnTo>
                          <a:lnTo>
                            <a:pt x="97050" y="48328"/>
                          </a:lnTo>
                          <a:lnTo>
                            <a:pt x="93662" y="43964"/>
                          </a:lnTo>
                          <a:lnTo>
                            <a:pt x="90134" y="39599"/>
                          </a:lnTo>
                          <a:lnTo>
                            <a:pt x="86407" y="35424"/>
                          </a:lnTo>
                          <a:lnTo>
                            <a:pt x="80677" y="29573"/>
                          </a:lnTo>
                          <a:lnTo>
                            <a:pt x="74777" y="24069"/>
                          </a:lnTo>
                          <a:lnTo>
                            <a:pt x="68708" y="19135"/>
                          </a:lnTo>
                          <a:lnTo>
                            <a:pt x="62441" y="14770"/>
                          </a:lnTo>
                          <a:lnTo>
                            <a:pt x="56203" y="10785"/>
                          </a:lnTo>
                          <a:lnTo>
                            <a:pt x="49964" y="7369"/>
                          </a:lnTo>
                          <a:lnTo>
                            <a:pt x="43726" y="4522"/>
                          </a:lnTo>
                          <a:lnTo>
                            <a:pt x="37459" y="2435"/>
                          </a:lnTo>
                          <a:lnTo>
                            <a:pt x="31729" y="1107"/>
                          </a:lnTo>
                          <a:lnTo>
                            <a:pt x="26167" y="189"/>
                          </a:lnTo>
                          <a:lnTo>
                            <a:pt x="20917" y="0"/>
                          </a:lnTo>
                          <a:lnTo>
                            <a:pt x="16033" y="569"/>
                          </a:lnTo>
                          <a:lnTo>
                            <a:pt x="11319" y="1486"/>
                          </a:lnTo>
                          <a:lnTo>
                            <a:pt x="7254" y="3194"/>
                          </a:lnTo>
                          <a:lnTo>
                            <a:pt x="3387" y="5471"/>
                          </a:lnTo>
                          <a:lnTo>
                            <a:pt x="0" y="8318"/>
                          </a:lnTo>
                          <a:lnTo>
                            <a:pt x="0" y="8508"/>
                          </a:lnTo>
                          <a:lnTo>
                            <a:pt x="3556" y="5471"/>
                          </a:lnTo>
                          <a:lnTo>
                            <a:pt x="7424" y="3194"/>
                          </a:lnTo>
                          <a:lnTo>
                            <a:pt x="11827" y="1486"/>
                          </a:lnTo>
                          <a:lnTo>
                            <a:pt x="16541" y="569"/>
                          </a:lnTo>
                          <a:lnTo>
                            <a:pt x="21594" y="189"/>
                          </a:lnTo>
                          <a:lnTo>
                            <a:pt x="27014" y="569"/>
                          </a:lnTo>
                          <a:lnTo>
                            <a:pt x="32575" y="1486"/>
                          </a:lnTo>
                          <a:lnTo>
                            <a:pt x="38306" y="3004"/>
                          </a:lnTo>
                          <a:lnTo>
                            <a:pt x="44234" y="5092"/>
                          </a:lnTo>
                          <a:lnTo>
                            <a:pt x="50303" y="7749"/>
                          </a:lnTo>
                          <a:lnTo>
                            <a:pt x="56372" y="10975"/>
                          </a:lnTo>
                          <a:lnTo>
                            <a:pt x="62441" y="14770"/>
                          </a:lnTo>
                          <a:lnTo>
                            <a:pt x="68539" y="19135"/>
                          </a:lnTo>
                          <a:lnTo>
                            <a:pt x="74608" y="24069"/>
                          </a:lnTo>
                          <a:lnTo>
                            <a:pt x="80677" y="29573"/>
                          </a:lnTo>
                          <a:lnTo>
                            <a:pt x="86407" y="35424"/>
                          </a:lnTo>
                          <a:lnTo>
                            <a:pt x="90134" y="39599"/>
                          </a:lnTo>
                          <a:lnTo>
                            <a:pt x="93662" y="43964"/>
                          </a:lnTo>
                          <a:lnTo>
                            <a:pt x="97050" y="48328"/>
                          </a:lnTo>
                          <a:lnTo>
                            <a:pt x="100268" y="52693"/>
                          </a:lnTo>
                          <a:lnTo>
                            <a:pt x="103119" y="57248"/>
                          </a:lnTo>
                          <a:lnTo>
                            <a:pt x="105998" y="61802"/>
                          </a:lnTo>
                          <a:lnTo>
                            <a:pt x="108369" y="66547"/>
                          </a:lnTo>
                          <a:lnTo>
                            <a:pt x="110712" y="71070"/>
                          </a:lnTo>
                          <a:lnTo>
                            <a:pt x="112745" y="75624"/>
                          </a:lnTo>
                          <a:lnTo>
                            <a:pt x="114608" y="80179"/>
                          </a:lnTo>
                          <a:lnTo>
                            <a:pt x="116132" y="84733"/>
                          </a:lnTo>
                          <a:lnTo>
                            <a:pt x="117487" y="89288"/>
                          </a:lnTo>
                          <a:lnTo>
                            <a:pt x="118475" y="93842"/>
                          </a:lnTo>
                          <a:lnTo>
                            <a:pt x="119153" y="98207"/>
                          </a:lnTo>
                          <a:lnTo>
                            <a:pt x="119661" y="102382"/>
                          </a:lnTo>
                          <a:lnTo>
                            <a:pt x="119830" y="106526"/>
                          </a:lnTo>
                          <a:lnTo>
                            <a:pt x="119830" y="110131"/>
                          </a:lnTo>
                          <a:lnTo>
                            <a:pt x="119491" y="113547"/>
                          </a:lnTo>
                          <a:lnTo>
                            <a:pt x="118983" y="116773"/>
                          </a:lnTo>
                          <a:lnTo>
                            <a:pt x="118136" y="120000"/>
                          </a:lnTo>
                          <a:lnTo>
                            <a:pt x="118983" y="116773"/>
                          </a:lnTo>
                          <a:lnTo>
                            <a:pt x="119661" y="113547"/>
                          </a:lnTo>
                          <a:lnTo>
                            <a:pt x="119830" y="110131"/>
                          </a:lnTo>
                          <a:lnTo>
                            <a:pt x="120000" y="10652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167" name="Google Shape;167;p5"/>
                    <p:cNvGrpSpPr/>
                    <p:nvPr/>
                  </p:nvGrpSpPr>
                  <p:grpSpPr>
                    <a:xfrm>
                      <a:off x="-137" y="527"/>
                      <a:ext cx="4795" cy="4211"/>
                      <a:chOff x="-137" y="527"/>
                      <a:chExt cx="4795" cy="4211"/>
                    </a:xfrm>
                  </p:grpSpPr>
                  <p:sp>
                    <p:nvSpPr>
                      <p:cNvPr id="168" name="Google Shape;168;p5"/>
                      <p:cNvSpPr/>
                      <p:nvPr/>
                    </p:nvSpPr>
                    <p:spPr>
                      <a:xfrm>
                        <a:off x="400" y="659"/>
                        <a:ext cx="4121" cy="3657"/>
                      </a:xfrm>
                      <a:custGeom>
                        <a:avLst/>
                        <a:gdLst/>
                        <a:ahLst/>
                        <a:cxnLst/>
                        <a:rect l="l" t="t" r="r" b="b"/>
                        <a:pathLst>
                          <a:path w="120000" h="120000" extrusionOk="0">
                            <a:moveTo>
                              <a:pt x="1402" y="9253"/>
                            </a:moveTo>
                            <a:lnTo>
                              <a:pt x="4703" y="6103"/>
                            </a:lnTo>
                            <a:lnTo>
                              <a:pt x="8558" y="3543"/>
                            </a:lnTo>
                            <a:lnTo>
                              <a:pt x="12911" y="1771"/>
                            </a:lnTo>
                            <a:lnTo>
                              <a:pt x="17468" y="590"/>
                            </a:lnTo>
                            <a:lnTo>
                              <a:pt x="22521" y="196"/>
                            </a:lnTo>
                            <a:lnTo>
                              <a:pt x="27779" y="393"/>
                            </a:lnTo>
                            <a:lnTo>
                              <a:pt x="33184" y="1181"/>
                            </a:lnTo>
                            <a:lnTo>
                              <a:pt x="38938" y="2756"/>
                            </a:lnTo>
                            <a:lnTo>
                              <a:pt x="44897" y="4725"/>
                            </a:lnTo>
                            <a:lnTo>
                              <a:pt x="50827" y="7284"/>
                            </a:lnTo>
                            <a:lnTo>
                              <a:pt x="56932" y="10631"/>
                            </a:lnTo>
                            <a:lnTo>
                              <a:pt x="63037" y="14372"/>
                            </a:lnTo>
                            <a:lnTo>
                              <a:pt x="69172" y="18703"/>
                            </a:lnTo>
                            <a:lnTo>
                              <a:pt x="75277" y="23625"/>
                            </a:lnTo>
                            <a:lnTo>
                              <a:pt x="81207" y="29138"/>
                            </a:lnTo>
                            <a:lnTo>
                              <a:pt x="86991" y="35012"/>
                            </a:lnTo>
                            <a:lnTo>
                              <a:pt x="90642" y="39146"/>
                            </a:lnTo>
                            <a:lnTo>
                              <a:pt x="94148" y="43281"/>
                            </a:lnTo>
                            <a:lnTo>
                              <a:pt x="97448" y="47612"/>
                            </a:lnTo>
                            <a:lnTo>
                              <a:pt x="100603" y="52141"/>
                            </a:lnTo>
                            <a:lnTo>
                              <a:pt x="103407" y="56472"/>
                            </a:lnTo>
                            <a:lnTo>
                              <a:pt x="106183" y="61000"/>
                            </a:lnTo>
                            <a:lnTo>
                              <a:pt x="108636" y="65529"/>
                            </a:lnTo>
                            <a:lnTo>
                              <a:pt x="110915" y="70024"/>
                            </a:lnTo>
                            <a:lnTo>
                              <a:pt x="112843" y="74552"/>
                            </a:lnTo>
                            <a:lnTo>
                              <a:pt x="114741" y="79081"/>
                            </a:lnTo>
                            <a:lnTo>
                              <a:pt x="116144" y="83609"/>
                            </a:lnTo>
                            <a:lnTo>
                              <a:pt x="117546" y="87940"/>
                            </a:lnTo>
                            <a:lnTo>
                              <a:pt x="118597" y="92469"/>
                            </a:lnTo>
                            <a:lnTo>
                              <a:pt x="119298" y="96603"/>
                            </a:lnTo>
                            <a:lnTo>
                              <a:pt x="119824" y="100738"/>
                            </a:lnTo>
                            <a:lnTo>
                              <a:pt x="120000" y="104840"/>
                            </a:lnTo>
                            <a:lnTo>
                              <a:pt x="119824" y="108974"/>
                            </a:lnTo>
                            <a:lnTo>
                              <a:pt x="119474" y="112912"/>
                            </a:lnTo>
                            <a:lnTo>
                              <a:pt x="118597" y="116456"/>
                            </a:lnTo>
                            <a:lnTo>
                              <a:pt x="117546" y="120000"/>
                            </a:lnTo>
                            <a:lnTo>
                              <a:pt x="117721" y="120000"/>
                            </a:lnTo>
                            <a:lnTo>
                              <a:pt x="118773" y="116652"/>
                            </a:lnTo>
                            <a:lnTo>
                              <a:pt x="119474" y="113109"/>
                            </a:lnTo>
                            <a:lnTo>
                              <a:pt x="119824" y="109368"/>
                            </a:lnTo>
                            <a:lnTo>
                              <a:pt x="120000" y="105430"/>
                            </a:lnTo>
                            <a:lnTo>
                              <a:pt x="120000" y="104840"/>
                            </a:lnTo>
                            <a:lnTo>
                              <a:pt x="119824" y="100738"/>
                            </a:lnTo>
                            <a:lnTo>
                              <a:pt x="119298" y="96603"/>
                            </a:lnTo>
                            <a:lnTo>
                              <a:pt x="118597" y="92272"/>
                            </a:lnTo>
                            <a:lnTo>
                              <a:pt x="117546" y="87940"/>
                            </a:lnTo>
                            <a:lnTo>
                              <a:pt x="116319" y="83609"/>
                            </a:lnTo>
                            <a:lnTo>
                              <a:pt x="114741" y="79081"/>
                            </a:lnTo>
                            <a:lnTo>
                              <a:pt x="113018" y="74552"/>
                            </a:lnTo>
                            <a:lnTo>
                              <a:pt x="111090" y="70024"/>
                            </a:lnTo>
                            <a:lnTo>
                              <a:pt x="108812" y="65529"/>
                            </a:lnTo>
                            <a:lnTo>
                              <a:pt x="106358" y="61000"/>
                            </a:lnTo>
                            <a:lnTo>
                              <a:pt x="103583" y="56472"/>
                            </a:lnTo>
                            <a:lnTo>
                              <a:pt x="100778" y="51944"/>
                            </a:lnTo>
                            <a:lnTo>
                              <a:pt x="97624" y="47612"/>
                            </a:lnTo>
                            <a:lnTo>
                              <a:pt x="94323" y="43281"/>
                            </a:lnTo>
                            <a:lnTo>
                              <a:pt x="90817" y="38949"/>
                            </a:lnTo>
                            <a:lnTo>
                              <a:pt x="87166" y="34815"/>
                            </a:lnTo>
                            <a:lnTo>
                              <a:pt x="81557" y="29138"/>
                            </a:lnTo>
                            <a:lnTo>
                              <a:pt x="75628" y="23822"/>
                            </a:lnTo>
                            <a:lnTo>
                              <a:pt x="69698" y="18900"/>
                            </a:lnTo>
                            <a:lnTo>
                              <a:pt x="63563" y="14569"/>
                            </a:lnTo>
                            <a:lnTo>
                              <a:pt x="57458" y="10828"/>
                            </a:lnTo>
                            <a:lnTo>
                              <a:pt x="51178" y="7481"/>
                            </a:lnTo>
                            <a:lnTo>
                              <a:pt x="45073" y="4725"/>
                            </a:lnTo>
                            <a:lnTo>
                              <a:pt x="38938" y="2559"/>
                            </a:lnTo>
                            <a:lnTo>
                              <a:pt x="33008" y="984"/>
                            </a:lnTo>
                            <a:lnTo>
                              <a:pt x="27429" y="196"/>
                            </a:lnTo>
                            <a:lnTo>
                              <a:pt x="21996" y="0"/>
                            </a:lnTo>
                            <a:lnTo>
                              <a:pt x="17117" y="590"/>
                            </a:lnTo>
                            <a:lnTo>
                              <a:pt x="12590" y="1771"/>
                            </a:lnTo>
                            <a:lnTo>
                              <a:pt x="8383" y="3543"/>
                            </a:lnTo>
                            <a:lnTo>
                              <a:pt x="4703" y="6103"/>
                            </a:lnTo>
                            <a:lnTo>
                              <a:pt x="1402" y="9253"/>
                            </a:lnTo>
                            <a:lnTo>
                              <a:pt x="701" y="10041"/>
                            </a:lnTo>
                            <a:lnTo>
                              <a:pt x="0" y="10828"/>
                            </a:lnTo>
                            <a:lnTo>
                              <a:pt x="0" y="11025"/>
                            </a:lnTo>
                            <a:lnTo>
                              <a:pt x="701" y="10237"/>
                            </a:lnTo>
                            <a:lnTo>
                              <a:pt x="1402" y="925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169" name="Google Shape;169;p5"/>
                      <p:cNvGrpSpPr/>
                      <p:nvPr/>
                    </p:nvGrpSpPr>
                    <p:grpSpPr>
                      <a:xfrm>
                        <a:off x="-137" y="527"/>
                        <a:ext cx="4795" cy="4211"/>
                        <a:chOff x="-537" y="527"/>
                        <a:chExt cx="4795" cy="4211"/>
                      </a:xfrm>
                    </p:grpSpPr>
                    <p:cxnSp>
                      <p:nvCxnSpPr>
                        <p:cNvPr id="170" name="Google Shape;170;p5"/>
                        <p:cNvCxnSpPr/>
                        <p:nvPr/>
                      </p:nvCxnSpPr>
                      <p:spPr>
                        <a:xfrm rot="-9121479">
                          <a:off x="876" y="809"/>
                          <a:ext cx="1242" cy="1910"/>
                        </a:xfrm>
                        <a:prstGeom prst="straightConnector1">
                          <a:avLst/>
                        </a:prstGeom>
                        <a:noFill/>
                        <a:ln w="9525" cap="flat" cmpd="sng">
                          <a:solidFill>
                            <a:schemeClr val="accent2"/>
                          </a:solidFill>
                          <a:prstDash val="solid"/>
                          <a:round/>
                          <a:headEnd type="none" w="sm" len="sm"/>
                          <a:tailEnd type="none" w="sm" len="sm"/>
                        </a:ln>
                      </p:spPr>
                    </p:cxnSp>
                    <p:cxnSp>
                      <p:nvCxnSpPr>
                        <p:cNvPr id="171" name="Google Shape;171;p5"/>
                        <p:cNvCxnSpPr/>
                        <p:nvPr/>
                      </p:nvCxnSpPr>
                      <p:spPr>
                        <a:xfrm rot="-9121479">
                          <a:off x="-210" y="2117"/>
                          <a:ext cx="1921" cy="379"/>
                        </a:xfrm>
                        <a:prstGeom prst="straightConnector1">
                          <a:avLst/>
                        </a:prstGeom>
                        <a:noFill/>
                        <a:ln w="9525" cap="flat" cmpd="sng">
                          <a:solidFill>
                            <a:schemeClr val="accent2"/>
                          </a:solidFill>
                          <a:prstDash val="solid"/>
                          <a:round/>
                          <a:headEnd type="none" w="sm" len="sm"/>
                          <a:tailEnd type="none" w="sm" len="sm"/>
                        </a:ln>
                      </p:spPr>
                    </p:cxnSp>
                    <p:cxnSp>
                      <p:nvCxnSpPr>
                        <p:cNvPr id="172" name="Google Shape;172;p5"/>
                        <p:cNvCxnSpPr/>
                        <p:nvPr/>
                      </p:nvCxnSpPr>
                      <p:spPr>
                        <a:xfrm rot="-9121479">
                          <a:off x="-257" y="1886"/>
                          <a:ext cx="2029" cy="591"/>
                        </a:xfrm>
                        <a:prstGeom prst="straightConnector1">
                          <a:avLst/>
                        </a:prstGeom>
                        <a:noFill/>
                        <a:ln w="9525" cap="flat" cmpd="sng">
                          <a:solidFill>
                            <a:schemeClr val="accent2"/>
                          </a:solidFill>
                          <a:prstDash val="solid"/>
                          <a:round/>
                          <a:headEnd type="none" w="sm" len="sm"/>
                          <a:tailEnd type="none" w="sm" len="sm"/>
                        </a:ln>
                      </p:spPr>
                    </p:cxnSp>
                    <p:cxnSp>
                      <p:nvCxnSpPr>
                        <p:cNvPr id="173" name="Google Shape;173;p5"/>
                        <p:cNvCxnSpPr/>
                        <p:nvPr/>
                      </p:nvCxnSpPr>
                      <p:spPr>
                        <a:xfrm rot="-9121479">
                          <a:off x="-327" y="1599"/>
                          <a:ext cx="2175" cy="852"/>
                        </a:xfrm>
                        <a:prstGeom prst="straightConnector1">
                          <a:avLst/>
                        </a:prstGeom>
                        <a:noFill/>
                        <a:ln w="9525" cap="flat" cmpd="sng">
                          <a:solidFill>
                            <a:schemeClr val="accent2"/>
                          </a:solidFill>
                          <a:prstDash val="solid"/>
                          <a:round/>
                          <a:headEnd type="none" w="sm" len="sm"/>
                          <a:tailEnd type="none" w="sm" len="sm"/>
                        </a:ln>
                      </p:spPr>
                    </p:cxnSp>
                    <p:cxnSp>
                      <p:nvCxnSpPr>
                        <p:cNvPr id="174" name="Google Shape;174;p5"/>
                        <p:cNvCxnSpPr/>
                        <p:nvPr/>
                      </p:nvCxnSpPr>
                      <p:spPr>
                        <a:xfrm rot="-9121479">
                          <a:off x="-400" y="1259"/>
                          <a:ext cx="2334" cy="1165"/>
                        </a:xfrm>
                        <a:prstGeom prst="straightConnector1">
                          <a:avLst/>
                        </a:prstGeom>
                        <a:noFill/>
                        <a:ln w="9525" cap="flat" cmpd="sng">
                          <a:solidFill>
                            <a:schemeClr val="accent2"/>
                          </a:solidFill>
                          <a:prstDash val="solid"/>
                          <a:round/>
                          <a:headEnd type="none" w="sm" len="sm"/>
                          <a:tailEnd type="none" w="sm" len="sm"/>
                        </a:ln>
                      </p:spPr>
                    </p:cxnSp>
                    <p:cxnSp>
                      <p:nvCxnSpPr>
                        <p:cNvPr id="175" name="Google Shape;175;p5"/>
                        <p:cNvCxnSpPr/>
                        <p:nvPr/>
                      </p:nvCxnSpPr>
                      <p:spPr>
                        <a:xfrm rot="-9121479">
                          <a:off x="179" y="872"/>
                          <a:ext cx="1891" cy="1681"/>
                        </a:xfrm>
                        <a:prstGeom prst="straightConnector1">
                          <a:avLst/>
                        </a:prstGeom>
                        <a:noFill/>
                        <a:ln w="9525" cap="flat" cmpd="sng">
                          <a:solidFill>
                            <a:schemeClr val="accent2"/>
                          </a:solidFill>
                          <a:prstDash val="solid"/>
                          <a:round/>
                          <a:headEnd type="none" w="sm" len="sm"/>
                          <a:tailEnd type="none" w="sm" len="sm"/>
                        </a:ln>
                      </p:spPr>
                    </p:cxnSp>
                    <p:cxnSp>
                      <p:nvCxnSpPr>
                        <p:cNvPr id="176" name="Google Shape;176;p5"/>
                        <p:cNvCxnSpPr/>
                        <p:nvPr/>
                      </p:nvCxnSpPr>
                      <p:spPr>
                        <a:xfrm rot="-9121479">
                          <a:off x="-150" y="2329"/>
                          <a:ext cx="1806" cy="194"/>
                        </a:xfrm>
                        <a:prstGeom prst="straightConnector1">
                          <a:avLst/>
                        </a:prstGeom>
                        <a:noFill/>
                        <a:ln w="9525" cap="flat" cmpd="sng">
                          <a:solidFill>
                            <a:schemeClr val="accent2"/>
                          </a:solidFill>
                          <a:prstDash val="solid"/>
                          <a:round/>
                          <a:headEnd type="none" w="sm" len="sm"/>
                          <a:tailEnd type="none" w="sm" len="sm"/>
                        </a:ln>
                      </p:spPr>
                    </p:cxnSp>
                    <p:cxnSp>
                      <p:nvCxnSpPr>
                        <p:cNvPr id="177" name="Google Shape;177;p5"/>
                        <p:cNvCxnSpPr/>
                        <p:nvPr/>
                      </p:nvCxnSpPr>
                      <p:spPr>
                        <a:xfrm rot="-9121479">
                          <a:off x="-109" y="2514"/>
                          <a:ext cx="1720" cy="30"/>
                        </a:xfrm>
                        <a:prstGeom prst="straightConnector1">
                          <a:avLst/>
                        </a:prstGeom>
                        <a:noFill/>
                        <a:ln w="9525" cap="flat" cmpd="sng">
                          <a:solidFill>
                            <a:schemeClr val="accent2"/>
                          </a:solidFill>
                          <a:prstDash val="solid"/>
                          <a:round/>
                          <a:headEnd type="none" w="sm" len="sm"/>
                          <a:tailEnd type="none" w="sm" len="sm"/>
                        </a:ln>
                      </p:spPr>
                    </p:cxnSp>
                    <p:cxnSp>
                      <p:nvCxnSpPr>
                        <p:cNvPr id="178" name="Google Shape;178;p5"/>
                        <p:cNvCxnSpPr/>
                        <p:nvPr/>
                      </p:nvCxnSpPr>
                      <p:spPr>
                        <a:xfrm rot="1678521" flipH="1">
                          <a:off x="545" y="2785"/>
                          <a:ext cx="849" cy="802"/>
                        </a:xfrm>
                        <a:prstGeom prst="straightConnector1">
                          <a:avLst/>
                        </a:prstGeom>
                        <a:noFill/>
                        <a:ln w="9525" cap="flat" cmpd="sng">
                          <a:solidFill>
                            <a:schemeClr val="accent2"/>
                          </a:solidFill>
                          <a:prstDash val="solid"/>
                          <a:round/>
                          <a:headEnd type="none" w="sm" len="sm"/>
                          <a:tailEnd type="none" w="sm" len="sm"/>
                        </a:ln>
                      </p:spPr>
                    </p:cxnSp>
                    <p:cxnSp>
                      <p:nvCxnSpPr>
                        <p:cNvPr id="179" name="Google Shape;179;p5"/>
                        <p:cNvCxnSpPr/>
                        <p:nvPr/>
                      </p:nvCxnSpPr>
                      <p:spPr>
                        <a:xfrm rot="1678521" flipH="1">
                          <a:off x="168" y="2669"/>
                          <a:ext cx="1295" cy="560"/>
                        </a:xfrm>
                        <a:prstGeom prst="straightConnector1">
                          <a:avLst/>
                        </a:prstGeom>
                        <a:noFill/>
                        <a:ln w="9525" cap="flat" cmpd="sng">
                          <a:solidFill>
                            <a:schemeClr val="accent2"/>
                          </a:solidFill>
                          <a:prstDash val="solid"/>
                          <a:round/>
                          <a:headEnd type="none" w="sm" len="sm"/>
                          <a:tailEnd type="none" w="sm" len="sm"/>
                        </a:ln>
                      </p:spPr>
                    </p:cxnSp>
                    <p:cxnSp>
                      <p:nvCxnSpPr>
                        <p:cNvPr id="180" name="Google Shape;180;p5"/>
                        <p:cNvCxnSpPr/>
                        <p:nvPr/>
                      </p:nvCxnSpPr>
                      <p:spPr>
                        <a:xfrm rot="1678521" flipH="1">
                          <a:off x="-34" y="2588"/>
                          <a:ext cx="1576" cy="245"/>
                        </a:xfrm>
                        <a:prstGeom prst="straightConnector1">
                          <a:avLst/>
                        </a:prstGeom>
                        <a:noFill/>
                        <a:ln w="9525" cap="flat" cmpd="sng">
                          <a:solidFill>
                            <a:schemeClr val="accent2"/>
                          </a:solidFill>
                          <a:prstDash val="solid"/>
                          <a:round/>
                          <a:headEnd type="none" w="sm" len="sm"/>
                          <a:tailEnd type="none" w="sm" len="sm"/>
                        </a:ln>
                      </p:spPr>
                    </p:cxnSp>
                    <p:cxnSp>
                      <p:nvCxnSpPr>
                        <p:cNvPr id="181" name="Google Shape;181;p5"/>
                        <p:cNvCxnSpPr/>
                        <p:nvPr/>
                      </p:nvCxnSpPr>
                      <p:spPr>
                        <a:xfrm rot="1678521" flipH="1">
                          <a:off x="1201" y="2985"/>
                          <a:ext cx="141" cy="1041"/>
                        </a:xfrm>
                        <a:prstGeom prst="straightConnector1">
                          <a:avLst/>
                        </a:prstGeom>
                        <a:noFill/>
                        <a:ln w="9525" cap="flat" cmpd="sng">
                          <a:solidFill>
                            <a:schemeClr val="accent2"/>
                          </a:solidFill>
                          <a:prstDash val="solid"/>
                          <a:round/>
                          <a:headEnd type="none" w="sm" len="sm"/>
                          <a:tailEnd type="none" w="sm" len="sm"/>
                        </a:ln>
                      </p:spPr>
                    </p:cxnSp>
                    <p:cxnSp>
                      <p:nvCxnSpPr>
                        <p:cNvPr id="182" name="Google Shape;182;p5"/>
                        <p:cNvCxnSpPr/>
                        <p:nvPr/>
                      </p:nvCxnSpPr>
                      <p:spPr>
                        <a:xfrm rot="1678521" flipH="1">
                          <a:off x="1292" y="3013"/>
                          <a:ext cx="47" cy="1058"/>
                        </a:xfrm>
                        <a:prstGeom prst="straightConnector1">
                          <a:avLst/>
                        </a:prstGeom>
                        <a:noFill/>
                        <a:ln w="9525" cap="flat" cmpd="sng">
                          <a:solidFill>
                            <a:schemeClr val="accent2"/>
                          </a:solidFill>
                          <a:prstDash val="solid"/>
                          <a:round/>
                          <a:headEnd type="none" w="sm" len="sm"/>
                          <a:tailEnd type="none" w="sm" len="sm"/>
                        </a:ln>
                      </p:spPr>
                    </p:cxnSp>
                    <p:cxnSp>
                      <p:nvCxnSpPr>
                        <p:cNvPr id="183" name="Google Shape;183;p5"/>
                        <p:cNvCxnSpPr/>
                        <p:nvPr/>
                      </p:nvCxnSpPr>
                      <p:spPr>
                        <a:xfrm rot="1678521">
                          <a:off x="1331" y="3034"/>
                          <a:ext cx="47" cy="1081"/>
                        </a:xfrm>
                        <a:prstGeom prst="straightConnector1">
                          <a:avLst/>
                        </a:prstGeom>
                        <a:noFill/>
                        <a:ln w="9525" cap="flat" cmpd="sng">
                          <a:solidFill>
                            <a:schemeClr val="accent2"/>
                          </a:solidFill>
                          <a:prstDash val="solid"/>
                          <a:round/>
                          <a:headEnd type="none" w="sm" len="sm"/>
                          <a:tailEnd type="none" w="sm" len="sm"/>
                        </a:ln>
                      </p:spPr>
                    </p:cxnSp>
                    <p:cxnSp>
                      <p:nvCxnSpPr>
                        <p:cNvPr id="184" name="Google Shape;184;p5"/>
                        <p:cNvCxnSpPr/>
                        <p:nvPr/>
                      </p:nvCxnSpPr>
                      <p:spPr>
                        <a:xfrm rot="1678521">
                          <a:off x="1325" y="3059"/>
                          <a:ext cx="145" cy="1101"/>
                        </a:xfrm>
                        <a:prstGeom prst="straightConnector1">
                          <a:avLst/>
                        </a:prstGeom>
                        <a:noFill/>
                        <a:ln w="9525" cap="flat" cmpd="sng">
                          <a:solidFill>
                            <a:schemeClr val="accent2"/>
                          </a:solidFill>
                          <a:prstDash val="solid"/>
                          <a:round/>
                          <a:headEnd type="none" w="sm" len="sm"/>
                          <a:tailEnd type="none" w="sm" len="sm"/>
                        </a:ln>
                      </p:spPr>
                    </p:cxnSp>
                    <p:cxnSp>
                      <p:nvCxnSpPr>
                        <p:cNvPr id="185" name="Google Shape;185;p5"/>
                        <p:cNvCxnSpPr/>
                        <p:nvPr/>
                      </p:nvCxnSpPr>
                      <p:spPr>
                        <a:xfrm rot="1678521">
                          <a:off x="1320" y="3090"/>
                          <a:ext cx="255" cy="1124"/>
                        </a:xfrm>
                        <a:prstGeom prst="straightConnector1">
                          <a:avLst/>
                        </a:prstGeom>
                        <a:noFill/>
                        <a:ln w="9525" cap="flat" cmpd="sng">
                          <a:solidFill>
                            <a:schemeClr val="accent2"/>
                          </a:solidFill>
                          <a:prstDash val="solid"/>
                          <a:round/>
                          <a:headEnd type="none" w="sm" len="sm"/>
                          <a:tailEnd type="none" w="sm" len="sm"/>
                        </a:ln>
                      </p:spPr>
                    </p:cxnSp>
                    <p:cxnSp>
                      <p:nvCxnSpPr>
                        <p:cNvPr id="186" name="Google Shape;186;p5"/>
                        <p:cNvCxnSpPr/>
                        <p:nvPr/>
                      </p:nvCxnSpPr>
                      <p:spPr>
                        <a:xfrm rot="1678521">
                          <a:off x="1314" y="3117"/>
                          <a:ext cx="365" cy="1143"/>
                        </a:xfrm>
                        <a:prstGeom prst="straightConnector1">
                          <a:avLst/>
                        </a:prstGeom>
                        <a:noFill/>
                        <a:ln w="9525" cap="flat" cmpd="sng">
                          <a:solidFill>
                            <a:schemeClr val="accent2"/>
                          </a:solidFill>
                          <a:prstDash val="solid"/>
                          <a:round/>
                          <a:headEnd type="none" w="sm" len="sm"/>
                          <a:tailEnd type="none" w="sm" len="sm"/>
                        </a:ln>
                      </p:spPr>
                    </p:cxnSp>
                    <p:cxnSp>
                      <p:nvCxnSpPr>
                        <p:cNvPr id="187" name="Google Shape;187;p5"/>
                        <p:cNvCxnSpPr/>
                        <p:nvPr/>
                      </p:nvCxnSpPr>
                      <p:spPr>
                        <a:xfrm rot="1678521">
                          <a:off x="1337" y="3181"/>
                          <a:ext cx="567" cy="1073"/>
                        </a:xfrm>
                        <a:prstGeom prst="straightConnector1">
                          <a:avLst/>
                        </a:prstGeom>
                        <a:noFill/>
                        <a:ln w="9525" cap="flat" cmpd="sng">
                          <a:solidFill>
                            <a:schemeClr val="accent2"/>
                          </a:solidFill>
                          <a:prstDash val="solid"/>
                          <a:round/>
                          <a:headEnd type="none" w="sm" len="sm"/>
                          <a:tailEnd type="none" w="sm" len="sm"/>
                        </a:ln>
                      </p:spPr>
                    </p:cxnSp>
                    <p:cxnSp>
                      <p:nvCxnSpPr>
                        <p:cNvPr id="188" name="Google Shape;188;p5"/>
                        <p:cNvCxnSpPr/>
                        <p:nvPr/>
                      </p:nvCxnSpPr>
                      <p:spPr>
                        <a:xfrm rot="1678521">
                          <a:off x="1354" y="3209"/>
                          <a:ext cx="663" cy="1019"/>
                        </a:xfrm>
                        <a:prstGeom prst="straightConnector1">
                          <a:avLst/>
                        </a:prstGeom>
                        <a:noFill/>
                        <a:ln w="9525" cap="flat" cmpd="sng">
                          <a:solidFill>
                            <a:schemeClr val="accent2"/>
                          </a:solidFill>
                          <a:prstDash val="solid"/>
                          <a:round/>
                          <a:headEnd type="none" w="sm" len="sm"/>
                          <a:tailEnd type="none" w="sm" len="sm"/>
                        </a:ln>
                      </p:spPr>
                    </p:cxnSp>
                    <p:cxnSp>
                      <p:nvCxnSpPr>
                        <p:cNvPr id="189" name="Google Shape;189;p5"/>
                        <p:cNvCxnSpPr/>
                        <p:nvPr/>
                      </p:nvCxnSpPr>
                      <p:spPr>
                        <a:xfrm rot="1678521">
                          <a:off x="1375" y="3238"/>
                          <a:ext cx="745" cy="957"/>
                        </a:xfrm>
                        <a:prstGeom prst="straightConnector1">
                          <a:avLst/>
                        </a:prstGeom>
                        <a:noFill/>
                        <a:ln w="9525" cap="flat" cmpd="sng">
                          <a:solidFill>
                            <a:schemeClr val="accent2"/>
                          </a:solidFill>
                          <a:prstDash val="solid"/>
                          <a:round/>
                          <a:headEnd type="none" w="sm" len="sm"/>
                          <a:tailEnd type="none" w="sm" len="sm"/>
                        </a:ln>
                      </p:spPr>
                    </p:cxnSp>
                    <p:cxnSp>
                      <p:nvCxnSpPr>
                        <p:cNvPr id="190" name="Google Shape;190;p5"/>
                        <p:cNvCxnSpPr/>
                        <p:nvPr/>
                      </p:nvCxnSpPr>
                      <p:spPr>
                        <a:xfrm rot="1678521">
                          <a:off x="1393" y="3266"/>
                          <a:ext cx="849" cy="909"/>
                        </a:xfrm>
                        <a:prstGeom prst="straightConnector1">
                          <a:avLst/>
                        </a:prstGeom>
                        <a:noFill/>
                        <a:ln w="9525" cap="flat" cmpd="sng">
                          <a:solidFill>
                            <a:schemeClr val="accent2"/>
                          </a:solidFill>
                          <a:prstDash val="solid"/>
                          <a:round/>
                          <a:headEnd type="none" w="sm" len="sm"/>
                          <a:tailEnd type="none" w="sm" len="sm"/>
                        </a:ln>
                      </p:spPr>
                    </p:cxnSp>
                    <p:cxnSp>
                      <p:nvCxnSpPr>
                        <p:cNvPr id="191" name="Google Shape;191;p5"/>
                        <p:cNvCxnSpPr/>
                        <p:nvPr/>
                      </p:nvCxnSpPr>
                      <p:spPr>
                        <a:xfrm rot="1678521">
                          <a:off x="1412" y="3293"/>
                          <a:ext cx="950" cy="856"/>
                        </a:xfrm>
                        <a:prstGeom prst="straightConnector1">
                          <a:avLst/>
                        </a:prstGeom>
                        <a:noFill/>
                        <a:ln w="9525" cap="flat" cmpd="sng">
                          <a:solidFill>
                            <a:schemeClr val="accent2"/>
                          </a:solidFill>
                          <a:prstDash val="solid"/>
                          <a:round/>
                          <a:headEnd type="none" w="sm" len="sm"/>
                          <a:tailEnd type="none" w="sm" len="sm"/>
                        </a:ln>
                      </p:spPr>
                    </p:cxnSp>
                    <p:cxnSp>
                      <p:nvCxnSpPr>
                        <p:cNvPr id="192" name="Google Shape;192;p5"/>
                        <p:cNvCxnSpPr/>
                        <p:nvPr/>
                      </p:nvCxnSpPr>
                      <p:spPr>
                        <a:xfrm rot="1678521">
                          <a:off x="1429" y="3321"/>
                          <a:ext cx="1056" cy="788"/>
                        </a:xfrm>
                        <a:prstGeom prst="straightConnector1">
                          <a:avLst/>
                        </a:prstGeom>
                        <a:noFill/>
                        <a:ln w="9525" cap="flat" cmpd="sng">
                          <a:solidFill>
                            <a:schemeClr val="accent2"/>
                          </a:solidFill>
                          <a:prstDash val="solid"/>
                          <a:round/>
                          <a:headEnd type="none" w="sm" len="sm"/>
                          <a:tailEnd type="none" w="sm" len="sm"/>
                        </a:ln>
                      </p:spPr>
                    </p:cxnSp>
                    <p:cxnSp>
                      <p:nvCxnSpPr>
                        <p:cNvPr id="193" name="Google Shape;193;p5"/>
                        <p:cNvCxnSpPr/>
                        <p:nvPr/>
                      </p:nvCxnSpPr>
                      <p:spPr>
                        <a:xfrm rot="1678521">
                          <a:off x="1452" y="3356"/>
                          <a:ext cx="1173" cy="727"/>
                        </a:xfrm>
                        <a:prstGeom prst="straightConnector1">
                          <a:avLst/>
                        </a:prstGeom>
                        <a:noFill/>
                        <a:ln w="9525" cap="flat" cmpd="sng">
                          <a:solidFill>
                            <a:schemeClr val="accent2"/>
                          </a:solidFill>
                          <a:prstDash val="solid"/>
                          <a:round/>
                          <a:headEnd type="none" w="sm" len="sm"/>
                          <a:tailEnd type="none" w="sm" len="sm"/>
                        </a:ln>
                      </p:spPr>
                    </p:cxnSp>
                    <p:cxnSp>
                      <p:nvCxnSpPr>
                        <p:cNvPr id="194" name="Google Shape;194;p5"/>
                        <p:cNvCxnSpPr/>
                        <p:nvPr/>
                      </p:nvCxnSpPr>
                      <p:spPr>
                        <a:xfrm rot="1678521">
                          <a:off x="1469" y="3388"/>
                          <a:ext cx="1315" cy="665"/>
                        </a:xfrm>
                        <a:prstGeom prst="straightConnector1">
                          <a:avLst/>
                        </a:prstGeom>
                        <a:noFill/>
                        <a:ln w="9525" cap="flat" cmpd="sng">
                          <a:solidFill>
                            <a:schemeClr val="accent2"/>
                          </a:solidFill>
                          <a:prstDash val="solid"/>
                          <a:round/>
                          <a:headEnd type="none" w="sm" len="sm"/>
                          <a:tailEnd type="none" w="sm" len="sm"/>
                        </a:ln>
                      </p:spPr>
                    </p:cxnSp>
                    <p:cxnSp>
                      <p:nvCxnSpPr>
                        <p:cNvPr id="195" name="Google Shape;195;p5"/>
                        <p:cNvCxnSpPr/>
                        <p:nvPr/>
                      </p:nvCxnSpPr>
                      <p:spPr>
                        <a:xfrm rot="1678521">
                          <a:off x="1493" y="3426"/>
                          <a:ext cx="1469" cy="585"/>
                        </a:xfrm>
                        <a:prstGeom prst="straightConnector1">
                          <a:avLst/>
                        </a:prstGeom>
                        <a:noFill/>
                        <a:ln w="9525" cap="flat" cmpd="sng">
                          <a:solidFill>
                            <a:schemeClr val="accent2"/>
                          </a:solidFill>
                          <a:prstDash val="solid"/>
                          <a:round/>
                          <a:headEnd type="none" w="sm" len="sm"/>
                          <a:tailEnd type="none" w="sm" len="sm"/>
                        </a:ln>
                      </p:spPr>
                    </p:cxnSp>
                    <p:cxnSp>
                      <p:nvCxnSpPr>
                        <p:cNvPr id="196" name="Google Shape;196;p5"/>
                        <p:cNvCxnSpPr/>
                        <p:nvPr/>
                      </p:nvCxnSpPr>
                      <p:spPr>
                        <a:xfrm rot="1678521">
                          <a:off x="1511" y="3464"/>
                          <a:ext cx="1649" cy="495"/>
                        </a:xfrm>
                        <a:prstGeom prst="straightConnector1">
                          <a:avLst/>
                        </a:prstGeom>
                        <a:noFill/>
                        <a:ln w="9525" cap="flat" cmpd="sng">
                          <a:solidFill>
                            <a:schemeClr val="accent2"/>
                          </a:solidFill>
                          <a:prstDash val="solid"/>
                          <a:round/>
                          <a:headEnd type="none" w="sm" len="sm"/>
                          <a:tailEnd type="none" w="sm" len="sm"/>
                        </a:ln>
                      </p:spPr>
                    </p:cxnSp>
                    <p:cxnSp>
                      <p:nvCxnSpPr>
                        <p:cNvPr id="197" name="Google Shape;197;p5"/>
                        <p:cNvCxnSpPr/>
                        <p:nvPr/>
                      </p:nvCxnSpPr>
                      <p:spPr>
                        <a:xfrm rot="1678521">
                          <a:off x="1528" y="3518"/>
                          <a:ext cx="1885" cy="380"/>
                        </a:xfrm>
                        <a:prstGeom prst="straightConnector1">
                          <a:avLst/>
                        </a:prstGeom>
                        <a:noFill/>
                        <a:ln w="9525" cap="flat" cmpd="sng">
                          <a:solidFill>
                            <a:schemeClr val="accent2"/>
                          </a:solidFill>
                          <a:prstDash val="solid"/>
                          <a:round/>
                          <a:headEnd type="none" w="sm" len="sm"/>
                          <a:tailEnd type="none" w="sm" len="sm"/>
                        </a:ln>
                      </p:spPr>
                    </p:cxnSp>
                    <p:cxnSp>
                      <p:nvCxnSpPr>
                        <p:cNvPr id="198" name="Google Shape;198;p5"/>
                        <p:cNvCxnSpPr/>
                        <p:nvPr/>
                      </p:nvCxnSpPr>
                      <p:spPr>
                        <a:xfrm rot="1678521">
                          <a:off x="1552" y="3586"/>
                          <a:ext cx="2168" cy="240"/>
                        </a:xfrm>
                        <a:prstGeom prst="straightConnector1">
                          <a:avLst/>
                        </a:prstGeom>
                        <a:noFill/>
                        <a:ln w="9525" cap="flat" cmpd="sng">
                          <a:solidFill>
                            <a:schemeClr val="accent2"/>
                          </a:solidFill>
                          <a:prstDash val="solid"/>
                          <a:round/>
                          <a:headEnd type="none" w="sm" len="sm"/>
                          <a:tailEnd type="none" w="sm" len="sm"/>
                        </a:ln>
                      </p:spPr>
                    </p:cxnSp>
                    <p:cxnSp>
                      <p:nvCxnSpPr>
                        <p:cNvPr id="199" name="Google Shape;199;p5"/>
                        <p:cNvCxnSpPr/>
                        <p:nvPr/>
                      </p:nvCxnSpPr>
                      <p:spPr>
                        <a:xfrm rot="1678521">
                          <a:off x="1577" y="3670"/>
                          <a:ext cx="2528" cy="60"/>
                        </a:xfrm>
                        <a:prstGeom prst="straightConnector1">
                          <a:avLst/>
                        </a:prstGeom>
                        <a:noFill/>
                        <a:ln w="9525" cap="flat" cmpd="sng">
                          <a:solidFill>
                            <a:schemeClr val="accent2"/>
                          </a:solidFill>
                          <a:prstDash val="solid"/>
                          <a:round/>
                          <a:headEnd type="none" w="sm" len="sm"/>
                          <a:tailEnd type="none" w="sm" len="sm"/>
                        </a:ln>
                      </p:spPr>
                    </p:cxnSp>
                    <p:cxnSp>
                      <p:nvCxnSpPr>
                        <p:cNvPr id="200" name="Google Shape;200;p5"/>
                        <p:cNvCxnSpPr/>
                        <p:nvPr/>
                      </p:nvCxnSpPr>
                      <p:spPr>
                        <a:xfrm rot="-9121479" flipH="1">
                          <a:off x="1621" y="3545"/>
                          <a:ext cx="2730" cy="176"/>
                        </a:xfrm>
                        <a:prstGeom prst="straightConnector1">
                          <a:avLst/>
                        </a:prstGeom>
                        <a:noFill/>
                        <a:ln w="9525" cap="flat" cmpd="sng">
                          <a:solidFill>
                            <a:schemeClr val="accent2"/>
                          </a:solidFill>
                          <a:prstDash val="solid"/>
                          <a:round/>
                          <a:headEnd type="none" w="sm" len="sm"/>
                          <a:tailEnd type="none" w="sm" len="sm"/>
                        </a:ln>
                      </p:spPr>
                    </p:cxnSp>
                    <p:cxnSp>
                      <p:nvCxnSpPr>
                        <p:cNvPr id="201" name="Google Shape;201;p5"/>
                        <p:cNvCxnSpPr/>
                        <p:nvPr/>
                      </p:nvCxnSpPr>
                      <p:spPr>
                        <a:xfrm rot="-9121479" flipH="1">
                          <a:off x="1682" y="3297"/>
                          <a:ext cx="2635" cy="404"/>
                        </a:xfrm>
                        <a:prstGeom prst="straightConnector1">
                          <a:avLst/>
                        </a:prstGeom>
                        <a:noFill/>
                        <a:ln w="9525" cap="flat" cmpd="sng">
                          <a:solidFill>
                            <a:schemeClr val="accent2"/>
                          </a:solidFill>
                          <a:prstDash val="solid"/>
                          <a:round/>
                          <a:headEnd type="none" w="sm" len="sm"/>
                          <a:tailEnd type="none" w="sm" len="sm"/>
                        </a:ln>
                      </p:spPr>
                    </p:cxnSp>
                    <p:cxnSp>
                      <p:nvCxnSpPr>
                        <p:cNvPr id="202" name="Google Shape;202;p5"/>
                        <p:cNvCxnSpPr/>
                        <p:nvPr/>
                      </p:nvCxnSpPr>
                      <p:spPr>
                        <a:xfrm rot="-9121479" flipH="1">
                          <a:off x="1782" y="2845"/>
                          <a:ext cx="2370" cy="789"/>
                        </a:xfrm>
                        <a:prstGeom prst="straightConnector1">
                          <a:avLst/>
                        </a:prstGeom>
                        <a:noFill/>
                        <a:ln w="9525" cap="flat" cmpd="sng">
                          <a:solidFill>
                            <a:schemeClr val="accent2"/>
                          </a:solidFill>
                          <a:prstDash val="solid"/>
                          <a:round/>
                          <a:headEnd type="none" w="sm" len="sm"/>
                          <a:tailEnd type="none" w="sm" len="sm"/>
                        </a:ln>
                      </p:spPr>
                    </p:cxnSp>
                    <p:cxnSp>
                      <p:nvCxnSpPr>
                        <p:cNvPr id="203" name="Google Shape;203;p5"/>
                        <p:cNvCxnSpPr/>
                        <p:nvPr/>
                      </p:nvCxnSpPr>
                      <p:spPr>
                        <a:xfrm rot="-9121479" flipH="1">
                          <a:off x="1960" y="1992"/>
                          <a:ext cx="1530" cy="1443"/>
                        </a:xfrm>
                        <a:prstGeom prst="straightConnector1">
                          <a:avLst/>
                        </a:prstGeom>
                        <a:noFill/>
                        <a:ln w="9525" cap="flat" cmpd="sng">
                          <a:solidFill>
                            <a:schemeClr val="accent2"/>
                          </a:solidFill>
                          <a:prstDash val="solid"/>
                          <a:round/>
                          <a:headEnd type="none" w="sm" len="sm"/>
                          <a:tailEnd type="none" w="sm" len="sm"/>
                        </a:ln>
                      </p:spPr>
                    </p:cxnSp>
                    <p:cxnSp>
                      <p:nvCxnSpPr>
                        <p:cNvPr id="204" name="Google Shape;204;p5"/>
                        <p:cNvCxnSpPr/>
                        <p:nvPr/>
                      </p:nvCxnSpPr>
                      <p:spPr>
                        <a:xfrm rot="-9121479" flipH="1">
                          <a:off x="2014" y="1727"/>
                          <a:ext cx="1219" cy="1629"/>
                        </a:xfrm>
                        <a:prstGeom prst="straightConnector1">
                          <a:avLst/>
                        </a:prstGeom>
                        <a:noFill/>
                        <a:ln w="9525" cap="flat" cmpd="sng">
                          <a:solidFill>
                            <a:schemeClr val="accent2"/>
                          </a:solidFill>
                          <a:prstDash val="solid"/>
                          <a:round/>
                          <a:headEnd type="none" w="sm" len="sm"/>
                          <a:tailEnd type="none" w="sm" len="sm"/>
                        </a:ln>
                      </p:spPr>
                    </p:cxnSp>
                    <p:sp>
                      <p:nvSpPr>
                        <p:cNvPr id="205" name="Google Shape;205;p5"/>
                        <p:cNvSpPr/>
                        <p:nvPr/>
                      </p:nvSpPr>
                      <p:spPr>
                        <a:xfrm>
                          <a:off x="0" y="2548"/>
                          <a:ext cx="1542" cy="1768"/>
                        </a:xfrm>
                        <a:custGeom>
                          <a:avLst/>
                          <a:gdLst/>
                          <a:ahLst/>
                          <a:cxnLst/>
                          <a:rect l="l" t="t" r="r" b="b"/>
                          <a:pathLst>
                            <a:path w="120000" h="120000" extrusionOk="0">
                              <a:moveTo>
                                <a:pt x="70969" y="85791"/>
                              </a:moveTo>
                              <a:lnTo>
                                <a:pt x="82602" y="95158"/>
                              </a:lnTo>
                              <a:lnTo>
                                <a:pt x="94782" y="103710"/>
                              </a:lnTo>
                              <a:lnTo>
                                <a:pt x="106883" y="112262"/>
                              </a:lnTo>
                              <a:lnTo>
                                <a:pt x="119531" y="120000"/>
                              </a:lnTo>
                              <a:lnTo>
                                <a:pt x="120000" y="120000"/>
                              </a:lnTo>
                              <a:lnTo>
                                <a:pt x="107351" y="112262"/>
                              </a:lnTo>
                              <a:lnTo>
                                <a:pt x="95250" y="104117"/>
                              </a:lnTo>
                              <a:lnTo>
                                <a:pt x="83070" y="95158"/>
                              </a:lnTo>
                              <a:lnTo>
                                <a:pt x="71437" y="85384"/>
                              </a:lnTo>
                              <a:lnTo>
                                <a:pt x="59726" y="75678"/>
                              </a:lnTo>
                              <a:lnTo>
                                <a:pt x="49030" y="65090"/>
                              </a:lnTo>
                              <a:lnTo>
                                <a:pt x="38724" y="54502"/>
                              </a:lnTo>
                              <a:lnTo>
                                <a:pt x="29433" y="43914"/>
                              </a:lnTo>
                              <a:lnTo>
                                <a:pt x="21001" y="32918"/>
                              </a:lnTo>
                              <a:lnTo>
                                <a:pt x="13038" y="21923"/>
                              </a:lnTo>
                              <a:lnTo>
                                <a:pt x="6089" y="10927"/>
                              </a:lnTo>
                              <a:lnTo>
                                <a:pt x="0" y="0"/>
                              </a:lnTo>
                              <a:lnTo>
                                <a:pt x="0" y="814"/>
                              </a:lnTo>
                              <a:lnTo>
                                <a:pt x="6089" y="11742"/>
                              </a:lnTo>
                              <a:lnTo>
                                <a:pt x="13038" y="22737"/>
                              </a:lnTo>
                              <a:lnTo>
                                <a:pt x="21001" y="33325"/>
                              </a:lnTo>
                              <a:lnTo>
                                <a:pt x="29433" y="44321"/>
                              </a:lnTo>
                              <a:lnTo>
                                <a:pt x="38724" y="54909"/>
                              </a:lnTo>
                              <a:lnTo>
                                <a:pt x="49030" y="65497"/>
                              </a:lnTo>
                              <a:lnTo>
                                <a:pt x="59726" y="76085"/>
                              </a:lnTo>
                              <a:lnTo>
                                <a:pt x="70969" y="8579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206" name="Google Shape;206;p5"/>
                        <p:cNvGrpSpPr/>
                        <p:nvPr/>
                      </p:nvGrpSpPr>
                      <p:grpSpPr>
                        <a:xfrm>
                          <a:off x="-92" y="720"/>
                          <a:ext cx="4071" cy="4018"/>
                          <a:chOff x="-87" y="724"/>
                          <a:chExt cx="4071" cy="4018"/>
                        </a:xfrm>
                      </p:grpSpPr>
                      <p:sp>
                        <p:nvSpPr>
                          <p:cNvPr id="207" name="Google Shape;207;p5"/>
                          <p:cNvSpPr/>
                          <p:nvPr/>
                        </p:nvSpPr>
                        <p:spPr>
                          <a:xfrm rot="-2819839">
                            <a:off x="1652" y="2764"/>
                            <a:ext cx="161" cy="280"/>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08" name="Google Shape;208;p5"/>
                          <p:cNvSpPr/>
                          <p:nvPr/>
                        </p:nvSpPr>
                        <p:spPr>
                          <a:xfrm rot="-2819839">
                            <a:off x="1490" y="2750"/>
                            <a:ext cx="281" cy="503"/>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09" name="Google Shape;209;p5"/>
                          <p:cNvSpPr/>
                          <p:nvPr/>
                        </p:nvSpPr>
                        <p:spPr>
                          <a:xfrm rot="-2819839">
                            <a:off x="1415" y="2563"/>
                            <a:ext cx="471" cy="813"/>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10" name="Google Shape;210;p5"/>
                          <p:cNvSpPr/>
                          <p:nvPr/>
                        </p:nvSpPr>
                        <p:spPr>
                          <a:xfrm rot="-2819839">
                            <a:off x="1357" y="2400"/>
                            <a:ext cx="623" cy="1129"/>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11" name="Google Shape;211;p5"/>
                          <p:cNvSpPr/>
                          <p:nvPr/>
                        </p:nvSpPr>
                        <p:spPr>
                          <a:xfrm rot="-2819839">
                            <a:off x="1295" y="2200"/>
                            <a:ext cx="786" cy="1467"/>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12" name="Google Shape;212;p5"/>
                          <p:cNvSpPr/>
                          <p:nvPr/>
                        </p:nvSpPr>
                        <p:spPr>
                          <a:xfrm rot="-2819839">
                            <a:off x="1238" y="2040"/>
                            <a:ext cx="972" cy="1779"/>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13" name="Google Shape;213;p5"/>
                          <p:cNvSpPr/>
                          <p:nvPr/>
                        </p:nvSpPr>
                        <p:spPr>
                          <a:xfrm rot="-2819839">
                            <a:off x="1263" y="1760"/>
                            <a:ext cx="1167" cy="2094"/>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14" name="Google Shape;214;p5"/>
                          <p:cNvSpPr/>
                          <p:nvPr/>
                        </p:nvSpPr>
                        <p:spPr>
                          <a:xfrm rot="-2819839">
                            <a:off x="1085" y="1698"/>
                            <a:ext cx="1346" cy="2398"/>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15" name="Google Shape;215;p5"/>
                          <p:cNvSpPr/>
                          <p:nvPr/>
                        </p:nvSpPr>
                        <p:spPr>
                          <a:xfrm rot="-2819839">
                            <a:off x="1105" y="1431"/>
                            <a:ext cx="1563" cy="2696"/>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16" name="Google Shape;216;p5"/>
                          <p:cNvSpPr/>
                          <p:nvPr/>
                        </p:nvSpPr>
                        <p:spPr>
                          <a:xfrm rot="-2819839">
                            <a:off x="1040" y="1252"/>
                            <a:ext cx="1711" cy="3016"/>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17" name="Google Shape;217;p5"/>
                          <p:cNvSpPr/>
                          <p:nvPr/>
                        </p:nvSpPr>
                        <p:spPr>
                          <a:xfrm rot="-2865139">
                            <a:off x="877" y="1187"/>
                            <a:ext cx="1880" cy="3345"/>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18" name="Google Shape;218;p5"/>
                          <p:cNvSpPr/>
                          <p:nvPr/>
                        </p:nvSpPr>
                        <p:spPr>
                          <a:xfrm rot="-2780025">
                            <a:off x="924" y="897"/>
                            <a:ext cx="2049" cy="3672"/>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cxnSp>
                      <p:nvCxnSpPr>
                        <p:cNvPr id="219" name="Google Shape;219;p5"/>
                        <p:cNvCxnSpPr/>
                        <p:nvPr/>
                      </p:nvCxnSpPr>
                      <p:spPr>
                        <a:xfrm rot="10800000" flipH="1">
                          <a:off x="1656" y="1164"/>
                          <a:ext cx="831" cy="1770"/>
                        </a:xfrm>
                        <a:prstGeom prst="straightConnector1">
                          <a:avLst/>
                        </a:prstGeom>
                        <a:noFill/>
                        <a:ln w="9525" cap="flat" cmpd="sng">
                          <a:solidFill>
                            <a:schemeClr val="accent2"/>
                          </a:solidFill>
                          <a:prstDash val="solid"/>
                          <a:round/>
                          <a:headEnd type="none" w="sm" len="sm"/>
                          <a:tailEnd type="none" w="sm" len="sm"/>
                        </a:ln>
                      </p:spPr>
                    </p:cxnSp>
                    <p:cxnSp>
                      <p:nvCxnSpPr>
                        <p:cNvPr id="220" name="Google Shape;220;p5"/>
                        <p:cNvCxnSpPr/>
                        <p:nvPr/>
                      </p:nvCxnSpPr>
                      <p:spPr>
                        <a:xfrm rot="-10184220" flipH="1">
                          <a:off x="1811" y="1299"/>
                          <a:ext cx="819" cy="1726"/>
                        </a:xfrm>
                        <a:prstGeom prst="straightConnector1">
                          <a:avLst/>
                        </a:prstGeom>
                        <a:noFill/>
                        <a:ln w="9525" cap="flat" cmpd="sng">
                          <a:solidFill>
                            <a:schemeClr val="accent2"/>
                          </a:solidFill>
                          <a:prstDash val="solid"/>
                          <a:round/>
                          <a:headEnd type="none" w="sm" len="sm"/>
                          <a:tailEnd type="none" w="sm" len="sm"/>
                        </a:ln>
                      </p:spPr>
                    </p:cxnSp>
                    <p:cxnSp>
                      <p:nvCxnSpPr>
                        <p:cNvPr id="221" name="Google Shape;221;p5"/>
                        <p:cNvCxnSpPr/>
                        <p:nvPr/>
                      </p:nvCxnSpPr>
                      <p:spPr>
                        <a:xfrm rot="-9660559" flipH="1">
                          <a:off x="1963" y="1148"/>
                          <a:ext cx="383" cy="1895"/>
                        </a:xfrm>
                        <a:prstGeom prst="straightConnector1">
                          <a:avLst/>
                        </a:prstGeom>
                        <a:noFill/>
                        <a:ln w="9525" cap="flat" cmpd="sng">
                          <a:solidFill>
                            <a:schemeClr val="accent2"/>
                          </a:solidFill>
                          <a:prstDash val="solid"/>
                          <a:round/>
                          <a:headEnd type="none" w="sm" len="sm"/>
                          <a:tailEnd type="none" w="sm" len="sm"/>
                        </a:ln>
                      </p:spPr>
                    </p:cxnSp>
                    <p:cxnSp>
                      <p:nvCxnSpPr>
                        <p:cNvPr id="222" name="Google Shape;222;p5"/>
                        <p:cNvCxnSpPr/>
                        <p:nvPr/>
                      </p:nvCxnSpPr>
                      <p:spPr>
                        <a:xfrm rot="-9738896" flipH="1">
                          <a:off x="1921" y="1332"/>
                          <a:ext cx="744" cy="1766"/>
                        </a:xfrm>
                        <a:prstGeom prst="straightConnector1">
                          <a:avLst/>
                        </a:prstGeom>
                        <a:noFill/>
                        <a:ln w="9525" cap="flat" cmpd="sng">
                          <a:solidFill>
                            <a:schemeClr val="accent2"/>
                          </a:solidFill>
                          <a:prstDash val="solid"/>
                          <a:round/>
                          <a:headEnd type="none" w="sm" len="sm"/>
                          <a:tailEnd type="none" w="sm" len="sm"/>
                        </a:ln>
                      </p:spPr>
                    </p:cxnSp>
                    <p:cxnSp>
                      <p:nvCxnSpPr>
                        <p:cNvPr id="223" name="Google Shape;223;p5"/>
                        <p:cNvCxnSpPr/>
                        <p:nvPr/>
                      </p:nvCxnSpPr>
                      <p:spPr>
                        <a:xfrm rot="-8597833" flipH="1">
                          <a:off x="2217" y="1314"/>
                          <a:ext cx="311" cy="1917"/>
                        </a:xfrm>
                        <a:prstGeom prst="straightConnector1">
                          <a:avLst/>
                        </a:prstGeom>
                        <a:noFill/>
                        <a:ln w="9525" cap="flat" cmpd="sng">
                          <a:solidFill>
                            <a:schemeClr val="accent2"/>
                          </a:solidFill>
                          <a:prstDash val="solid"/>
                          <a:round/>
                          <a:headEnd type="none" w="sm" len="sm"/>
                          <a:tailEnd type="none" w="sm" len="sm"/>
                        </a:ln>
                      </p:spPr>
                    </p:cxnSp>
                    <p:cxnSp>
                      <p:nvCxnSpPr>
                        <p:cNvPr id="224" name="Google Shape;224;p5"/>
                        <p:cNvCxnSpPr/>
                        <p:nvPr/>
                      </p:nvCxnSpPr>
                      <p:spPr>
                        <a:xfrm rot="-9121479" flipH="1">
                          <a:off x="2039" y="1549"/>
                          <a:ext cx="895" cy="1722"/>
                        </a:xfrm>
                        <a:prstGeom prst="straightConnector1">
                          <a:avLst/>
                        </a:prstGeom>
                        <a:noFill/>
                        <a:ln w="9525" cap="flat" cmpd="sng">
                          <a:solidFill>
                            <a:schemeClr val="accent2"/>
                          </a:solidFill>
                          <a:prstDash val="solid"/>
                          <a:round/>
                          <a:headEnd type="none" w="sm" len="sm"/>
                          <a:tailEnd type="none" w="sm" len="sm"/>
                        </a:ln>
                      </p:spPr>
                    </p:cxnSp>
                    <p:cxnSp>
                      <p:nvCxnSpPr>
                        <p:cNvPr id="225" name="Google Shape;225;p5"/>
                        <p:cNvCxnSpPr/>
                        <p:nvPr/>
                      </p:nvCxnSpPr>
                      <p:spPr>
                        <a:xfrm rot="-9121479" flipH="1">
                          <a:off x="2024" y="1649"/>
                          <a:ext cx="1049" cy="1661"/>
                        </a:xfrm>
                        <a:prstGeom prst="straightConnector1">
                          <a:avLst/>
                        </a:prstGeom>
                        <a:noFill/>
                        <a:ln w="9525" cap="flat" cmpd="sng">
                          <a:solidFill>
                            <a:schemeClr val="accent2"/>
                          </a:solidFill>
                          <a:prstDash val="solid"/>
                          <a:round/>
                          <a:headEnd type="none" w="sm" len="sm"/>
                          <a:tailEnd type="none" w="sm" len="sm"/>
                        </a:ln>
                      </p:spPr>
                    </p:cxnSp>
                    <p:cxnSp>
                      <p:nvCxnSpPr>
                        <p:cNvPr id="226" name="Google Shape;226;p5"/>
                        <p:cNvCxnSpPr/>
                        <p:nvPr/>
                      </p:nvCxnSpPr>
                      <p:spPr>
                        <a:xfrm rot="-9121479" flipH="1">
                          <a:off x="1985" y="1876"/>
                          <a:ext cx="1357" cy="1516"/>
                        </a:xfrm>
                        <a:prstGeom prst="straightConnector1">
                          <a:avLst/>
                        </a:prstGeom>
                        <a:noFill/>
                        <a:ln w="9525" cap="flat" cmpd="sng">
                          <a:solidFill>
                            <a:schemeClr val="accent2"/>
                          </a:solidFill>
                          <a:prstDash val="solid"/>
                          <a:round/>
                          <a:headEnd type="none" w="sm" len="sm"/>
                          <a:tailEnd type="none" w="sm" len="sm"/>
                        </a:ln>
                      </p:spPr>
                    </p:cxnSp>
                    <p:cxnSp>
                      <p:nvCxnSpPr>
                        <p:cNvPr id="227" name="Google Shape;227;p5"/>
                        <p:cNvCxnSpPr/>
                        <p:nvPr/>
                      </p:nvCxnSpPr>
                      <p:spPr>
                        <a:xfrm rot="-9121479" flipH="1">
                          <a:off x="1936" y="2115"/>
                          <a:ext cx="1686" cy="1356"/>
                        </a:xfrm>
                        <a:prstGeom prst="straightConnector1">
                          <a:avLst/>
                        </a:prstGeom>
                        <a:noFill/>
                        <a:ln w="9525" cap="flat" cmpd="sng">
                          <a:solidFill>
                            <a:schemeClr val="accent2"/>
                          </a:solidFill>
                          <a:prstDash val="solid"/>
                          <a:round/>
                          <a:headEnd type="none" w="sm" len="sm"/>
                          <a:tailEnd type="none" w="sm" len="sm"/>
                        </a:ln>
                      </p:spPr>
                    </p:cxnSp>
                    <p:cxnSp>
                      <p:nvCxnSpPr>
                        <p:cNvPr id="228" name="Google Shape;228;p5"/>
                        <p:cNvCxnSpPr/>
                        <p:nvPr/>
                      </p:nvCxnSpPr>
                      <p:spPr>
                        <a:xfrm rot="-9121479" flipH="1">
                          <a:off x="1897" y="2287"/>
                          <a:ext cx="1880" cy="1225"/>
                        </a:xfrm>
                        <a:prstGeom prst="straightConnector1">
                          <a:avLst/>
                        </a:prstGeom>
                        <a:noFill/>
                        <a:ln w="9525" cap="flat" cmpd="sng">
                          <a:solidFill>
                            <a:schemeClr val="accent2"/>
                          </a:solidFill>
                          <a:prstDash val="solid"/>
                          <a:round/>
                          <a:headEnd type="none" w="sm" len="sm"/>
                          <a:tailEnd type="none" w="sm" len="sm"/>
                        </a:ln>
                      </p:spPr>
                    </p:cxnSp>
                    <p:cxnSp>
                      <p:nvCxnSpPr>
                        <p:cNvPr id="229" name="Google Shape;229;p5"/>
                        <p:cNvCxnSpPr/>
                        <p:nvPr/>
                      </p:nvCxnSpPr>
                      <p:spPr>
                        <a:xfrm rot="-9121479" flipH="1">
                          <a:off x="1855" y="2458"/>
                          <a:ext cx="2060" cy="1096"/>
                        </a:xfrm>
                        <a:prstGeom prst="straightConnector1">
                          <a:avLst/>
                        </a:prstGeom>
                        <a:noFill/>
                        <a:ln w="9525" cap="flat" cmpd="sng">
                          <a:solidFill>
                            <a:schemeClr val="accent2"/>
                          </a:solidFill>
                          <a:prstDash val="solid"/>
                          <a:round/>
                          <a:headEnd type="none" w="sm" len="sm"/>
                          <a:tailEnd type="none" w="sm" len="sm"/>
                        </a:ln>
                      </p:spPr>
                    </p:cxnSp>
                    <p:cxnSp>
                      <p:nvCxnSpPr>
                        <p:cNvPr id="230" name="Google Shape;230;p5"/>
                        <p:cNvCxnSpPr/>
                        <p:nvPr/>
                      </p:nvCxnSpPr>
                      <p:spPr>
                        <a:xfrm rot="-9121479" flipH="1">
                          <a:off x="1823" y="2640"/>
                          <a:ext cx="2224" cy="956"/>
                        </a:xfrm>
                        <a:prstGeom prst="straightConnector1">
                          <a:avLst/>
                        </a:prstGeom>
                        <a:noFill/>
                        <a:ln w="9525" cap="flat" cmpd="sng">
                          <a:solidFill>
                            <a:schemeClr val="accent2"/>
                          </a:solidFill>
                          <a:prstDash val="solid"/>
                          <a:round/>
                          <a:headEnd type="none" w="sm" len="sm"/>
                          <a:tailEnd type="none" w="sm" len="sm"/>
                        </a:ln>
                      </p:spPr>
                    </p:cxnSp>
                    <p:cxnSp>
                      <p:nvCxnSpPr>
                        <p:cNvPr id="231" name="Google Shape;231;p5"/>
                        <p:cNvCxnSpPr/>
                        <p:nvPr/>
                      </p:nvCxnSpPr>
                      <p:spPr>
                        <a:xfrm rot="-9121479" flipH="1">
                          <a:off x="1737" y="3059"/>
                          <a:ext cx="2520" cy="614"/>
                        </a:xfrm>
                        <a:prstGeom prst="straightConnector1">
                          <a:avLst/>
                        </a:prstGeom>
                        <a:noFill/>
                        <a:ln w="9525" cap="flat" cmpd="sng">
                          <a:solidFill>
                            <a:schemeClr val="accent2"/>
                          </a:solidFill>
                          <a:prstDash val="solid"/>
                          <a:round/>
                          <a:headEnd type="none" w="sm" len="sm"/>
                          <a:tailEnd type="none" w="sm" len="sm"/>
                        </a:ln>
                      </p:spPr>
                    </p:cxnSp>
                    <p:cxnSp>
                      <p:nvCxnSpPr>
                        <p:cNvPr id="232" name="Google Shape;232;p5"/>
                        <p:cNvCxnSpPr/>
                        <p:nvPr/>
                      </p:nvCxnSpPr>
                      <p:spPr>
                        <a:xfrm rot="1678521">
                          <a:off x="1324" y="3150"/>
                          <a:ext cx="472" cy="1120"/>
                        </a:xfrm>
                        <a:prstGeom prst="straightConnector1">
                          <a:avLst/>
                        </a:prstGeom>
                        <a:noFill/>
                        <a:ln w="9525" cap="flat" cmpd="sng">
                          <a:solidFill>
                            <a:schemeClr val="accent2"/>
                          </a:solidFill>
                          <a:prstDash val="solid"/>
                          <a:round/>
                          <a:headEnd type="none" w="sm" len="sm"/>
                          <a:tailEnd type="none" w="sm" len="sm"/>
                        </a:ln>
                      </p:spPr>
                    </p:cxnSp>
                    <p:cxnSp>
                      <p:nvCxnSpPr>
                        <p:cNvPr id="233" name="Google Shape;233;p5"/>
                        <p:cNvCxnSpPr/>
                        <p:nvPr/>
                      </p:nvCxnSpPr>
                      <p:spPr>
                        <a:xfrm rot="1678521" flipH="1">
                          <a:off x="1121" y="2961"/>
                          <a:ext cx="220" cy="1012"/>
                        </a:xfrm>
                        <a:prstGeom prst="straightConnector1">
                          <a:avLst/>
                        </a:prstGeom>
                        <a:noFill/>
                        <a:ln w="9525" cap="flat" cmpd="sng">
                          <a:solidFill>
                            <a:schemeClr val="accent2"/>
                          </a:solidFill>
                          <a:prstDash val="solid"/>
                          <a:round/>
                          <a:headEnd type="none" w="sm" len="sm"/>
                          <a:tailEnd type="none" w="sm" len="sm"/>
                        </a:ln>
                      </p:spPr>
                    </p:cxnSp>
                    <p:cxnSp>
                      <p:nvCxnSpPr>
                        <p:cNvPr id="234" name="Google Shape;234;p5"/>
                        <p:cNvCxnSpPr/>
                        <p:nvPr/>
                      </p:nvCxnSpPr>
                      <p:spPr>
                        <a:xfrm rot="1678521" flipH="1">
                          <a:off x="1041" y="2935"/>
                          <a:ext cx="304" cy="990"/>
                        </a:xfrm>
                        <a:prstGeom prst="straightConnector1">
                          <a:avLst/>
                        </a:prstGeom>
                        <a:noFill/>
                        <a:ln w="9525" cap="flat" cmpd="sng">
                          <a:solidFill>
                            <a:schemeClr val="accent2"/>
                          </a:solidFill>
                          <a:prstDash val="solid"/>
                          <a:round/>
                          <a:headEnd type="none" w="sm" len="sm"/>
                          <a:tailEnd type="none" w="sm" len="sm"/>
                        </a:ln>
                      </p:spPr>
                    </p:cxnSp>
                    <p:cxnSp>
                      <p:nvCxnSpPr>
                        <p:cNvPr id="235" name="Google Shape;235;p5"/>
                        <p:cNvCxnSpPr/>
                        <p:nvPr/>
                      </p:nvCxnSpPr>
                      <p:spPr>
                        <a:xfrm rot="1678521" flipH="1">
                          <a:off x="957" y="2910"/>
                          <a:ext cx="394" cy="971"/>
                        </a:xfrm>
                        <a:prstGeom prst="straightConnector1">
                          <a:avLst/>
                        </a:prstGeom>
                        <a:noFill/>
                        <a:ln w="9525" cap="flat" cmpd="sng">
                          <a:solidFill>
                            <a:schemeClr val="accent2"/>
                          </a:solidFill>
                          <a:prstDash val="solid"/>
                          <a:round/>
                          <a:headEnd type="none" w="sm" len="sm"/>
                          <a:tailEnd type="none" w="sm" len="sm"/>
                        </a:ln>
                      </p:spPr>
                    </p:cxnSp>
                    <p:cxnSp>
                      <p:nvCxnSpPr>
                        <p:cNvPr id="236" name="Google Shape;236;p5"/>
                        <p:cNvCxnSpPr/>
                        <p:nvPr/>
                      </p:nvCxnSpPr>
                      <p:spPr>
                        <a:xfrm rot="1678521" flipH="1">
                          <a:off x="880" y="2885"/>
                          <a:ext cx="478" cy="943"/>
                        </a:xfrm>
                        <a:prstGeom prst="straightConnector1">
                          <a:avLst/>
                        </a:prstGeom>
                        <a:noFill/>
                        <a:ln w="9525" cap="flat" cmpd="sng">
                          <a:solidFill>
                            <a:schemeClr val="accent2"/>
                          </a:solidFill>
                          <a:prstDash val="solid"/>
                          <a:round/>
                          <a:headEnd type="none" w="sm" len="sm"/>
                          <a:tailEnd type="none" w="sm" len="sm"/>
                        </a:ln>
                      </p:spPr>
                    </p:cxnSp>
                    <p:cxnSp>
                      <p:nvCxnSpPr>
                        <p:cNvPr id="237" name="Google Shape;237;p5"/>
                        <p:cNvCxnSpPr/>
                        <p:nvPr/>
                      </p:nvCxnSpPr>
                      <p:spPr>
                        <a:xfrm rot="1678521" flipH="1">
                          <a:off x="801" y="2863"/>
                          <a:ext cx="561" cy="910"/>
                        </a:xfrm>
                        <a:prstGeom prst="straightConnector1">
                          <a:avLst/>
                        </a:prstGeom>
                        <a:noFill/>
                        <a:ln w="9525" cap="flat" cmpd="sng">
                          <a:solidFill>
                            <a:schemeClr val="accent2"/>
                          </a:solidFill>
                          <a:prstDash val="solid"/>
                          <a:round/>
                          <a:headEnd type="none" w="sm" len="sm"/>
                          <a:tailEnd type="none" w="sm" len="sm"/>
                        </a:ln>
                      </p:spPr>
                    </p:cxnSp>
                    <p:cxnSp>
                      <p:nvCxnSpPr>
                        <p:cNvPr id="238" name="Google Shape;238;p5"/>
                        <p:cNvCxnSpPr/>
                        <p:nvPr/>
                      </p:nvCxnSpPr>
                      <p:spPr>
                        <a:xfrm rot="1678521" flipH="1">
                          <a:off x="717" y="2836"/>
                          <a:ext cx="656" cy="878"/>
                        </a:xfrm>
                        <a:prstGeom prst="straightConnector1">
                          <a:avLst/>
                        </a:prstGeom>
                        <a:noFill/>
                        <a:ln w="9525" cap="flat" cmpd="sng">
                          <a:solidFill>
                            <a:schemeClr val="accent2"/>
                          </a:solidFill>
                          <a:prstDash val="solid"/>
                          <a:round/>
                          <a:headEnd type="none" w="sm" len="sm"/>
                          <a:tailEnd type="none" w="sm" len="sm"/>
                        </a:ln>
                      </p:spPr>
                    </p:cxnSp>
                    <p:cxnSp>
                      <p:nvCxnSpPr>
                        <p:cNvPr id="239" name="Google Shape;239;p5"/>
                        <p:cNvCxnSpPr/>
                        <p:nvPr/>
                      </p:nvCxnSpPr>
                      <p:spPr>
                        <a:xfrm rot="1678521" flipH="1">
                          <a:off x="631" y="2810"/>
                          <a:ext cx="752" cy="842"/>
                        </a:xfrm>
                        <a:prstGeom prst="straightConnector1">
                          <a:avLst/>
                        </a:prstGeom>
                        <a:noFill/>
                        <a:ln w="9525" cap="flat" cmpd="sng">
                          <a:solidFill>
                            <a:schemeClr val="accent2"/>
                          </a:solidFill>
                          <a:prstDash val="solid"/>
                          <a:round/>
                          <a:headEnd type="none" w="sm" len="sm"/>
                          <a:tailEnd type="none" w="sm" len="sm"/>
                        </a:ln>
                      </p:spPr>
                    </p:cxnSp>
                    <p:cxnSp>
                      <p:nvCxnSpPr>
                        <p:cNvPr id="240" name="Google Shape;240;p5"/>
                        <p:cNvCxnSpPr/>
                        <p:nvPr/>
                      </p:nvCxnSpPr>
                      <p:spPr>
                        <a:xfrm rot="1678521" flipH="1">
                          <a:off x="462" y="2758"/>
                          <a:ext cx="946" cy="751"/>
                        </a:xfrm>
                        <a:prstGeom prst="straightConnector1">
                          <a:avLst/>
                        </a:prstGeom>
                        <a:noFill/>
                        <a:ln w="9525" cap="flat" cmpd="sng">
                          <a:solidFill>
                            <a:schemeClr val="accent2"/>
                          </a:solidFill>
                          <a:prstDash val="solid"/>
                          <a:round/>
                          <a:headEnd type="none" w="sm" len="sm"/>
                          <a:tailEnd type="none" w="sm" len="sm"/>
                        </a:ln>
                      </p:spPr>
                    </p:cxnSp>
                    <p:cxnSp>
                      <p:nvCxnSpPr>
                        <p:cNvPr id="241" name="Google Shape;241;p5"/>
                        <p:cNvCxnSpPr/>
                        <p:nvPr/>
                      </p:nvCxnSpPr>
                      <p:spPr>
                        <a:xfrm rot="1678521" flipH="1">
                          <a:off x="365" y="2729"/>
                          <a:ext cx="1058" cy="696"/>
                        </a:xfrm>
                        <a:prstGeom prst="straightConnector1">
                          <a:avLst/>
                        </a:prstGeom>
                        <a:noFill/>
                        <a:ln w="9525" cap="flat" cmpd="sng">
                          <a:solidFill>
                            <a:schemeClr val="accent2"/>
                          </a:solidFill>
                          <a:prstDash val="solid"/>
                          <a:round/>
                          <a:headEnd type="none" w="sm" len="sm"/>
                          <a:tailEnd type="none" w="sm" len="sm"/>
                        </a:ln>
                      </p:spPr>
                    </p:cxnSp>
                    <p:cxnSp>
                      <p:nvCxnSpPr>
                        <p:cNvPr id="242" name="Google Shape;242;p5"/>
                        <p:cNvCxnSpPr/>
                        <p:nvPr/>
                      </p:nvCxnSpPr>
                      <p:spPr>
                        <a:xfrm rot="1678521" flipH="1">
                          <a:off x="265" y="2697"/>
                          <a:ext cx="1174" cy="636"/>
                        </a:xfrm>
                        <a:prstGeom prst="straightConnector1">
                          <a:avLst/>
                        </a:prstGeom>
                        <a:noFill/>
                        <a:ln w="9525" cap="flat" cmpd="sng">
                          <a:solidFill>
                            <a:schemeClr val="accent2"/>
                          </a:solidFill>
                          <a:prstDash val="solid"/>
                          <a:round/>
                          <a:headEnd type="none" w="sm" len="sm"/>
                          <a:tailEnd type="none" w="sm" len="sm"/>
                        </a:ln>
                      </p:spPr>
                    </p:cxnSp>
                    <p:cxnSp>
                      <p:nvCxnSpPr>
                        <p:cNvPr id="243" name="Google Shape;243;p5"/>
                        <p:cNvCxnSpPr/>
                        <p:nvPr/>
                      </p:nvCxnSpPr>
                      <p:spPr>
                        <a:xfrm rot="1678521" flipH="1">
                          <a:off x="55" y="2632"/>
                          <a:ext cx="1431" cy="481"/>
                        </a:xfrm>
                        <a:prstGeom prst="straightConnector1">
                          <a:avLst/>
                        </a:prstGeom>
                        <a:noFill/>
                        <a:ln w="9525" cap="flat" cmpd="sng">
                          <a:solidFill>
                            <a:schemeClr val="accent2"/>
                          </a:solidFill>
                          <a:prstDash val="solid"/>
                          <a:round/>
                          <a:headEnd type="none" w="sm" len="sm"/>
                          <a:tailEnd type="none" w="sm" len="sm"/>
                        </a:ln>
                      </p:spPr>
                    </p:cxnSp>
                    <p:cxnSp>
                      <p:nvCxnSpPr>
                        <p:cNvPr id="244" name="Google Shape;244;p5"/>
                        <p:cNvCxnSpPr/>
                        <p:nvPr/>
                      </p:nvCxnSpPr>
                      <p:spPr>
                        <a:xfrm rot="1678521" flipH="1">
                          <a:off x="-1" y="2607"/>
                          <a:ext cx="1513" cy="371"/>
                        </a:xfrm>
                        <a:prstGeom prst="straightConnector1">
                          <a:avLst/>
                        </a:prstGeom>
                        <a:noFill/>
                        <a:ln w="9525" cap="flat" cmpd="sng">
                          <a:solidFill>
                            <a:schemeClr val="accent2"/>
                          </a:solidFill>
                          <a:prstDash val="solid"/>
                          <a:round/>
                          <a:headEnd type="none" w="sm" len="sm"/>
                          <a:tailEnd type="none" w="sm" len="sm"/>
                        </a:ln>
                      </p:spPr>
                    </p:cxnSp>
                    <p:cxnSp>
                      <p:nvCxnSpPr>
                        <p:cNvPr id="245" name="Google Shape;245;p5"/>
                        <p:cNvCxnSpPr/>
                        <p:nvPr/>
                      </p:nvCxnSpPr>
                      <p:spPr>
                        <a:xfrm rot="1678521" flipH="1">
                          <a:off x="-72" y="2570"/>
                          <a:ext cx="1648" cy="107"/>
                        </a:xfrm>
                        <a:prstGeom prst="straightConnector1">
                          <a:avLst/>
                        </a:prstGeom>
                        <a:noFill/>
                        <a:ln w="9525" cap="flat" cmpd="sng">
                          <a:solidFill>
                            <a:schemeClr val="accent2"/>
                          </a:solidFill>
                          <a:prstDash val="solid"/>
                          <a:round/>
                          <a:headEnd type="none" w="sm" len="sm"/>
                          <a:tailEnd type="none" w="sm" len="sm"/>
                        </a:ln>
                      </p:spPr>
                    </p:cxnSp>
                    <p:cxnSp>
                      <p:nvCxnSpPr>
                        <p:cNvPr id="246" name="Google Shape;246;p5"/>
                        <p:cNvCxnSpPr/>
                        <p:nvPr/>
                      </p:nvCxnSpPr>
                      <p:spPr>
                        <a:xfrm rot="-9121479">
                          <a:off x="-237" y="1095"/>
                          <a:ext cx="2219" cy="1364"/>
                        </a:xfrm>
                        <a:prstGeom prst="straightConnector1">
                          <a:avLst/>
                        </a:prstGeom>
                        <a:noFill/>
                        <a:ln w="9525" cap="flat" cmpd="sng">
                          <a:solidFill>
                            <a:schemeClr val="accent2"/>
                          </a:solidFill>
                          <a:prstDash val="solid"/>
                          <a:round/>
                          <a:headEnd type="none" w="sm" len="sm"/>
                          <a:tailEnd type="none" w="sm" len="sm"/>
                        </a:ln>
                      </p:spPr>
                    </p:cxnSp>
                    <p:cxnSp>
                      <p:nvCxnSpPr>
                        <p:cNvPr id="247" name="Google Shape;247;p5"/>
                        <p:cNvCxnSpPr/>
                        <p:nvPr/>
                      </p:nvCxnSpPr>
                      <p:spPr>
                        <a:xfrm rot="-9121479">
                          <a:off x="-43" y="962"/>
                          <a:ext cx="2071" cy="1541"/>
                        </a:xfrm>
                        <a:prstGeom prst="straightConnector1">
                          <a:avLst/>
                        </a:prstGeom>
                        <a:noFill/>
                        <a:ln w="9525" cap="flat" cmpd="sng">
                          <a:solidFill>
                            <a:schemeClr val="accent2"/>
                          </a:solidFill>
                          <a:prstDash val="solid"/>
                          <a:round/>
                          <a:headEnd type="none" w="sm" len="sm"/>
                          <a:tailEnd type="none" w="sm" len="sm"/>
                        </a:ln>
                      </p:spPr>
                    </p:cxnSp>
                    <p:cxnSp>
                      <p:nvCxnSpPr>
                        <p:cNvPr id="248" name="Google Shape;248;p5"/>
                        <p:cNvCxnSpPr/>
                        <p:nvPr/>
                      </p:nvCxnSpPr>
                      <p:spPr>
                        <a:xfrm rot="-9121479">
                          <a:off x="418" y="826"/>
                          <a:ext cx="1672" cy="1780"/>
                        </a:xfrm>
                        <a:prstGeom prst="straightConnector1">
                          <a:avLst/>
                        </a:prstGeom>
                        <a:noFill/>
                        <a:ln w="9525" cap="flat" cmpd="sng">
                          <a:solidFill>
                            <a:schemeClr val="accent2"/>
                          </a:solidFill>
                          <a:prstDash val="solid"/>
                          <a:round/>
                          <a:headEnd type="none" w="sm" len="sm"/>
                          <a:tailEnd type="none" w="sm" len="sm"/>
                        </a:ln>
                      </p:spPr>
                    </p:cxnSp>
                    <p:cxnSp>
                      <p:nvCxnSpPr>
                        <p:cNvPr id="249" name="Google Shape;249;p5"/>
                        <p:cNvCxnSpPr/>
                        <p:nvPr/>
                      </p:nvCxnSpPr>
                      <p:spPr>
                        <a:xfrm rot="-9121479">
                          <a:off x="634" y="808"/>
                          <a:ext cx="1473" cy="1852"/>
                        </a:xfrm>
                        <a:prstGeom prst="straightConnector1">
                          <a:avLst/>
                        </a:prstGeom>
                        <a:noFill/>
                        <a:ln w="9525" cap="flat" cmpd="sng">
                          <a:solidFill>
                            <a:schemeClr val="accent2"/>
                          </a:solidFill>
                          <a:prstDash val="solid"/>
                          <a:round/>
                          <a:headEnd type="none" w="sm" len="sm"/>
                          <a:tailEnd type="none" w="sm" len="sm"/>
                        </a:ln>
                      </p:spPr>
                    </p:cxnSp>
                    <p:cxnSp>
                      <p:nvCxnSpPr>
                        <p:cNvPr id="250" name="Google Shape;250;p5"/>
                        <p:cNvCxnSpPr/>
                        <p:nvPr/>
                      </p:nvCxnSpPr>
                      <p:spPr>
                        <a:xfrm rot="-9121479">
                          <a:off x="1094" y="827"/>
                          <a:ext cx="1030" cy="1945"/>
                        </a:xfrm>
                        <a:prstGeom prst="straightConnector1">
                          <a:avLst/>
                        </a:prstGeom>
                        <a:noFill/>
                        <a:ln w="9525" cap="flat" cmpd="sng">
                          <a:solidFill>
                            <a:schemeClr val="accent2"/>
                          </a:solidFill>
                          <a:prstDash val="solid"/>
                          <a:round/>
                          <a:headEnd type="none" w="sm" len="sm"/>
                          <a:tailEnd type="none" w="sm" len="sm"/>
                        </a:ln>
                      </p:spPr>
                    </p:cxnSp>
                    <p:cxnSp>
                      <p:nvCxnSpPr>
                        <p:cNvPr id="251" name="Google Shape;251;p5"/>
                        <p:cNvCxnSpPr/>
                        <p:nvPr/>
                      </p:nvCxnSpPr>
                      <p:spPr>
                        <a:xfrm rot="-9121479">
                          <a:off x="1302" y="857"/>
                          <a:ext cx="829" cy="1970"/>
                        </a:xfrm>
                        <a:prstGeom prst="straightConnector1">
                          <a:avLst/>
                        </a:prstGeom>
                        <a:noFill/>
                        <a:ln w="9525" cap="flat" cmpd="sng">
                          <a:solidFill>
                            <a:schemeClr val="accent2"/>
                          </a:solidFill>
                          <a:prstDash val="solid"/>
                          <a:round/>
                          <a:headEnd type="none" w="sm" len="sm"/>
                          <a:tailEnd type="none" w="sm" len="sm"/>
                        </a:ln>
                      </p:spPr>
                    </p:cxnSp>
                    <p:cxnSp>
                      <p:nvCxnSpPr>
                        <p:cNvPr id="252" name="Google Shape;252;p5"/>
                        <p:cNvCxnSpPr/>
                        <p:nvPr/>
                      </p:nvCxnSpPr>
                      <p:spPr>
                        <a:xfrm rot="-9121479">
                          <a:off x="1496" y="901"/>
                          <a:ext cx="633" cy="1978"/>
                        </a:xfrm>
                        <a:prstGeom prst="straightConnector1">
                          <a:avLst/>
                        </a:prstGeom>
                        <a:noFill/>
                        <a:ln w="9525" cap="flat" cmpd="sng">
                          <a:solidFill>
                            <a:schemeClr val="accent2"/>
                          </a:solidFill>
                          <a:prstDash val="solid"/>
                          <a:round/>
                          <a:headEnd type="none" w="sm" len="sm"/>
                          <a:tailEnd type="none" w="sm" len="sm"/>
                        </a:ln>
                      </p:spPr>
                    </p:cxnSp>
                    <p:cxnSp>
                      <p:nvCxnSpPr>
                        <p:cNvPr id="253" name="Google Shape;253;p5"/>
                        <p:cNvCxnSpPr/>
                        <p:nvPr/>
                      </p:nvCxnSpPr>
                      <p:spPr>
                        <a:xfrm rot="-9121479">
                          <a:off x="1679" y="952"/>
                          <a:ext cx="447" cy="1978"/>
                        </a:xfrm>
                        <a:prstGeom prst="straightConnector1">
                          <a:avLst/>
                        </a:prstGeom>
                        <a:noFill/>
                        <a:ln w="9525" cap="flat" cmpd="sng">
                          <a:solidFill>
                            <a:schemeClr val="accent2"/>
                          </a:solidFill>
                          <a:prstDash val="solid"/>
                          <a:round/>
                          <a:headEnd type="none" w="sm" len="sm"/>
                          <a:tailEnd type="none" w="sm" len="sm"/>
                        </a:ln>
                      </p:spPr>
                    </p:cxnSp>
                    <p:cxnSp>
                      <p:nvCxnSpPr>
                        <p:cNvPr id="254" name="Google Shape;254;p5"/>
                        <p:cNvCxnSpPr/>
                        <p:nvPr/>
                      </p:nvCxnSpPr>
                      <p:spPr>
                        <a:xfrm rot="-9121479">
                          <a:off x="1859" y="1013"/>
                          <a:ext cx="261" cy="1962"/>
                        </a:xfrm>
                        <a:prstGeom prst="straightConnector1">
                          <a:avLst/>
                        </a:prstGeom>
                        <a:noFill/>
                        <a:ln w="9525" cap="flat" cmpd="sng">
                          <a:solidFill>
                            <a:schemeClr val="accent2"/>
                          </a:solidFill>
                          <a:prstDash val="solid"/>
                          <a:round/>
                          <a:headEnd type="none" w="sm" len="sm"/>
                          <a:tailEnd type="none" w="sm" len="sm"/>
                        </a:ln>
                      </p:spPr>
                    </p:cxnSp>
                  </p:grpSp>
                </p:grpSp>
              </p:grpSp>
            </p:grpSp>
          </p:grpSp>
          <p:grpSp>
            <p:nvGrpSpPr>
              <p:cNvPr id="255" name="Google Shape;255;p5"/>
              <p:cNvGrpSpPr/>
              <p:nvPr/>
            </p:nvGrpSpPr>
            <p:grpSpPr>
              <a:xfrm>
                <a:off x="402" y="1386"/>
                <a:ext cx="3161" cy="2934"/>
                <a:chOff x="2" y="1386"/>
                <a:chExt cx="3161" cy="2934"/>
              </a:xfrm>
            </p:grpSpPr>
            <p:cxnSp>
              <p:nvCxnSpPr>
                <p:cNvPr id="256" name="Google Shape;256;p5"/>
                <p:cNvCxnSpPr/>
                <p:nvPr/>
              </p:nvCxnSpPr>
              <p:spPr>
                <a:xfrm rot="-9121479" flipH="1">
                  <a:off x="2057" y="1454"/>
                  <a:ext cx="732" cy="1778"/>
                </a:xfrm>
                <a:prstGeom prst="straightConnector1">
                  <a:avLst/>
                </a:prstGeom>
                <a:noFill/>
                <a:ln w="9525" cap="flat" cmpd="sng">
                  <a:solidFill>
                    <a:schemeClr val="accent2"/>
                  </a:solidFill>
                  <a:prstDash val="solid"/>
                  <a:round/>
                  <a:headEnd type="none" w="sm" len="sm"/>
                  <a:tailEnd type="none" w="sm" len="sm"/>
                </a:ln>
              </p:spPr>
            </p:cxnSp>
            <p:cxnSp>
              <p:nvCxnSpPr>
                <p:cNvPr id="257" name="Google Shape;257;p5"/>
                <p:cNvCxnSpPr/>
                <p:nvPr/>
              </p:nvCxnSpPr>
              <p:spPr>
                <a:xfrm rot="10800000">
                  <a:off x="870" y="3854"/>
                  <a:ext cx="223" cy="463"/>
                </a:xfrm>
                <a:prstGeom prst="straightConnector1">
                  <a:avLst/>
                </a:prstGeom>
                <a:noFill/>
                <a:ln w="19050" cap="flat" cmpd="sng">
                  <a:solidFill>
                    <a:schemeClr val="accent2"/>
                  </a:solidFill>
                  <a:prstDash val="solid"/>
                  <a:round/>
                  <a:headEnd type="none" w="sm" len="sm"/>
                  <a:tailEnd type="none" w="sm" len="sm"/>
                </a:ln>
              </p:spPr>
            </p:cxnSp>
            <p:grpSp>
              <p:nvGrpSpPr>
                <p:cNvPr id="258" name="Google Shape;258;p5"/>
                <p:cNvGrpSpPr/>
                <p:nvPr/>
              </p:nvGrpSpPr>
              <p:grpSpPr>
                <a:xfrm>
                  <a:off x="2" y="2738"/>
                  <a:ext cx="1317" cy="1582"/>
                  <a:chOff x="2" y="2738"/>
                  <a:chExt cx="1317" cy="1582"/>
                </a:xfrm>
              </p:grpSpPr>
              <p:cxnSp>
                <p:nvCxnSpPr>
                  <p:cNvPr id="259" name="Google Shape;259;p5"/>
                  <p:cNvCxnSpPr/>
                  <p:nvPr/>
                </p:nvCxnSpPr>
                <p:spPr>
                  <a:xfrm flipH="1">
                    <a:off x="697" y="3855"/>
                    <a:ext cx="173" cy="187"/>
                  </a:xfrm>
                  <a:prstGeom prst="straightConnector1">
                    <a:avLst/>
                  </a:prstGeom>
                  <a:noFill/>
                  <a:ln w="19050" cap="flat" cmpd="sng">
                    <a:solidFill>
                      <a:schemeClr val="accent2"/>
                    </a:solidFill>
                    <a:prstDash val="solid"/>
                    <a:round/>
                    <a:headEnd type="none" w="sm" len="sm"/>
                    <a:tailEnd type="none" w="sm" len="sm"/>
                  </a:ln>
                </p:spPr>
              </p:cxnSp>
              <p:sp>
                <p:nvSpPr>
                  <p:cNvPr id="260" name="Google Shape;260;p5"/>
                  <p:cNvSpPr/>
                  <p:nvPr/>
                </p:nvSpPr>
                <p:spPr>
                  <a:xfrm>
                    <a:off x="2" y="3218"/>
                    <a:ext cx="1006" cy="1102"/>
                  </a:xfrm>
                  <a:custGeom>
                    <a:avLst/>
                    <a:gdLst/>
                    <a:ahLst/>
                    <a:cxnLst/>
                    <a:rect l="l" t="t" r="r" b="b"/>
                    <a:pathLst>
                      <a:path w="120000" h="120000" extrusionOk="0">
                        <a:moveTo>
                          <a:pt x="120000" y="120000"/>
                        </a:moveTo>
                        <a:lnTo>
                          <a:pt x="83021" y="89618"/>
                        </a:lnTo>
                        <a:lnTo>
                          <a:pt x="39721" y="48675"/>
                        </a:lnTo>
                        <a:lnTo>
                          <a:pt x="6083" y="8275"/>
                        </a:lnTo>
                        <a:lnTo>
                          <a:pt x="0" y="0"/>
                        </a:lnTo>
                      </a:path>
                    </a:pathLst>
                  </a:cu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cxnSp>
                <p:nvCxnSpPr>
                  <p:cNvPr id="261" name="Google Shape;261;p5"/>
                  <p:cNvCxnSpPr/>
                  <p:nvPr/>
                </p:nvCxnSpPr>
                <p:spPr>
                  <a:xfrm flipH="1">
                    <a:off x="1242" y="4231"/>
                    <a:ext cx="77" cy="88"/>
                  </a:xfrm>
                  <a:prstGeom prst="straightConnector1">
                    <a:avLst/>
                  </a:prstGeom>
                  <a:noFill/>
                  <a:ln w="19050" cap="flat" cmpd="sng">
                    <a:solidFill>
                      <a:schemeClr val="accent2"/>
                    </a:solidFill>
                    <a:prstDash val="solid"/>
                    <a:round/>
                    <a:headEnd type="none" w="sm" len="sm"/>
                    <a:tailEnd type="none" w="sm" len="sm"/>
                  </a:ln>
                </p:spPr>
              </p:cxnSp>
              <p:cxnSp>
                <p:nvCxnSpPr>
                  <p:cNvPr id="262" name="Google Shape;262;p5"/>
                  <p:cNvCxnSpPr/>
                  <p:nvPr/>
                </p:nvCxnSpPr>
                <p:spPr>
                  <a:xfrm rot="10800000">
                    <a:off x="340" y="3668"/>
                    <a:ext cx="532" cy="185"/>
                  </a:xfrm>
                  <a:prstGeom prst="straightConnector1">
                    <a:avLst/>
                  </a:prstGeom>
                  <a:noFill/>
                  <a:ln w="19050" cap="flat" cmpd="sng">
                    <a:solidFill>
                      <a:schemeClr val="accent2"/>
                    </a:solidFill>
                    <a:prstDash val="solid"/>
                    <a:round/>
                    <a:headEnd type="none" w="sm" len="sm"/>
                    <a:tailEnd type="none" w="sm" len="sm"/>
                  </a:ln>
                </p:spPr>
              </p:cxnSp>
              <p:cxnSp>
                <p:nvCxnSpPr>
                  <p:cNvPr id="263" name="Google Shape;263;p5"/>
                  <p:cNvCxnSpPr/>
                  <p:nvPr/>
                </p:nvCxnSpPr>
                <p:spPr>
                  <a:xfrm rot="10800000">
                    <a:off x="237" y="3101"/>
                    <a:ext cx="101" cy="567"/>
                  </a:xfrm>
                  <a:prstGeom prst="straightConnector1">
                    <a:avLst/>
                  </a:prstGeom>
                  <a:noFill/>
                  <a:ln w="19050" cap="flat" cmpd="sng">
                    <a:solidFill>
                      <a:schemeClr val="accent2"/>
                    </a:solidFill>
                    <a:prstDash val="solid"/>
                    <a:round/>
                    <a:headEnd type="none" w="sm" len="sm"/>
                    <a:tailEnd type="none" w="sm" len="sm"/>
                  </a:ln>
                </p:spPr>
              </p:cxnSp>
              <p:cxnSp>
                <p:nvCxnSpPr>
                  <p:cNvPr id="264" name="Google Shape;264;p5"/>
                  <p:cNvCxnSpPr/>
                  <p:nvPr/>
                </p:nvCxnSpPr>
                <p:spPr>
                  <a:xfrm rot="10800000">
                    <a:off x="2" y="3009"/>
                    <a:ext cx="235" cy="92"/>
                  </a:xfrm>
                  <a:prstGeom prst="straightConnector1">
                    <a:avLst/>
                  </a:prstGeom>
                  <a:noFill/>
                  <a:ln w="19050" cap="flat" cmpd="sng">
                    <a:solidFill>
                      <a:schemeClr val="accent2"/>
                    </a:solidFill>
                    <a:prstDash val="solid"/>
                    <a:round/>
                    <a:headEnd type="none" w="sm" len="sm"/>
                    <a:tailEnd type="none" w="sm" len="sm"/>
                  </a:ln>
                </p:spPr>
              </p:cxnSp>
              <p:cxnSp>
                <p:nvCxnSpPr>
                  <p:cNvPr id="265" name="Google Shape;265;p5"/>
                  <p:cNvCxnSpPr/>
                  <p:nvPr/>
                </p:nvCxnSpPr>
                <p:spPr>
                  <a:xfrm rot="10800000" flipH="1">
                    <a:off x="54" y="3101"/>
                    <a:ext cx="182" cy="194"/>
                  </a:xfrm>
                  <a:prstGeom prst="straightConnector1">
                    <a:avLst/>
                  </a:prstGeom>
                  <a:noFill/>
                  <a:ln w="19050" cap="flat" cmpd="sng">
                    <a:solidFill>
                      <a:schemeClr val="accent2"/>
                    </a:solidFill>
                    <a:prstDash val="solid"/>
                    <a:round/>
                    <a:headEnd type="none" w="sm" len="sm"/>
                    <a:tailEnd type="none" w="sm" len="sm"/>
                  </a:ln>
                </p:spPr>
              </p:cxnSp>
              <p:cxnSp>
                <p:nvCxnSpPr>
                  <p:cNvPr id="266" name="Google Shape;266;p5"/>
                  <p:cNvCxnSpPr/>
                  <p:nvPr/>
                </p:nvCxnSpPr>
                <p:spPr>
                  <a:xfrm flipH="1">
                    <a:off x="336" y="3476"/>
                    <a:ext cx="176" cy="192"/>
                  </a:xfrm>
                  <a:prstGeom prst="straightConnector1">
                    <a:avLst/>
                  </a:prstGeom>
                  <a:noFill/>
                  <a:ln w="19050" cap="flat" cmpd="sng">
                    <a:solidFill>
                      <a:schemeClr val="accent2"/>
                    </a:solidFill>
                    <a:prstDash val="solid"/>
                    <a:round/>
                    <a:headEnd type="none" w="sm" len="sm"/>
                    <a:tailEnd type="none" w="sm" len="sm"/>
                  </a:ln>
                </p:spPr>
              </p:cxnSp>
              <p:cxnSp>
                <p:nvCxnSpPr>
                  <p:cNvPr id="267" name="Google Shape;267;p5"/>
                  <p:cNvCxnSpPr/>
                  <p:nvPr/>
                </p:nvCxnSpPr>
                <p:spPr>
                  <a:xfrm rot="10800000" flipH="1">
                    <a:off x="3" y="2738"/>
                    <a:ext cx="14" cy="23"/>
                  </a:xfrm>
                  <a:prstGeom prst="straightConnector1">
                    <a:avLst/>
                  </a:prstGeom>
                  <a:noFill/>
                  <a:ln w="19050" cap="flat" cmpd="sng">
                    <a:solidFill>
                      <a:schemeClr val="accent2"/>
                    </a:solidFill>
                    <a:prstDash val="solid"/>
                    <a:round/>
                    <a:headEnd type="none" w="sm" len="sm"/>
                    <a:tailEnd type="none" w="sm" len="sm"/>
                  </a:ln>
                </p:spPr>
              </p:cxnSp>
            </p:grpSp>
          </p:grpSp>
        </p:grpSp>
        <p:grpSp>
          <p:nvGrpSpPr>
            <p:cNvPr id="268" name="Google Shape;268;p5"/>
            <p:cNvGrpSpPr/>
            <p:nvPr/>
          </p:nvGrpSpPr>
          <p:grpSpPr>
            <a:xfrm>
              <a:off x="16" y="1326"/>
              <a:ext cx="3289" cy="2948"/>
              <a:chOff x="16" y="1326"/>
              <a:chExt cx="3289" cy="2948"/>
            </a:xfrm>
          </p:grpSpPr>
          <p:sp>
            <p:nvSpPr>
              <p:cNvPr id="269" name="Google Shape;269;p5"/>
              <p:cNvSpPr/>
              <p:nvPr/>
            </p:nvSpPr>
            <p:spPr>
              <a:xfrm>
                <a:off x="16" y="2656"/>
                <a:ext cx="1440" cy="1618"/>
              </a:xfrm>
              <a:custGeom>
                <a:avLst/>
                <a:gdLst/>
                <a:ahLst/>
                <a:cxnLst/>
                <a:rect l="l" t="t" r="r" b="b"/>
                <a:pathLst>
                  <a:path w="120000" h="120000" extrusionOk="0">
                    <a:moveTo>
                      <a:pt x="73003" y="85290"/>
                    </a:moveTo>
                    <a:lnTo>
                      <a:pt x="61965" y="75574"/>
                    </a:lnTo>
                    <a:lnTo>
                      <a:pt x="51010" y="64894"/>
                    </a:lnTo>
                    <a:lnTo>
                      <a:pt x="40975" y="54660"/>
                    </a:lnTo>
                    <a:lnTo>
                      <a:pt x="31526" y="43980"/>
                    </a:lnTo>
                    <a:lnTo>
                      <a:pt x="22996" y="32855"/>
                    </a:lnTo>
                    <a:lnTo>
                      <a:pt x="14466" y="22175"/>
                    </a:lnTo>
                    <a:lnTo>
                      <a:pt x="7024" y="11050"/>
                    </a:lnTo>
                    <a:lnTo>
                      <a:pt x="0" y="0"/>
                    </a:lnTo>
                    <a:lnTo>
                      <a:pt x="0" y="815"/>
                    </a:lnTo>
                    <a:lnTo>
                      <a:pt x="7024" y="11495"/>
                    </a:lnTo>
                    <a:lnTo>
                      <a:pt x="14466" y="22620"/>
                    </a:lnTo>
                    <a:lnTo>
                      <a:pt x="22494" y="33300"/>
                    </a:lnTo>
                    <a:lnTo>
                      <a:pt x="31526" y="43980"/>
                    </a:lnTo>
                    <a:lnTo>
                      <a:pt x="40975" y="54660"/>
                    </a:lnTo>
                    <a:lnTo>
                      <a:pt x="51010" y="65339"/>
                    </a:lnTo>
                    <a:lnTo>
                      <a:pt x="61463" y="75574"/>
                    </a:lnTo>
                    <a:lnTo>
                      <a:pt x="73003" y="85290"/>
                    </a:lnTo>
                    <a:lnTo>
                      <a:pt x="84459" y="94635"/>
                    </a:lnTo>
                    <a:lnTo>
                      <a:pt x="96000" y="103535"/>
                    </a:lnTo>
                    <a:lnTo>
                      <a:pt x="107540" y="111990"/>
                    </a:lnTo>
                    <a:lnTo>
                      <a:pt x="119498" y="120000"/>
                    </a:lnTo>
                    <a:lnTo>
                      <a:pt x="120000" y="120000"/>
                    </a:lnTo>
                    <a:lnTo>
                      <a:pt x="108041" y="111990"/>
                    </a:lnTo>
                    <a:lnTo>
                      <a:pt x="96501" y="103535"/>
                    </a:lnTo>
                    <a:lnTo>
                      <a:pt x="84459" y="94635"/>
                    </a:lnTo>
                    <a:lnTo>
                      <a:pt x="73003" y="8529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70" name="Google Shape;270;p5"/>
              <p:cNvSpPr/>
              <p:nvPr/>
            </p:nvSpPr>
            <p:spPr>
              <a:xfrm>
                <a:off x="16" y="2260"/>
                <a:ext cx="1673" cy="2014"/>
              </a:xfrm>
              <a:custGeom>
                <a:avLst/>
                <a:gdLst/>
                <a:ahLst/>
                <a:cxnLst/>
                <a:rect l="l" t="t" r="r" b="b"/>
                <a:pathLst>
                  <a:path w="120000" h="120000" extrusionOk="0">
                    <a:moveTo>
                      <a:pt x="68848" y="87169"/>
                    </a:moveTo>
                    <a:lnTo>
                      <a:pt x="56762" y="76802"/>
                    </a:lnTo>
                    <a:lnTo>
                      <a:pt x="45611" y="66434"/>
                    </a:lnTo>
                    <a:lnTo>
                      <a:pt x="35251" y="55352"/>
                    </a:lnTo>
                    <a:lnTo>
                      <a:pt x="26258" y="44270"/>
                    </a:lnTo>
                    <a:lnTo>
                      <a:pt x="18057" y="33187"/>
                    </a:lnTo>
                    <a:lnTo>
                      <a:pt x="10719" y="22164"/>
                    </a:lnTo>
                    <a:lnTo>
                      <a:pt x="4748" y="11082"/>
                    </a:lnTo>
                    <a:lnTo>
                      <a:pt x="0" y="0"/>
                    </a:lnTo>
                    <a:lnTo>
                      <a:pt x="0" y="714"/>
                    </a:lnTo>
                    <a:lnTo>
                      <a:pt x="4748" y="11797"/>
                    </a:lnTo>
                    <a:lnTo>
                      <a:pt x="10719" y="22879"/>
                    </a:lnTo>
                    <a:lnTo>
                      <a:pt x="18057" y="33902"/>
                    </a:lnTo>
                    <a:lnTo>
                      <a:pt x="26258" y="44985"/>
                    </a:lnTo>
                    <a:lnTo>
                      <a:pt x="35251" y="55710"/>
                    </a:lnTo>
                    <a:lnTo>
                      <a:pt x="45611" y="66434"/>
                    </a:lnTo>
                    <a:lnTo>
                      <a:pt x="56762" y="77159"/>
                    </a:lnTo>
                    <a:lnTo>
                      <a:pt x="68848" y="87169"/>
                    </a:lnTo>
                    <a:lnTo>
                      <a:pt x="81294" y="96405"/>
                    </a:lnTo>
                    <a:lnTo>
                      <a:pt x="93741" y="104985"/>
                    </a:lnTo>
                    <a:lnTo>
                      <a:pt x="106690" y="112850"/>
                    </a:lnTo>
                    <a:lnTo>
                      <a:pt x="119568" y="120000"/>
                    </a:lnTo>
                    <a:lnTo>
                      <a:pt x="119999" y="120000"/>
                    </a:lnTo>
                    <a:lnTo>
                      <a:pt x="106690" y="112850"/>
                    </a:lnTo>
                    <a:lnTo>
                      <a:pt x="93741" y="104985"/>
                    </a:lnTo>
                    <a:lnTo>
                      <a:pt x="81294" y="96405"/>
                    </a:lnTo>
                    <a:lnTo>
                      <a:pt x="68848" y="87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71" name="Google Shape;271;p5"/>
              <p:cNvSpPr/>
              <p:nvPr/>
            </p:nvSpPr>
            <p:spPr>
              <a:xfrm rot="-2488720">
                <a:off x="1988" y="1919"/>
                <a:ext cx="1353"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72" name="Google Shape;272;p5"/>
              <p:cNvSpPr/>
              <p:nvPr/>
            </p:nvSpPr>
            <p:spPr>
              <a:xfrm rot="-5087790">
                <a:off x="1964" y="2613"/>
                <a:ext cx="2217"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73" name="Google Shape;273;p5"/>
              <p:cNvSpPr/>
              <p:nvPr/>
            </p:nvSpPr>
            <p:spPr>
              <a:xfrm rot="-3417299">
                <a:off x="1018" y="2695"/>
                <a:ext cx="2678"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74" name="Google Shape;274;p5"/>
              <p:cNvSpPr/>
              <p:nvPr/>
            </p:nvSpPr>
            <p:spPr>
              <a:xfrm rot="-835848">
                <a:off x="688" y="1748"/>
                <a:ext cx="2390"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275" name="Google Shape;275;p5"/>
              <p:cNvGrpSpPr/>
              <p:nvPr/>
            </p:nvGrpSpPr>
            <p:grpSpPr>
              <a:xfrm>
                <a:off x="2994" y="1326"/>
                <a:ext cx="311" cy="311"/>
                <a:chOff x="2968" y="1265"/>
                <a:chExt cx="441" cy="441"/>
              </a:xfrm>
            </p:grpSpPr>
            <p:sp>
              <p:nvSpPr>
                <p:cNvPr id="276" name="Google Shape;276;p5"/>
                <p:cNvSpPr/>
                <p:nvPr/>
              </p:nvSpPr>
              <p:spPr>
                <a:xfrm rot="2828979">
                  <a:off x="2982" y="1467"/>
                  <a:ext cx="282" cy="162"/>
                </a:xfrm>
                <a:prstGeom prst="ellipse">
                  <a:avLst/>
                </a:prstGeom>
                <a:gradFill>
                  <a:gsLst>
                    <a:gs pos="0">
                      <a:schemeClr val="accent2"/>
                    </a:gs>
                    <a:gs pos="100000">
                      <a:srgbClr val="7E7F7B"/>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77" name="Google Shape;277;p5"/>
                <p:cNvSpPr/>
                <p:nvPr/>
              </p:nvSpPr>
              <p:spPr>
                <a:xfrm>
                  <a:off x="3070" y="1374"/>
                  <a:ext cx="227" cy="221"/>
                </a:xfrm>
                <a:custGeom>
                  <a:avLst/>
                  <a:gdLst/>
                  <a:ahLst/>
                  <a:cxnLst/>
                  <a:rect l="l" t="t" r="r" b="b"/>
                  <a:pathLst>
                    <a:path w="120000" h="120000" extrusionOk="0">
                      <a:moveTo>
                        <a:pt x="120000" y="72432"/>
                      </a:moveTo>
                      <a:lnTo>
                        <a:pt x="107312" y="77837"/>
                      </a:lnTo>
                      <a:lnTo>
                        <a:pt x="94625" y="74594"/>
                      </a:lnTo>
                      <a:lnTo>
                        <a:pt x="78766" y="68108"/>
                      </a:lnTo>
                      <a:lnTo>
                        <a:pt x="66607" y="55135"/>
                      </a:lnTo>
                      <a:lnTo>
                        <a:pt x="53920" y="38918"/>
                      </a:lnTo>
                      <a:lnTo>
                        <a:pt x="44405" y="25945"/>
                      </a:lnTo>
                      <a:lnTo>
                        <a:pt x="41233" y="12972"/>
                      </a:lnTo>
                      <a:lnTo>
                        <a:pt x="44405" y="0"/>
                      </a:lnTo>
                      <a:lnTo>
                        <a:pt x="44405" y="0"/>
                      </a:lnTo>
                      <a:lnTo>
                        <a:pt x="41233" y="0"/>
                      </a:lnTo>
                      <a:lnTo>
                        <a:pt x="9515" y="32432"/>
                      </a:lnTo>
                      <a:lnTo>
                        <a:pt x="0" y="48648"/>
                      </a:lnTo>
                      <a:lnTo>
                        <a:pt x="0" y="64864"/>
                      </a:lnTo>
                      <a:lnTo>
                        <a:pt x="6343" y="84324"/>
                      </a:lnTo>
                      <a:lnTo>
                        <a:pt x="19030" y="103783"/>
                      </a:lnTo>
                      <a:lnTo>
                        <a:pt x="34889" y="116756"/>
                      </a:lnTo>
                      <a:lnTo>
                        <a:pt x="50748" y="120000"/>
                      </a:lnTo>
                      <a:lnTo>
                        <a:pt x="66607" y="120000"/>
                      </a:lnTo>
                      <a:lnTo>
                        <a:pt x="81938" y="113513"/>
                      </a:lnTo>
                      <a:lnTo>
                        <a:pt x="120000" y="74594"/>
                      </a:lnTo>
                      <a:lnTo>
                        <a:pt x="120000" y="72432"/>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78" name="Google Shape;278;p5"/>
                <p:cNvSpPr/>
                <p:nvPr/>
              </p:nvSpPr>
              <p:spPr>
                <a:xfrm>
                  <a:off x="3144" y="1366"/>
                  <a:ext cx="163" cy="156"/>
                </a:xfrm>
                <a:custGeom>
                  <a:avLst/>
                  <a:gdLst/>
                  <a:ahLst/>
                  <a:cxnLst/>
                  <a:rect l="l" t="t" r="r" b="b"/>
                  <a:pathLst>
                    <a:path w="120000" h="120000" extrusionOk="0">
                      <a:moveTo>
                        <a:pt x="113819" y="110769"/>
                      </a:moveTo>
                      <a:lnTo>
                        <a:pt x="98884" y="120000"/>
                      </a:lnTo>
                      <a:lnTo>
                        <a:pt x="77253" y="120000"/>
                      </a:lnTo>
                      <a:lnTo>
                        <a:pt x="52532" y="107692"/>
                      </a:lnTo>
                      <a:lnTo>
                        <a:pt x="27811" y="89230"/>
                      </a:lnTo>
                      <a:lnTo>
                        <a:pt x="12360" y="67692"/>
                      </a:lnTo>
                      <a:lnTo>
                        <a:pt x="3090" y="43076"/>
                      </a:lnTo>
                      <a:lnTo>
                        <a:pt x="0" y="21538"/>
                      </a:lnTo>
                      <a:lnTo>
                        <a:pt x="6180" y="6153"/>
                      </a:lnTo>
                      <a:lnTo>
                        <a:pt x="24721" y="0"/>
                      </a:lnTo>
                      <a:lnTo>
                        <a:pt x="43261" y="0"/>
                      </a:lnTo>
                      <a:lnTo>
                        <a:pt x="67982" y="9230"/>
                      </a:lnTo>
                      <a:lnTo>
                        <a:pt x="89613" y="27692"/>
                      </a:lnTo>
                      <a:lnTo>
                        <a:pt x="108154" y="52307"/>
                      </a:lnTo>
                      <a:lnTo>
                        <a:pt x="120000" y="73846"/>
                      </a:lnTo>
                      <a:lnTo>
                        <a:pt x="120000" y="95384"/>
                      </a:lnTo>
                      <a:lnTo>
                        <a:pt x="113819" y="110769"/>
                      </a:lnTo>
                      <a:lnTo>
                        <a:pt x="113819" y="110769"/>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79" name="Google Shape;279;p5"/>
                <p:cNvSpPr/>
                <p:nvPr/>
              </p:nvSpPr>
              <p:spPr>
                <a:xfrm>
                  <a:off x="3202" y="1272"/>
                  <a:ext cx="203" cy="199"/>
                </a:xfrm>
                <a:custGeom>
                  <a:avLst/>
                  <a:gdLst/>
                  <a:ahLst/>
                  <a:cxnLst/>
                  <a:rect l="l" t="t" r="r" b="b"/>
                  <a:pathLst>
                    <a:path w="120000" h="120000" extrusionOk="0">
                      <a:moveTo>
                        <a:pt x="105812" y="10909"/>
                      </a:moveTo>
                      <a:lnTo>
                        <a:pt x="116453" y="29090"/>
                      </a:lnTo>
                      <a:lnTo>
                        <a:pt x="120000" y="36363"/>
                      </a:lnTo>
                      <a:lnTo>
                        <a:pt x="116453" y="40000"/>
                      </a:lnTo>
                      <a:lnTo>
                        <a:pt x="38423" y="116363"/>
                      </a:lnTo>
                      <a:lnTo>
                        <a:pt x="34876" y="119999"/>
                      </a:lnTo>
                      <a:lnTo>
                        <a:pt x="27783" y="116363"/>
                      </a:lnTo>
                      <a:lnTo>
                        <a:pt x="10049" y="105454"/>
                      </a:lnTo>
                      <a:lnTo>
                        <a:pt x="0" y="90909"/>
                      </a:lnTo>
                      <a:lnTo>
                        <a:pt x="0" y="76363"/>
                      </a:lnTo>
                      <a:lnTo>
                        <a:pt x="77438" y="0"/>
                      </a:lnTo>
                      <a:lnTo>
                        <a:pt x="91625" y="0"/>
                      </a:lnTo>
                      <a:lnTo>
                        <a:pt x="105812" y="10909"/>
                      </a:lnTo>
                      <a:lnTo>
                        <a:pt x="105812" y="10909"/>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280" name="Google Shape;280;p5"/>
                <p:cNvSpPr/>
                <p:nvPr/>
              </p:nvSpPr>
              <p:spPr>
                <a:xfrm>
                  <a:off x="3330" y="1265"/>
                  <a:ext cx="79" cy="74"/>
                </a:xfrm>
                <a:custGeom>
                  <a:avLst/>
                  <a:gdLst/>
                  <a:ahLst/>
                  <a:cxnLst/>
                  <a:rect l="l" t="t" r="r" b="b"/>
                  <a:pathLst>
                    <a:path w="120000" h="120000" extrusionOk="0">
                      <a:moveTo>
                        <a:pt x="113819" y="110769"/>
                      </a:moveTo>
                      <a:lnTo>
                        <a:pt x="98884" y="120000"/>
                      </a:lnTo>
                      <a:lnTo>
                        <a:pt x="77253" y="120000"/>
                      </a:lnTo>
                      <a:lnTo>
                        <a:pt x="52532" y="107692"/>
                      </a:lnTo>
                      <a:lnTo>
                        <a:pt x="27811" y="89230"/>
                      </a:lnTo>
                      <a:lnTo>
                        <a:pt x="12360" y="67692"/>
                      </a:lnTo>
                      <a:lnTo>
                        <a:pt x="3090" y="43076"/>
                      </a:lnTo>
                      <a:lnTo>
                        <a:pt x="0" y="21538"/>
                      </a:lnTo>
                      <a:lnTo>
                        <a:pt x="6180" y="6153"/>
                      </a:lnTo>
                      <a:lnTo>
                        <a:pt x="24721" y="0"/>
                      </a:lnTo>
                      <a:lnTo>
                        <a:pt x="43261" y="0"/>
                      </a:lnTo>
                      <a:lnTo>
                        <a:pt x="67982" y="9230"/>
                      </a:lnTo>
                      <a:lnTo>
                        <a:pt x="89613" y="27692"/>
                      </a:lnTo>
                      <a:lnTo>
                        <a:pt x="108154" y="52307"/>
                      </a:lnTo>
                      <a:lnTo>
                        <a:pt x="120000" y="73846"/>
                      </a:lnTo>
                      <a:lnTo>
                        <a:pt x="120000" y="95384"/>
                      </a:lnTo>
                      <a:lnTo>
                        <a:pt x="113819" y="110769"/>
                      </a:lnTo>
                      <a:lnTo>
                        <a:pt x="113819" y="110769"/>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grpSp>
      </p:grpSp>
      <p:sp>
        <p:nvSpPr>
          <p:cNvPr id="281" name="Google Shape;281;p5"/>
          <p:cNvSpPr txBox="1">
            <a:spLocks noGrp="1"/>
          </p:cNvSpPr>
          <p:nvPr>
            <p:ph type="ctrTitle"/>
          </p:nvPr>
        </p:nvSpPr>
        <p:spPr>
          <a:xfrm>
            <a:off x="914400" y="1600201"/>
            <a:ext cx="10363200" cy="1973263"/>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51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82" name="Google Shape;282;p5"/>
          <p:cNvSpPr txBox="1">
            <a:spLocks noGrp="1"/>
          </p:cNvSpPr>
          <p:nvPr>
            <p:ph type="subTitle" idx="1"/>
          </p:nvPr>
        </p:nvSpPr>
        <p:spPr>
          <a:xfrm>
            <a:off x="1828800" y="3886200"/>
            <a:ext cx="85344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lt2"/>
              </a:buClr>
              <a:buSzPts val="1920"/>
              <a:buFont typeface="Noto Sans Symbols"/>
              <a:buNone/>
              <a:defRPr sz="3200" b="0" i="0" u="none" strike="noStrike" cap="none">
                <a:solidFill>
                  <a:schemeClr val="lt1"/>
                </a:solidFill>
                <a:latin typeface="Verdana"/>
                <a:ea typeface="Verdana"/>
                <a:cs typeface="Verdana"/>
                <a:sym typeface="Verdana"/>
              </a:defRPr>
            </a:lvl1pPr>
            <a:lvl2pPr marL="742950" marR="0" lvl="1" indent="-28575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143000" marR="0" lvl="2" indent="-228600"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600200" marR="0" lvl="3" indent="-228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057400" marR="0" lvl="4" indent="-2286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514600" marR="0" lvl="5" indent="-2286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2971800" marR="0" lvl="6" indent="-2286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429000" marR="0" lvl="7" indent="-2286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3886200" marR="0" lvl="8" indent="-2286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283" name="Google Shape;283;p5"/>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84" name="Google Shape;284;p5"/>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85" name="Google Shape;285;p5"/>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6"/>
        <p:cNvGrpSpPr/>
        <p:nvPr/>
      </p:nvGrpSpPr>
      <p:grpSpPr>
        <a:xfrm>
          <a:off x="0" y="0"/>
          <a:ext cx="0" cy="0"/>
          <a:chOff x="0" y="0"/>
          <a:chExt cx="0" cy="0"/>
        </a:xfrm>
      </p:grpSpPr>
      <p:sp>
        <p:nvSpPr>
          <p:cNvPr id="287" name="Google Shape;287;p6"/>
          <p:cNvSpPr txBox="1">
            <a:spLocks noGrp="1"/>
          </p:cNvSpPr>
          <p:nvPr>
            <p:ph type="title"/>
          </p:nvPr>
        </p:nvSpPr>
        <p:spPr>
          <a:xfrm>
            <a:off x="963084" y="4406901"/>
            <a:ext cx="103632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88" name="Google Shape;288;p6"/>
          <p:cNvSpPr txBox="1">
            <a:spLocks noGrp="1"/>
          </p:cNvSpPr>
          <p:nvPr>
            <p:ph type="body" idx="1"/>
          </p:nvPr>
        </p:nvSpPr>
        <p:spPr>
          <a:xfrm>
            <a:off x="963084" y="2906713"/>
            <a:ext cx="103632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lt2"/>
              </a:buClr>
              <a:buSzPts val="1920"/>
              <a:buFont typeface="Noto Sans Symbols"/>
              <a:buNone/>
              <a:defRPr sz="2000" b="0" i="0" u="none" strike="noStrike" cap="none">
                <a:solidFill>
                  <a:schemeClr val="lt1"/>
                </a:solidFill>
                <a:latin typeface="Verdana"/>
                <a:ea typeface="Verdana"/>
                <a:cs typeface="Verdana"/>
                <a:sym typeface="Verdana"/>
              </a:defRPr>
            </a:lvl1pPr>
            <a:lvl2pPr marL="914400" marR="0" lvl="1" indent="-228600" algn="l" rtl="0">
              <a:spcBef>
                <a:spcPts val="360"/>
              </a:spcBef>
              <a:spcAft>
                <a:spcPts val="0"/>
              </a:spcAft>
              <a:buClr>
                <a:schemeClr val="lt1"/>
              </a:buClr>
              <a:buSzPts val="2800"/>
              <a:buFont typeface="Verdana"/>
              <a:buNone/>
              <a:defRPr sz="1800" b="0" i="0" u="none" strike="noStrike" cap="none">
                <a:solidFill>
                  <a:schemeClr val="lt1"/>
                </a:solidFill>
                <a:latin typeface="Verdana"/>
                <a:ea typeface="Verdana"/>
                <a:cs typeface="Verdana"/>
                <a:sym typeface="Verdana"/>
              </a:defRPr>
            </a:lvl2pPr>
            <a:lvl3pPr marL="1371600" marR="0" lvl="2" indent="-228600" algn="l" rtl="0">
              <a:spcBef>
                <a:spcPts val="320"/>
              </a:spcBef>
              <a:spcAft>
                <a:spcPts val="0"/>
              </a:spcAft>
              <a:buClr>
                <a:schemeClr val="hlink"/>
              </a:buClr>
              <a:buSzPts val="1440"/>
              <a:buFont typeface="Noto Sans Symbols"/>
              <a:buNone/>
              <a:defRPr sz="1600" b="0" i="0" u="none" strike="noStrike" cap="none">
                <a:solidFill>
                  <a:schemeClr val="lt1"/>
                </a:solidFill>
                <a:latin typeface="Verdana"/>
                <a:ea typeface="Verdana"/>
                <a:cs typeface="Verdana"/>
                <a:sym typeface="Verdana"/>
              </a:defRPr>
            </a:lvl3pPr>
            <a:lvl4pPr marL="1828800" marR="0" lvl="3" indent="-228600" algn="l" rtl="0">
              <a:spcBef>
                <a:spcPts val="280"/>
              </a:spcBef>
              <a:spcAft>
                <a:spcPts val="0"/>
              </a:spcAft>
              <a:buClr>
                <a:schemeClr val="lt1"/>
              </a:buClr>
              <a:buSzPts val="2000"/>
              <a:buFont typeface="Verdana"/>
              <a:buNone/>
              <a:defRPr sz="1400" b="0" i="0" u="none" strike="noStrike" cap="none">
                <a:solidFill>
                  <a:schemeClr val="lt1"/>
                </a:solidFill>
                <a:latin typeface="Verdana"/>
                <a:ea typeface="Verdana"/>
                <a:cs typeface="Verdana"/>
                <a:sym typeface="Verdana"/>
              </a:defRPr>
            </a:lvl4pPr>
            <a:lvl5pPr marL="2286000" marR="0" lvl="4" indent="-228600" algn="l" rtl="0">
              <a:spcBef>
                <a:spcPts val="280"/>
              </a:spcBef>
              <a:spcAft>
                <a:spcPts val="0"/>
              </a:spcAft>
              <a:buClr>
                <a:schemeClr val="folHlink"/>
              </a:buClr>
              <a:buSzPts val="1200"/>
              <a:buFont typeface="Noto Sans Symbols"/>
              <a:buNone/>
              <a:defRPr sz="1400" b="0" i="0" u="none" strike="noStrike" cap="none">
                <a:solidFill>
                  <a:schemeClr val="lt1"/>
                </a:solidFill>
                <a:latin typeface="Verdana"/>
                <a:ea typeface="Verdana"/>
                <a:cs typeface="Verdana"/>
                <a:sym typeface="Verdana"/>
              </a:defRPr>
            </a:lvl5pPr>
            <a:lvl6pPr marL="2743200" marR="0" lvl="5" indent="-228600" algn="l" rtl="0">
              <a:spcBef>
                <a:spcPts val="280"/>
              </a:spcBef>
              <a:spcAft>
                <a:spcPts val="0"/>
              </a:spcAft>
              <a:buClr>
                <a:schemeClr val="folHlink"/>
              </a:buClr>
              <a:buSzPts val="1200"/>
              <a:buFont typeface="Noto Sans Symbols"/>
              <a:buNone/>
              <a:defRPr sz="1400" b="0" i="0" u="none" strike="noStrike" cap="none">
                <a:solidFill>
                  <a:schemeClr val="lt1"/>
                </a:solidFill>
                <a:latin typeface="Verdana"/>
                <a:ea typeface="Verdana"/>
                <a:cs typeface="Verdana"/>
                <a:sym typeface="Verdana"/>
              </a:defRPr>
            </a:lvl6pPr>
            <a:lvl7pPr marL="3200400" marR="0" lvl="6" indent="-228600" algn="l" rtl="0">
              <a:spcBef>
                <a:spcPts val="280"/>
              </a:spcBef>
              <a:spcAft>
                <a:spcPts val="0"/>
              </a:spcAft>
              <a:buClr>
                <a:schemeClr val="folHlink"/>
              </a:buClr>
              <a:buSzPts val="1200"/>
              <a:buFont typeface="Noto Sans Symbols"/>
              <a:buNone/>
              <a:defRPr sz="1400" b="0" i="0" u="none" strike="noStrike" cap="none">
                <a:solidFill>
                  <a:schemeClr val="lt1"/>
                </a:solidFill>
                <a:latin typeface="Verdana"/>
                <a:ea typeface="Verdana"/>
                <a:cs typeface="Verdana"/>
                <a:sym typeface="Verdana"/>
              </a:defRPr>
            </a:lvl7pPr>
            <a:lvl8pPr marL="3657600" marR="0" lvl="7" indent="-228600" algn="l" rtl="0">
              <a:spcBef>
                <a:spcPts val="280"/>
              </a:spcBef>
              <a:spcAft>
                <a:spcPts val="0"/>
              </a:spcAft>
              <a:buClr>
                <a:schemeClr val="folHlink"/>
              </a:buClr>
              <a:buSzPts val="1200"/>
              <a:buFont typeface="Noto Sans Symbols"/>
              <a:buNone/>
              <a:defRPr sz="1400" b="0" i="0" u="none" strike="noStrike" cap="none">
                <a:solidFill>
                  <a:schemeClr val="lt1"/>
                </a:solidFill>
                <a:latin typeface="Verdana"/>
                <a:ea typeface="Verdana"/>
                <a:cs typeface="Verdana"/>
                <a:sym typeface="Verdana"/>
              </a:defRPr>
            </a:lvl8pPr>
            <a:lvl9pPr marL="4114800" marR="0" lvl="8" indent="-228600" algn="l" rtl="0">
              <a:spcBef>
                <a:spcPts val="280"/>
              </a:spcBef>
              <a:spcAft>
                <a:spcPts val="0"/>
              </a:spcAft>
              <a:buClr>
                <a:schemeClr val="folHlink"/>
              </a:buClr>
              <a:buSzPts val="1200"/>
              <a:buFont typeface="Noto Sans Symbols"/>
              <a:buNone/>
              <a:defRPr sz="1400" b="0" i="0" u="none" strike="noStrike" cap="none">
                <a:solidFill>
                  <a:schemeClr val="lt1"/>
                </a:solidFill>
                <a:latin typeface="Verdana"/>
                <a:ea typeface="Verdana"/>
                <a:cs typeface="Verdana"/>
                <a:sym typeface="Verdana"/>
              </a:defRPr>
            </a:lvl9pPr>
          </a:lstStyle>
          <a:p>
            <a:endParaRPr/>
          </a:p>
        </p:txBody>
      </p:sp>
      <p:sp>
        <p:nvSpPr>
          <p:cNvPr id="289" name="Google Shape;289;p6"/>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90" name="Google Shape;290;p6"/>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91" name="Google Shape;291;p6"/>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2"/>
        <p:cNvGrpSpPr/>
        <p:nvPr/>
      </p:nvGrpSpPr>
      <p:grpSpPr>
        <a:xfrm>
          <a:off x="0" y="0"/>
          <a:ext cx="0" cy="0"/>
          <a:chOff x="0" y="0"/>
          <a:chExt cx="0" cy="0"/>
        </a:xfrm>
      </p:grpSpPr>
      <p:sp>
        <p:nvSpPr>
          <p:cNvPr id="293" name="Google Shape;293;p7"/>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294" name="Google Shape;294;p7"/>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lt2"/>
              </a:buClr>
              <a:buSzPts val="1920"/>
              <a:buFont typeface="Noto Sans Symbols"/>
              <a:buNone/>
              <a:defRPr sz="2400" b="1" i="0" u="none" strike="noStrike" cap="none">
                <a:solidFill>
                  <a:schemeClr val="lt1"/>
                </a:solidFill>
                <a:latin typeface="Verdana"/>
                <a:ea typeface="Verdana"/>
                <a:cs typeface="Verdana"/>
                <a:sym typeface="Verdana"/>
              </a:defRPr>
            </a:lvl1pPr>
            <a:lvl2pPr marL="914400" marR="0" lvl="1" indent="-228600" algn="l" rtl="0">
              <a:spcBef>
                <a:spcPts val="400"/>
              </a:spcBef>
              <a:spcAft>
                <a:spcPts val="0"/>
              </a:spcAft>
              <a:buClr>
                <a:schemeClr val="lt1"/>
              </a:buClr>
              <a:buSzPts val="2800"/>
              <a:buFont typeface="Verdana"/>
              <a:buNone/>
              <a:defRPr sz="2000" b="1" i="0" u="none" strike="noStrike" cap="none">
                <a:solidFill>
                  <a:schemeClr val="lt1"/>
                </a:solidFill>
                <a:latin typeface="Verdana"/>
                <a:ea typeface="Verdana"/>
                <a:cs typeface="Verdana"/>
                <a:sym typeface="Verdana"/>
              </a:defRPr>
            </a:lvl2pPr>
            <a:lvl3pPr marL="1371600" marR="0" lvl="2" indent="-228600" algn="l" rtl="0">
              <a:spcBef>
                <a:spcPts val="360"/>
              </a:spcBef>
              <a:spcAft>
                <a:spcPts val="0"/>
              </a:spcAft>
              <a:buClr>
                <a:schemeClr val="hlink"/>
              </a:buClr>
              <a:buSzPts val="1440"/>
              <a:buFont typeface="Noto Sans Symbols"/>
              <a:buNone/>
              <a:defRPr sz="1800" b="1" i="0" u="none" strike="noStrike" cap="none">
                <a:solidFill>
                  <a:schemeClr val="lt1"/>
                </a:solidFill>
                <a:latin typeface="Verdana"/>
                <a:ea typeface="Verdana"/>
                <a:cs typeface="Verdana"/>
                <a:sym typeface="Verdana"/>
              </a:defRPr>
            </a:lvl3pPr>
            <a:lvl4pPr marL="1828800" marR="0" lvl="3" indent="-228600" algn="l" rtl="0">
              <a:spcBef>
                <a:spcPts val="320"/>
              </a:spcBef>
              <a:spcAft>
                <a:spcPts val="0"/>
              </a:spcAft>
              <a:buClr>
                <a:schemeClr val="lt1"/>
              </a:buClr>
              <a:buSzPts val="2000"/>
              <a:buFont typeface="Verdana"/>
              <a:buNone/>
              <a:defRPr sz="1600" b="1" i="0" u="none" strike="noStrike" cap="none">
                <a:solidFill>
                  <a:schemeClr val="lt1"/>
                </a:solidFill>
                <a:latin typeface="Verdana"/>
                <a:ea typeface="Verdana"/>
                <a:cs typeface="Verdana"/>
                <a:sym typeface="Verdana"/>
              </a:defRPr>
            </a:lvl4pPr>
            <a:lvl5pPr marL="2286000" marR="0" lvl="4"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5pPr>
            <a:lvl6pPr marL="2743200" marR="0" lvl="5"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6pPr>
            <a:lvl7pPr marL="3200400" marR="0" lvl="6"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7pPr>
            <a:lvl8pPr marL="3657600" marR="0" lvl="7"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8pPr>
            <a:lvl9pPr marL="4114800" marR="0" lvl="8"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9pPr>
          </a:lstStyle>
          <a:p>
            <a:endParaRPr/>
          </a:p>
        </p:txBody>
      </p:sp>
      <p:sp>
        <p:nvSpPr>
          <p:cNvPr id="295" name="Google Shape;295;p7"/>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noAutofit/>
          </a:bodyPr>
          <a:lstStyle>
            <a:lvl1pPr marL="457200" marR="0" lvl="0" indent="-320040" algn="l" rtl="0">
              <a:spcBef>
                <a:spcPts val="480"/>
              </a:spcBef>
              <a:spcAft>
                <a:spcPts val="0"/>
              </a:spcAft>
              <a:buClr>
                <a:schemeClr val="lt2"/>
              </a:buClr>
              <a:buSzPts val="1440"/>
              <a:buFont typeface="Noto Sans Symbols"/>
              <a:buChar char="◆"/>
              <a:defRPr sz="2400" b="0" i="0" u="none" strike="noStrike" cap="none">
                <a:solidFill>
                  <a:schemeClr val="lt1"/>
                </a:solidFill>
                <a:latin typeface="Verdana"/>
                <a:ea typeface="Verdana"/>
                <a:cs typeface="Verdana"/>
                <a:sym typeface="Verdana"/>
              </a:defRPr>
            </a:lvl1pPr>
            <a:lvl2pPr marL="914400" marR="0" lvl="1"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2pPr>
            <a:lvl3pPr marL="1371600" marR="0" lvl="2" indent="-297180" algn="l" rtl="0">
              <a:spcBef>
                <a:spcPts val="360"/>
              </a:spcBef>
              <a:spcAft>
                <a:spcPts val="0"/>
              </a:spcAft>
              <a:buClr>
                <a:schemeClr val="hlink"/>
              </a:buClr>
              <a:buSzPts val="1080"/>
              <a:buFont typeface="Noto Sans Symbols"/>
              <a:buChar char="◆"/>
              <a:defRPr sz="1800" b="0" i="0" u="none" strike="noStrike" cap="none">
                <a:solidFill>
                  <a:schemeClr val="lt1"/>
                </a:solidFill>
                <a:latin typeface="Verdana"/>
                <a:ea typeface="Verdana"/>
                <a:cs typeface="Verdana"/>
                <a:sym typeface="Verdana"/>
              </a:defRPr>
            </a:lvl3pPr>
            <a:lvl4pPr marL="1828800" marR="0" lvl="3" indent="-330200" algn="l" rtl="0">
              <a:spcBef>
                <a:spcPts val="320"/>
              </a:spcBef>
              <a:spcAft>
                <a:spcPts val="0"/>
              </a:spcAft>
              <a:buClr>
                <a:schemeClr val="lt1"/>
              </a:buClr>
              <a:buSzPts val="1600"/>
              <a:buFont typeface="Verdana"/>
              <a:buChar char="•"/>
              <a:defRPr sz="1600" b="0" i="0" u="none" strike="noStrike" cap="none">
                <a:solidFill>
                  <a:schemeClr val="lt1"/>
                </a:solidFill>
                <a:latin typeface="Verdana"/>
                <a:ea typeface="Verdana"/>
                <a:cs typeface="Verdana"/>
                <a:sym typeface="Verdana"/>
              </a:defRPr>
            </a:lvl4pPr>
            <a:lvl5pPr marL="2286000" marR="0" lvl="4" indent="-289560"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5pPr>
            <a:lvl6pPr marL="2743200" marR="0" lvl="5" indent="-289560"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6pPr>
            <a:lvl7pPr marL="3200400" marR="0" lvl="6" indent="-289560"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7pPr>
            <a:lvl8pPr marL="3657600" marR="0" lvl="7" indent="-289559"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8pPr>
            <a:lvl9pPr marL="4114800" marR="0" lvl="8" indent="-289559"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9pPr>
          </a:lstStyle>
          <a:p>
            <a:endParaRPr/>
          </a:p>
        </p:txBody>
      </p:sp>
      <p:sp>
        <p:nvSpPr>
          <p:cNvPr id="296" name="Google Shape;296;p7"/>
          <p:cNvSpPr txBox="1">
            <a:spLocks noGrp="1"/>
          </p:cNvSpPr>
          <p:nvPr>
            <p:ph type="body" idx="3"/>
          </p:nvPr>
        </p:nvSpPr>
        <p:spPr>
          <a:xfrm>
            <a:off x="6193368" y="1535113"/>
            <a:ext cx="5389033"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lt2"/>
              </a:buClr>
              <a:buSzPts val="1920"/>
              <a:buFont typeface="Noto Sans Symbols"/>
              <a:buNone/>
              <a:defRPr sz="2400" b="1" i="0" u="none" strike="noStrike" cap="none">
                <a:solidFill>
                  <a:schemeClr val="lt1"/>
                </a:solidFill>
                <a:latin typeface="Verdana"/>
                <a:ea typeface="Verdana"/>
                <a:cs typeface="Verdana"/>
                <a:sym typeface="Verdana"/>
              </a:defRPr>
            </a:lvl1pPr>
            <a:lvl2pPr marL="914400" marR="0" lvl="1" indent="-228600" algn="l" rtl="0">
              <a:spcBef>
                <a:spcPts val="400"/>
              </a:spcBef>
              <a:spcAft>
                <a:spcPts val="0"/>
              </a:spcAft>
              <a:buClr>
                <a:schemeClr val="lt1"/>
              </a:buClr>
              <a:buSzPts val="2800"/>
              <a:buFont typeface="Verdana"/>
              <a:buNone/>
              <a:defRPr sz="2000" b="1" i="0" u="none" strike="noStrike" cap="none">
                <a:solidFill>
                  <a:schemeClr val="lt1"/>
                </a:solidFill>
                <a:latin typeface="Verdana"/>
                <a:ea typeface="Verdana"/>
                <a:cs typeface="Verdana"/>
                <a:sym typeface="Verdana"/>
              </a:defRPr>
            </a:lvl2pPr>
            <a:lvl3pPr marL="1371600" marR="0" lvl="2" indent="-228600" algn="l" rtl="0">
              <a:spcBef>
                <a:spcPts val="360"/>
              </a:spcBef>
              <a:spcAft>
                <a:spcPts val="0"/>
              </a:spcAft>
              <a:buClr>
                <a:schemeClr val="hlink"/>
              </a:buClr>
              <a:buSzPts val="1440"/>
              <a:buFont typeface="Noto Sans Symbols"/>
              <a:buNone/>
              <a:defRPr sz="1800" b="1" i="0" u="none" strike="noStrike" cap="none">
                <a:solidFill>
                  <a:schemeClr val="lt1"/>
                </a:solidFill>
                <a:latin typeface="Verdana"/>
                <a:ea typeface="Verdana"/>
                <a:cs typeface="Verdana"/>
                <a:sym typeface="Verdana"/>
              </a:defRPr>
            </a:lvl3pPr>
            <a:lvl4pPr marL="1828800" marR="0" lvl="3" indent="-228600" algn="l" rtl="0">
              <a:spcBef>
                <a:spcPts val="320"/>
              </a:spcBef>
              <a:spcAft>
                <a:spcPts val="0"/>
              </a:spcAft>
              <a:buClr>
                <a:schemeClr val="lt1"/>
              </a:buClr>
              <a:buSzPts val="2000"/>
              <a:buFont typeface="Verdana"/>
              <a:buNone/>
              <a:defRPr sz="1600" b="1" i="0" u="none" strike="noStrike" cap="none">
                <a:solidFill>
                  <a:schemeClr val="lt1"/>
                </a:solidFill>
                <a:latin typeface="Verdana"/>
                <a:ea typeface="Verdana"/>
                <a:cs typeface="Verdana"/>
                <a:sym typeface="Verdana"/>
              </a:defRPr>
            </a:lvl4pPr>
            <a:lvl5pPr marL="2286000" marR="0" lvl="4"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5pPr>
            <a:lvl6pPr marL="2743200" marR="0" lvl="5"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6pPr>
            <a:lvl7pPr marL="3200400" marR="0" lvl="6"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7pPr>
            <a:lvl8pPr marL="3657600" marR="0" lvl="7"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8pPr>
            <a:lvl9pPr marL="4114800" marR="0" lvl="8" indent="-228600" algn="l" rtl="0">
              <a:spcBef>
                <a:spcPts val="320"/>
              </a:spcBef>
              <a:spcAft>
                <a:spcPts val="0"/>
              </a:spcAft>
              <a:buClr>
                <a:schemeClr val="folHlink"/>
              </a:buClr>
              <a:buSzPts val="1200"/>
              <a:buFont typeface="Noto Sans Symbols"/>
              <a:buNone/>
              <a:defRPr sz="1600" b="1" i="0" u="none" strike="noStrike" cap="none">
                <a:solidFill>
                  <a:schemeClr val="lt1"/>
                </a:solidFill>
                <a:latin typeface="Verdana"/>
                <a:ea typeface="Verdana"/>
                <a:cs typeface="Verdana"/>
                <a:sym typeface="Verdana"/>
              </a:defRPr>
            </a:lvl9pPr>
          </a:lstStyle>
          <a:p>
            <a:endParaRPr/>
          </a:p>
        </p:txBody>
      </p:sp>
      <p:sp>
        <p:nvSpPr>
          <p:cNvPr id="297" name="Google Shape;297;p7"/>
          <p:cNvSpPr txBox="1">
            <a:spLocks noGrp="1"/>
          </p:cNvSpPr>
          <p:nvPr>
            <p:ph type="body" idx="4"/>
          </p:nvPr>
        </p:nvSpPr>
        <p:spPr>
          <a:xfrm>
            <a:off x="6193368" y="2174875"/>
            <a:ext cx="5389033" cy="3951288"/>
          </a:xfrm>
          <a:prstGeom prst="rect">
            <a:avLst/>
          </a:prstGeom>
          <a:noFill/>
          <a:ln>
            <a:noFill/>
          </a:ln>
        </p:spPr>
        <p:txBody>
          <a:bodyPr spcFirstLastPara="1" wrap="square" lIns="91425" tIns="91425" rIns="91425" bIns="91425" anchor="t" anchorCtr="0">
            <a:noAutofit/>
          </a:bodyPr>
          <a:lstStyle>
            <a:lvl1pPr marL="457200" marR="0" lvl="0" indent="-320040" algn="l" rtl="0">
              <a:spcBef>
                <a:spcPts val="480"/>
              </a:spcBef>
              <a:spcAft>
                <a:spcPts val="0"/>
              </a:spcAft>
              <a:buClr>
                <a:schemeClr val="lt2"/>
              </a:buClr>
              <a:buSzPts val="1440"/>
              <a:buFont typeface="Noto Sans Symbols"/>
              <a:buChar char="◆"/>
              <a:defRPr sz="2400" b="0" i="0" u="none" strike="noStrike" cap="none">
                <a:solidFill>
                  <a:schemeClr val="lt1"/>
                </a:solidFill>
                <a:latin typeface="Verdana"/>
                <a:ea typeface="Verdana"/>
                <a:cs typeface="Verdana"/>
                <a:sym typeface="Verdana"/>
              </a:defRPr>
            </a:lvl1pPr>
            <a:lvl2pPr marL="914400" marR="0" lvl="1"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2pPr>
            <a:lvl3pPr marL="1371600" marR="0" lvl="2" indent="-297180" algn="l" rtl="0">
              <a:spcBef>
                <a:spcPts val="360"/>
              </a:spcBef>
              <a:spcAft>
                <a:spcPts val="0"/>
              </a:spcAft>
              <a:buClr>
                <a:schemeClr val="hlink"/>
              </a:buClr>
              <a:buSzPts val="1080"/>
              <a:buFont typeface="Noto Sans Symbols"/>
              <a:buChar char="◆"/>
              <a:defRPr sz="1800" b="0" i="0" u="none" strike="noStrike" cap="none">
                <a:solidFill>
                  <a:schemeClr val="lt1"/>
                </a:solidFill>
                <a:latin typeface="Verdana"/>
                <a:ea typeface="Verdana"/>
                <a:cs typeface="Verdana"/>
                <a:sym typeface="Verdana"/>
              </a:defRPr>
            </a:lvl3pPr>
            <a:lvl4pPr marL="1828800" marR="0" lvl="3" indent="-330200" algn="l" rtl="0">
              <a:spcBef>
                <a:spcPts val="320"/>
              </a:spcBef>
              <a:spcAft>
                <a:spcPts val="0"/>
              </a:spcAft>
              <a:buClr>
                <a:schemeClr val="lt1"/>
              </a:buClr>
              <a:buSzPts val="1600"/>
              <a:buFont typeface="Verdana"/>
              <a:buChar char="•"/>
              <a:defRPr sz="1600" b="0" i="0" u="none" strike="noStrike" cap="none">
                <a:solidFill>
                  <a:schemeClr val="lt1"/>
                </a:solidFill>
                <a:latin typeface="Verdana"/>
                <a:ea typeface="Verdana"/>
                <a:cs typeface="Verdana"/>
                <a:sym typeface="Verdana"/>
              </a:defRPr>
            </a:lvl4pPr>
            <a:lvl5pPr marL="2286000" marR="0" lvl="4" indent="-289560"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5pPr>
            <a:lvl6pPr marL="2743200" marR="0" lvl="5" indent="-289560"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6pPr>
            <a:lvl7pPr marL="3200400" marR="0" lvl="6" indent="-289560"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7pPr>
            <a:lvl8pPr marL="3657600" marR="0" lvl="7" indent="-289559"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8pPr>
            <a:lvl9pPr marL="4114800" marR="0" lvl="8" indent="-289559" algn="l" rtl="0">
              <a:spcBef>
                <a:spcPts val="320"/>
              </a:spcBef>
              <a:spcAft>
                <a:spcPts val="0"/>
              </a:spcAft>
              <a:buClr>
                <a:schemeClr val="folHlink"/>
              </a:buClr>
              <a:buSzPts val="960"/>
              <a:buFont typeface="Noto Sans Symbols"/>
              <a:buChar char="◆"/>
              <a:defRPr sz="1600" b="0" i="0" u="none" strike="noStrike" cap="none">
                <a:solidFill>
                  <a:schemeClr val="lt1"/>
                </a:solidFill>
                <a:latin typeface="Verdana"/>
                <a:ea typeface="Verdana"/>
                <a:cs typeface="Verdana"/>
                <a:sym typeface="Verdana"/>
              </a:defRPr>
            </a:lvl9pPr>
          </a:lstStyle>
          <a:p>
            <a:endParaRPr/>
          </a:p>
        </p:txBody>
      </p:sp>
      <p:sp>
        <p:nvSpPr>
          <p:cNvPr id="298" name="Google Shape;298;p7"/>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299" name="Google Shape;299;p7"/>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00" name="Google Shape;300;p7"/>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1"/>
        <p:cNvGrpSpPr/>
        <p:nvPr/>
      </p:nvGrpSpPr>
      <p:grpSpPr>
        <a:xfrm>
          <a:off x="0" y="0"/>
          <a:ext cx="0" cy="0"/>
          <a:chOff x="0" y="0"/>
          <a:chExt cx="0" cy="0"/>
        </a:xfrm>
      </p:grpSpPr>
      <p:sp>
        <p:nvSpPr>
          <p:cNvPr id="302" name="Google Shape;302;p8"/>
          <p:cNvSpPr txBox="1">
            <a:spLocks noGrp="1"/>
          </p:cNvSpPr>
          <p:nvPr>
            <p:ph type="title"/>
          </p:nvPr>
        </p:nvSpPr>
        <p:spPr>
          <a:xfrm>
            <a:off x="609600" y="277814"/>
            <a:ext cx="10972800" cy="11398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03" name="Google Shape;303;p8"/>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04" name="Google Shape;304;p8"/>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05" name="Google Shape;305;p8"/>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609601" y="273050"/>
            <a:ext cx="4011084"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08" name="Google Shape;308;p9"/>
          <p:cNvSpPr txBox="1">
            <a:spLocks noGrp="1"/>
          </p:cNvSpPr>
          <p:nvPr>
            <p:ph type="body" idx="1"/>
          </p:nvPr>
        </p:nvSpPr>
        <p:spPr>
          <a:xfrm>
            <a:off x="4766733" y="273051"/>
            <a:ext cx="6815667" cy="5853113"/>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309" name="Google Shape;309;p9"/>
          <p:cNvSpPr txBox="1">
            <a:spLocks noGrp="1"/>
          </p:cNvSpPr>
          <p:nvPr>
            <p:ph type="body" idx="2"/>
          </p:nvPr>
        </p:nvSpPr>
        <p:spPr>
          <a:xfrm>
            <a:off x="609601" y="1435101"/>
            <a:ext cx="4011084"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lt2"/>
              </a:buClr>
              <a:buSzPts val="1920"/>
              <a:buFont typeface="Noto Sans Symbols"/>
              <a:buNone/>
              <a:defRPr sz="1400" b="0" i="0" u="none" strike="noStrike" cap="none">
                <a:solidFill>
                  <a:schemeClr val="lt1"/>
                </a:solidFill>
                <a:latin typeface="Verdana"/>
                <a:ea typeface="Verdana"/>
                <a:cs typeface="Verdana"/>
                <a:sym typeface="Verdana"/>
              </a:defRPr>
            </a:lvl1pPr>
            <a:lvl2pPr marL="914400" marR="0" lvl="1" indent="-228600" algn="l" rtl="0">
              <a:spcBef>
                <a:spcPts val="240"/>
              </a:spcBef>
              <a:spcAft>
                <a:spcPts val="0"/>
              </a:spcAft>
              <a:buClr>
                <a:schemeClr val="lt1"/>
              </a:buClr>
              <a:buSzPts val="2800"/>
              <a:buFont typeface="Verdana"/>
              <a:buNone/>
              <a:defRPr sz="1200" b="0" i="0" u="none" strike="noStrike" cap="none">
                <a:solidFill>
                  <a:schemeClr val="lt1"/>
                </a:solidFill>
                <a:latin typeface="Verdana"/>
                <a:ea typeface="Verdana"/>
                <a:cs typeface="Verdana"/>
                <a:sym typeface="Verdana"/>
              </a:defRPr>
            </a:lvl2pPr>
            <a:lvl3pPr marL="1371600" marR="0" lvl="2" indent="-228600" algn="l" rtl="0">
              <a:spcBef>
                <a:spcPts val="200"/>
              </a:spcBef>
              <a:spcAft>
                <a:spcPts val="0"/>
              </a:spcAft>
              <a:buClr>
                <a:schemeClr val="hlink"/>
              </a:buClr>
              <a:buSzPts val="1440"/>
              <a:buFont typeface="Noto Sans Symbols"/>
              <a:buNone/>
              <a:defRPr sz="1000" b="0" i="0" u="none" strike="noStrike" cap="none">
                <a:solidFill>
                  <a:schemeClr val="lt1"/>
                </a:solidFill>
                <a:latin typeface="Verdana"/>
                <a:ea typeface="Verdana"/>
                <a:cs typeface="Verdana"/>
                <a:sym typeface="Verdana"/>
              </a:defRPr>
            </a:lvl3pPr>
            <a:lvl4pPr marL="1828800" marR="0" lvl="3" indent="-228600" algn="l" rtl="0">
              <a:spcBef>
                <a:spcPts val="180"/>
              </a:spcBef>
              <a:spcAft>
                <a:spcPts val="0"/>
              </a:spcAft>
              <a:buClr>
                <a:schemeClr val="lt1"/>
              </a:buClr>
              <a:buSzPts val="2000"/>
              <a:buFont typeface="Verdana"/>
              <a:buNone/>
              <a:defRPr sz="900" b="0" i="0" u="none" strike="noStrike" cap="none">
                <a:solidFill>
                  <a:schemeClr val="lt1"/>
                </a:solidFill>
                <a:latin typeface="Verdana"/>
                <a:ea typeface="Verdana"/>
                <a:cs typeface="Verdana"/>
                <a:sym typeface="Verdana"/>
              </a:defRPr>
            </a:lvl4pPr>
            <a:lvl5pPr marL="2286000" marR="0" lvl="4"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5pPr>
            <a:lvl6pPr marL="2743200" marR="0" lvl="5"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6pPr>
            <a:lvl7pPr marL="3200400" marR="0" lvl="6"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7pPr>
            <a:lvl8pPr marL="3657600" marR="0" lvl="7"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8pPr>
            <a:lvl9pPr marL="4114800" marR="0" lvl="8"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9pPr>
          </a:lstStyle>
          <a:p>
            <a:endParaRPr/>
          </a:p>
        </p:txBody>
      </p:sp>
      <p:sp>
        <p:nvSpPr>
          <p:cNvPr id="310" name="Google Shape;310;p9"/>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11" name="Google Shape;311;p9"/>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12" name="Google Shape;312;p9"/>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3"/>
        <p:cNvGrpSpPr/>
        <p:nvPr/>
      </p:nvGrpSpPr>
      <p:grpSpPr>
        <a:xfrm>
          <a:off x="0" y="0"/>
          <a:ext cx="0" cy="0"/>
          <a:chOff x="0" y="0"/>
          <a:chExt cx="0" cy="0"/>
        </a:xfrm>
      </p:grpSpPr>
      <p:sp>
        <p:nvSpPr>
          <p:cNvPr id="314" name="Google Shape;314;p10"/>
          <p:cNvSpPr txBox="1">
            <a:spLocks noGrp="1"/>
          </p:cNvSpPr>
          <p:nvPr>
            <p:ph type="title"/>
          </p:nvPr>
        </p:nvSpPr>
        <p:spPr>
          <a:xfrm>
            <a:off x="2389717" y="4800600"/>
            <a:ext cx="73152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315" name="Google Shape;315;p10"/>
          <p:cNvSpPr>
            <a:spLocks noGrp="1"/>
          </p:cNvSpPr>
          <p:nvPr>
            <p:ph type="pic" idx="2"/>
          </p:nvPr>
        </p:nvSpPr>
        <p:spPr>
          <a:xfrm>
            <a:off x="2389717" y="612775"/>
            <a:ext cx="73152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lt2"/>
              </a:buClr>
              <a:buSzPts val="1400"/>
              <a:buFont typeface="Noto Sans Symbols"/>
              <a:buNone/>
              <a:defRPr sz="3200" b="0" i="0" u="none" strike="noStrike" cap="none">
                <a:solidFill>
                  <a:schemeClr val="lt1"/>
                </a:solidFill>
                <a:latin typeface="Verdana"/>
                <a:ea typeface="Verdana"/>
                <a:cs typeface="Verdana"/>
                <a:sym typeface="Verdana"/>
              </a:defRPr>
            </a:lvl1pPr>
            <a:lvl2pPr marL="457200" marR="0" lvl="1" indent="0" algn="l" rtl="0">
              <a:spcBef>
                <a:spcPts val="560"/>
              </a:spcBef>
              <a:spcAft>
                <a:spcPts val="0"/>
              </a:spcAft>
              <a:buClr>
                <a:schemeClr val="lt1"/>
              </a:buClr>
              <a:buSzPts val="1400"/>
              <a:buFont typeface="Verdana"/>
              <a:buNone/>
              <a:defRPr sz="2800" b="0" i="0" u="none" strike="noStrike" cap="none">
                <a:solidFill>
                  <a:schemeClr val="lt1"/>
                </a:solidFill>
                <a:latin typeface="Verdana"/>
                <a:ea typeface="Verdana"/>
                <a:cs typeface="Verdana"/>
                <a:sym typeface="Verdana"/>
              </a:defRPr>
            </a:lvl2pPr>
            <a:lvl3pPr marL="914400" marR="0" lvl="2" indent="0" algn="l" rtl="0">
              <a:spcBef>
                <a:spcPts val="480"/>
              </a:spcBef>
              <a:spcAft>
                <a:spcPts val="0"/>
              </a:spcAft>
              <a:buClr>
                <a:schemeClr val="hlink"/>
              </a:buClr>
              <a:buSzPts val="1400"/>
              <a:buFont typeface="Noto Sans Symbols"/>
              <a:buNone/>
              <a:defRPr sz="2400" b="0" i="0" u="none" strike="noStrike" cap="none">
                <a:solidFill>
                  <a:schemeClr val="lt1"/>
                </a:solidFill>
                <a:latin typeface="Verdana"/>
                <a:ea typeface="Verdana"/>
                <a:cs typeface="Verdana"/>
                <a:sym typeface="Verdana"/>
              </a:defRPr>
            </a:lvl3pPr>
            <a:lvl4pPr marL="1371600" marR="0" lvl="3" indent="0" algn="l" rtl="0">
              <a:spcBef>
                <a:spcPts val="400"/>
              </a:spcBef>
              <a:spcAft>
                <a:spcPts val="0"/>
              </a:spcAft>
              <a:buClr>
                <a:schemeClr val="lt1"/>
              </a:buClr>
              <a:buSzPts val="1400"/>
              <a:buFont typeface="Verdana"/>
              <a:buNone/>
              <a:defRPr sz="2000" b="0" i="0" u="none" strike="noStrike" cap="none">
                <a:solidFill>
                  <a:schemeClr val="lt1"/>
                </a:solidFill>
                <a:latin typeface="Verdana"/>
                <a:ea typeface="Verdana"/>
                <a:cs typeface="Verdana"/>
                <a:sym typeface="Verdana"/>
              </a:defRPr>
            </a:lvl4pPr>
            <a:lvl5pPr marL="1828800" marR="0" lvl="4" indent="0" algn="l" rtl="0">
              <a:spcBef>
                <a:spcPts val="400"/>
              </a:spcBef>
              <a:spcAft>
                <a:spcPts val="0"/>
              </a:spcAft>
              <a:buClr>
                <a:schemeClr val="folHlink"/>
              </a:buClr>
              <a:buSzPts val="1400"/>
              <a:buFont typeface="Noto Sans Symbols"/>
              <a:buNone/>
              <a:defRPr sz="2000" b="0" i="0" u="none" strike="noStrike" cap="none">
                <a:solidFill>
                  <a:schemeClr val="lt1"/>
                </a:solidFill>
                <a:latin typeface="Verdana"/>
                <a:ea typeface="Verdana"/>
                <a:cs typeface="Verdana"/>
                <a:sym typeface="Verdana"/>
              </a:defRPr>
            </a:lvl5pPr>
            <a:lvl6pPr marL="2286000" marR="0" lvl="5" indent="0" algn="l" rtl="0">
              <a:spcBef>
                <a:spcPts val="400"/>
              </a:spcBef>
              <a:spcAft>
                <a:spcPts val="0"/>
              </a:spcAft>
              <a:buClr>
                <a:schemeClr val="folHlink"/>
              </a:buClr>
              <a:buSzPts val="1400"/>
              <a:buFont typeface="Noto Sans Symbols"/>
              <a:buNone/>
              <a:defRPr sz="2000" b="0" i="0" u="none" strike="noStrike" cap="none">
                <a:solidFill>
                  <a:schemeClr val="lt1"/>
                </a:solidFill>
                <a:latin typeface="Verdana"/>
                <a:ea typeface="Verdana"/>
                <a:cs typeface="Verdana"/>
                <a:sym typeface="Verdana"/>
              </a:defRPr>
            </a:lvl6pPr>
            <a:lvl7pPr marL="2743200" marR="0" lvl="6" indent="0" algn="l" rtl="0">
              <a:spcBef>
                <a:spcPts val="400"/>
              </a:spcBef>
              <a:spcAft>
                <a:spcPts val="0"/>
              </a:spcAft>
              <a:buClr>
                <a:schemeClr val="folHlink"/>
              </a:buClr>
              <a:buSzPts val="1400"/>
              <a:buFont typeface="Noto Sans Symbols"/>
              <a:buNone/>
              <a:defRPr sz="2000" b="0" i="0" u="none" strike="noStrike" cap="none">
                <a:solidFill>
                  <a:schemeClr val="lt1"/>
                </a:solidFill>
                <a:latin typeface="Verdana"/>
                <a:ea typeface="Verdana"/>
                <a:cs typeface="Verdana"/>
                <a:sym typeface="Verdana"/>
              </a:defRPr>
            </a:lvl7pPr>
            <a:lvl8pPr marL="3200400" marR="0" lvl="7" indent="0" algn="l" rtl="0">
              <a:spcBef>
                <a:spcPts val="400"/>
              </a:spcBef>
              <a:spcAft>
                <a:spcPts val="0"/>
              </a:spcAft>
              <a:buClr>
                <a:schemeClr val="folHlink"/>
              </a:buClr>
              <a:buSzPts val="1400"/>
              <a:buFont typeface="Noto Sans Symbols"/>
              <a:buNone/>
              <a:defRPr sz="2000" b="0" i="0" u="none" strike="noStrike" cap="none">
                <a:solidFill>
                  <a:schemeClr val="lt1"/>
                </a:solidFill>
                <a:latin typeface="Verdana"/>
                <a:ea typeface="Verdana"/>
                <a:cs typeface="Verdana"/>
                <a:sym typeface="Verdana"/>
              </a:defRPr>
            </a:lvl8pPr>
            <a:lvl9pPr marL="3657600" marR="0" lvl="8" indent="0" algn="l" rtl="0">
              <a:spcBef>
                <a:spcPts val="400"/>
              </a:spcBef>
              <a:spcAft>
                <a:spcPts val="0"/>
              </a:spcAft>
              <a:buClr>
                <a:schemeClr val="folHlink"/>
              </a:buClr>
              <a:buSzPts val="1400"/>
              <a:buFont typeface="Noto Sans Symbols"/>
              <a:buNone/>
              <a:defRPr sz="2000" b="0" i="0" u="none" strike="noStrike" cap="none">
                <a:solidFill>
                  <a:schemeClr val="lt1"/>
                </a:solidFill>
                <a:latin typeface="Verdana"/>
                <a:ea typeface="Verdana"/>
                <a:cs typeface="Verdana"/>
                <a:sym typeface="Verdana"/>
              </a:defRPr>
            </a:lvl9pPr>
          </a:lstStyle>
          <a:p>
            <a:endParaRPr/>
          </a:p>
        </p:txBody>
      </p:sp>
      <p:sp>
        <p:nvSpPr>
          <p:cNvPr id="316" name="Google Shape;316;p10"/>
          <p:cNvSpPr txBox="1">
            <a:spLocks noGrp="1"/>
          </p:cNvSpPr>
          <p:nvPr>
            <p:ph type="body" idx="1"/>
          </p:nvPr>
        </p:nvSpPr>
        <p:spPr>
          <a:xfrm>
            <a:off x="2389717" y="5367338"/>
            <a:ext cx="73152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lt2"/>
              </a:buClr>
              <a:buSzPts val="1920"/>
              <a:buFont typeface="Noto Sans Symbols"/>
              <a:buNone/>
              <a:defRPr sz="1400" b="0" i="0" u="none" strike="noStrike" cap="none">
                <a:solidFill>
                  <a:schemeClr val="lt1"/>
                </a:solidFill>
                <a:latin typeface="Verdana"/>
                <a:ea typeface="Verdana"/>
                <a:cs typeface="Verdana"/>
                <a:sym typeface="Verdana"/>
              </a:defRPr>
            </a:lvl1pPr>
            <a:lvl2pPr marL="914400" marR="0" lvl="1" indent="-228600" algn="l" rtl="0">
              <a:spcBef>
                <a:spcPts val="240"/>
              </a:spcBef>
              <a:spcAft>
                <a:spcPts val="0"/>
              </a:spcAft>
              <a:buClr>
                <a:schemeClr val="lt1"/>
              </a:buClr>
              <a:buSzPts val="2800"/>
              <a:buFont typeface="Verdana"/>
              <a:buNone/>
              <a:defRPr sz="1200" b="0" i="0" u="none" strike="noStrike" cap="none">
                <a:solidFill>
                  <a:schemeClr val="lt1"/>
                </a:solidFill>
                <a:latin typeface="Verdana"/>
                <a:ea typeface="Verdana"/>
                <a:cs typeface="Verdana"/>
                <a:sym typeface="Verdana"/>
              </a:defRPr>
            </a:lvl2pPr>
            <a:lvl3pPr marL="1371600" marR="0" lvl="2" indent="-228600" algn="l" rtl="0">
              <a:spcBef>
                <a:spcPts val="200"/>
              </a:spcBef>
              <a:spcAft>
                <a:spcPts val="0"/>
              </a:spcAft>
              <a:buClr>
                <a:schemeClr val="hlink"/>
              </a:buClr>
              <a:buSzPts val="1440"/>
              <a:buFont typeface="Noto Sans Symbols"/>
              <a:buNone/>
              <a:defRPr sz="1000" b="0" i="0" u="none" strike="noStrike" cap="none">
                <a:solidFill>
                  <a:schemeClr val="lt1"/>
                </a:solidFill>
                <a:latin typeface="Verdana"/>
                <a:ea typeface="Verdana"/>
                <a:cs typeface="Verdana"/>
                <a:sym typeface="Verdana"/>
              </a:defRPr>
            </a:lvl3pPr>
            <a:lvl4pPr marL="1828800" marR="0" lvl="3" indent="-228600" algn="l" rtl="0">
              <a:spcBef>
                <a:spcPts val="180"/>
              </a:spcBef>
              <a:spcAft>
                <a:spcPts val="0"/>
              </a:spcAft>
              <a:buClr>
                <a:schemeClr val="lt1"/>
              </a:buClr>
              <a:buSzPts val="2000"/>
              <a:buFont typeface="Verdana"/>
              <a:buNone/>
              <a:defRPr sz="900" b="0" i="0" u="none" strike="noStrike" cap="none">
                <a:solidFill>
                  <a:schemeClr val="lt1"/>
                </a:solidFill>
                <a:latin typeface="Verdana"/>
                <a:ea typeface="Verdana"/>
                <a:cs typeface="Verdana"/>
                <a:sym typeface="Verdana"/>
              </a:defRPr>
            </a:lvl4pPr>
            <a:lvl5pPr marL="2286000" marR="0" lvl="4"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5pPr>
            <a:lvl6pPr marL="2743200" marR="0" lvl="5"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6pPr>
            <a:lvl7pPr marL="3200400" marR="0" lvl="6"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7pPr>
            <a:lvl8pPr marL="3657600" marR="0" lvl="7"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8pPr>
            <a:lvl9pPr marL="4114800" marR="0" lvl="8" indent="-228600" algn="l" rtl="0">
              <a:spcBef>
                <a:spcPts val="180"/>
              </a:spcBef>
              <a:spcAft>
                <a:spcPts val="0"/>
              </a:spcAft>
              <a:buClr>
                <a:schemeClr val="folHlink"/>
              </a:buClr>
              <a:buSzPts val="1200"/>
              <a:buFont typeface="Noto Sans Symbols"/>
              <a:buNone/>
              <a:defRPr sz="900" b="0" i="0" u="none" strike="noStrike" cap="none">
                <a:solidFill>
                  <a:schemeClr val="lt1"/>
                </a:solidFill>
                <a:latin typeface="Verdana"/>
                <a:ea typeface="Verdana"/>
                <a:cs typeface="Verdana"/>
                <a:sym typeface="Verdana"/>
              </a:defRPr>
            </a:lvl9pPr>
          </a:lstStyle>
          <a:p>
            <a:endParaRPr/>
          </a:p>
        </p:txBody>
      </p:sp>
      <p:sp>
        <p:nvSpPr>
          <p:cNvPr id="317" name="Google Shape;317;p10"/>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18" name="Google Shape;318;p10"/>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319" name="Google Shape;319;p10"/>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a:solidFill>
                  <a:schemeClr val="lt1"/>
                </a:solidFill>
                <a:latin typeface="Verdana"/>
                <a:ea typeface="Verdana"/>
                <a:cs typeface="Verdana"/>
                <a:sym typeface="Verdana"/>
              </a:defRPr>
            </a:lvl1pPr>
            <a:lvl2pPr marL="0" marR="0" lvl="1" indent="0" algn="r" rtl="0">
              <a:spcBef>
                <a:spcPts val="0"/>
              </a:spcBef>
              <a:buNone/>
              <a:defRPr sz="1200">
                <a:solidFill>
                  <a:schemeClr val="lt1"/>
                </a:solidFill>
                <a:latin typeface="Verdana"/>
                <a:ea typeface="Verdana"/>
                <a:cs typeface="Verdana"/>
                <a:sym typeface="Verdana"/>
              </a:defRPr>
            </a:lvl2pPr>
            <a:lvl3pPr marL="0" marR="0" lvl="2" indent="0" algn="r" rtl="0">
              <a:spcBef>
                <a:spcPts val="0"/>
              </a:spcBef>
              <a:buNone/>
              <a:defRPr sz="1200">
                <a:solidFill>
                  <a:schemeClr val="lt1"/>
                </a:solidFill>
                <a:latin typeface="Verdana"/>
                <a:ea typeface="Verdana"/>
                <a:cs typeface="Verdana"/>
                <a:sym typeface="Verdana"/>
              </a:defRPr>
            </a:lvl3pPr>
            <a:lvl4pPr marL="0" marR="0" lvl="3" indent="0" algn="r" rtl="0">
              <a:spcBef>
                <a:spcPts val="0"/>
              </a:spcBef>
              <a:buNone/>
              <a:defRPr sz="1200">
                <a:solidFill>
                  <a:schemeClr val="lt1"/>
                </a:solidFill>
                <a:latin typeface="Verdana"/>
                <a:ea typeface="Verdana"/>
                <a:cs typeface="Verdana"/>
                <a:sym typeface="Verdana"/>
              </a:defRPr>
            </a:lvl4pPr>
            <a:lvl5pPr marL="0" marR="0" lvl="4" indent="0" algn="r" rtl="0">
              <a:spcBef>
                <a:spcPts val="0"/>
              </a:spcBef>
              <a:buNone/>
              <a:defRPr sz="1200">
                <a:solidFill>
                  <a:schemeClr val="lt1"/>
                </a:solidFill>
                <a:latin typeface="Verdana"/>
                <a:ea typeface="Verdana"/>
                <a:cs typeface="Verdana"/>
                <a:sym typeface="Verdana"/>
              </a:defRPr>
            </a:lvl5pPr>
            <a:lvl6pPr marL="0" marR="0" lvl="5" indent="0" algn="r" rtl="0">
              <a:spcBef>
                <a:spcPts val="0"/>
              </a:spcBef>
              <a:buNone/>
              <a:defRPr sz="1200">
                <a:solidFill>
                  <a:schemeClr val="lt1"/>
                </a:solidFill>
                <a:latin typeface="Verdana"/>
                <a:ea typeface="Verdana"/>
                <a:cs typeface="Verdana"/>
                <a:sym typeface="Verdana"/>
              </a:defRPr>
            </a:lvl6pPr>
            <a:lvl7pPr marL="0" marR="0" lvl="6" indent="0" algn="r" rtl="0">
              <a:spcBef>
                <a:spcPts val="0"/>
              </a:spcBef>
              <a:buNone/>
              <a:defRPr sz="1200">
                <a:solidFill>
                  <a:schemeClr val="lt1"/>
                </a:solidFill>
                <a:latin typeface="Verdana"/>
                <a:ea typeface="Verdana"/>
                <a:cs typeface="Verdana"/>
                <a:sym typeface="Verdana"/>
              </a:defRPr>
            </a:lvl7pPr>
            <a:lvl8pPr marL="0" marR="0" lvl="7" indent="0" algn="r" rtl="0">
              <a:spcBef>
                <a:spcPts val="0"/>
              </a:spcBef>
              <a:buNone/>
              <a:defRPr sz="1200">
                <a:solidFill>
                  <a:schemeClr val="lt1"/>
                </a:solidFill>
                <a:latin typeface="Verdana"/>
                <a:ea typeface="Verdana"/>
                <a:cs typeface="Verdana"/>
                <a:sym typeface="Verdana"/>
              </a:defRPr>
            </a:lvl8pPr>
            <a:lvl9pPr marL="0" marR="0" lvl="8" indent="0" algn="r" rtl="0">
              <a:spcBef>
                <a:spcPts val="0"/>
              </a:spcBef>
              <a:buNone/>
              <a:defRPr sz="1200">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100000">
              <a:schemeClr val="dk2"/>
            </a:gs>
          </a:gsLst>
          <a:lin ang="18900000" scaled="0"/>
        </a:gra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1102531" y="762001"/>
            <a:ext cx="10161866" cy="6692542"/>
            <a:chOff x="-521" y="480"/>
            <a:chExt cx="4801" cy="4216"/>
          </a:xfrm>
        </p:grpSpPr>
        <p:grpSp>
          <p:nvGrpSpPr>
            <p:cNvPr id="11" name="Google Shape;11;p1"/>
            <p:cNvGrpSpPr/>
            <p:nvPr/>
          </p:nvGrpSpPr>
          <p:grpSpPr>
            <a:xfrm>
              <a:off x="-521" y="480"/>
              <a:ext cx="4801" cy="4216"/>
              <a:chOff x="-137" y="522"/>
              <a:chExt cx="4801" cy="4216"/>
            </a:xfrm>
          </p:grpSpPr>
          <p:grpSp>
            <p:nvGrpSpPr>
              <p:cNvPr id="12" name="Google Shape;12;p1"/>
              <p:cNvGrpSpPr/>
              <p:nvPr/>
            </p:nvGrpSpPr>
            <p:grpSpPr>
              <a:xfrm>
                <a:off x="-137" y="522"/>
                <a:ext cx="4801" cy="4216"/>
                <a:chOff x="-137" y="522"/>
                <a:chExt cx="4801" cy="4216"/>
              </a:xfrm>
            </p:grpSpPr>
            <p:sp>
              <p:nvSpPr>
                <p:cNvPr id="13" name="Google Shape;13;p1"/>
                <p:cNvSpPr/>
                <p:nvPr/>
              </p:nvSpPr>
              <p:spPr>
                <a:xfrm>
                  <a:off x="628" y="1241"/>
                  <a:ext cx="3281" cy="3075"/>
                </a:xfrm>
                <a:custGeom>
                  <a:avLst/>
                  <a:gdLst/>
                  <a:ahLst/>
                  <a:cxnLst/>
                  <a:rect l="l" t="t" r="r" b="b"/>
                  <a:pathLst>
                    <a:path w="120000" h="120000" extrusionOk="0">
                      <a:moveTo>
                        <a:pt x="31146" y="92878"/>
                      </a:moveTo>
                      <a:lnTo>
                        <a:pt x="24359" y="85385"/>
                      </a:lnTo>
                      <a:lnTo>
                        <a:pt x="18416" y="77658"/>
                      </a:lnTo>
                      <a:lnTo>
                        <a:pt x="13170" y="69697"/>
                      </a:lnTo>
                      <a:lnTo>
                        <a:pt x="8767" y="61502"/>
                      </a:lnTo>
                      <a:lnTo>
                        <a:pt x="6823" y="57521"/>
                      </a:lnTo>
                      <a:lnTo>
                        <a:pt x="5062" y="53580"/>
                      </a:lnTo>
                      <a:lnTo>
                        <a:pt x="3741" y="49600"/>
                      </a:lnTo>
                      <a:lnTo>
                        <a:pt x="2421" y="45619"/>
                      </a:lnTo>
                      <a:lnTo>
                        <a:pt x="1540" y="41639"/>
                      </a:lnTo>
                      <a:lnTo>
                        <a:pt x="880" y="37892"/>
                      </a:lnTo>
                      <a:lnTo>
                        <a:pt x="440" y="34146"/>
                      </a:lnTo>
                      <a:lnTo>
                        <a:pt x="220" y="30400"/>
                      </a:lnTo>
                      <a:lnTo>
                        <a:pt x="220" y="27121"/>
                      </a:lnTo>
                      <a:lnTo>
                        <a:pt x="660" y="23843"/>
                      </a:lnTo>
                      <a:lnTo>
                        <a:pt x="1100" y="20800"/>
                      </a:lnTo>
                      <a:lnTo>
                        <a:pt x="1981" y="17990"/>
                      </a:lnTo>
                      <a:lnTo>
                        <a:pt x="3081" y="15180"/>
                      </a:lnTo>
                      <a:lnTo>
                        <a:pt x="4402" y="12878"/>
                      </a:lnTo>
                      <a:lnTo>
                        <a:pt x="5943" y="10536"/>
                      </a:lnTo>
                      <a:lnTo>
                        <a:pt x="7667" y="8429"/>
                      </a:lnTo>
                      <a:lnTo>
                        <a:pt x="10969" y="5619"/>
                      </a:lnTo>
                      <a:lnTo>
                        <a:pt x="14490" y="3278"/>
                      </a:lnTo>
                      <a:lnTo>
                        <a:pt x="18636" y="1639"/>
                      </a:lnTo>
                      <a:lnTo>
                        <a:pt x="23038" y="702"/>
                      </a:lnTo>
                      <a:lnTo>
                        <a:pt x="27661" y="234"/>
                      </a:lnTo>
                      <a:lnTo>
                        <a:pt x="32687" y="234"/>
                      </a:lnTo>
                      <a:lnTo>
                        <a:pt x="37970" y="936"/>
                      </a:lnTo>
                      <a:lnTo>
                        <a:pt x="43436" y="2341"/>
                      </a:lnTo>
                      <a:lnTo>
                        <a:pt x="48939" y="3980"/>
                      </a:lnTo>
                      <a:lnTo>
                        <a:pt x="54625" y="6321"/>
                      </a:lnTo>
                      <a:lnTo>
                        <a:pt x="60311" y="9365"/>
                      </a:lnTo>
                      <a:lnTo>
                        <a:pt x="66254" y="12643"/>
                      </a:lnTo>
                      <a:lnTo>
                        <a:pt x="71941" y="16585"/>
                      </a:lnTo>
                      <a:lnTo>
                        <a:pt x="77664" y="20800"/>
                      </a:lnTo>
                      <a:lnTo>
                        <a:pt x="83350" y="25717"/>
                      </a:lnTo>
                      <a:lnTo>
                        <a:pt x="88853" y="31102"/>
                      </a:lnTo>
                      <a:lnTo>
                        <a:pt x="95640" y="38595"/>
                      </a:lnTo>
                      <a:lnTo>
                        <a:pt x="101583" y="46321"/>
                      </a:lnTo>
                      <a:lnTo>
                        <a:pt x="106829" y="54282"/>
                      </a:lnTo>
                      <a:lnTo>
                        <a:pt x="111232" y="62439"/>
                      </a:lnTo>
                      <a:lnTo>
                        <a:pt x="113176" y="66419"/>
                      </a:lnTo>
                      <a:lnTo>
                        <a:pt x="114937" y="70400"/>
                      </a:lnTo>
                      <a:lnTo>
                        <a:pt x="116258" y="74380"/>
                      </a:lnTo>
                      <a:lnTo>
                        <a:pt x="117578" y="78360"/>
                      </a:lnTo>
                      <a:lnTo>
                        <a:pt x="118459" y="82341"/>
                      </a:lnTo>
                      <a:lnTo>
                        <a:pt x="119119" y="86087"/>
                      </a:lnTo>
                      <a:lnTo>
                        <a:pt x="119559" y="89834"/>
                      </a:lnTo>
                      <a:lnTo>
                        <a:pt x="119779" y="93580"/>
                      </a:lnTo>
                      <a:lnTo>
                        <a:pt x="119779" y="96858"/>
                      </a:lnTo>
                      <a:lnTo>
                        <a:pt x="119339" y="100097"/>
                      </a:lnTo>
                      <a:lnTo>
                        <a:pt x="118899" y="103141"/>
                      </a:lnTo>
                      <a:lnTo>
                        <a:pt x="118018" y="105951"/>
                      </a:lnTo>
                      <a:lnTo>
                        <a:pt x="116918" y="108526"/>
                      </a:lnTo>
                      <a:lnTo>
                        <a:pt x="115817" y="111102"/>
                      </a:lnTo>
                      <a:lnTo>
                        <a:pt x="114276" y="113443"/>
                      </a:lnTo>
                      <a:lnTo>
                        <a:pt x="112552" y="115551"/>
                      </a:lnTo>
                      <a:lnTo>
                        <a:pt x="109911" y="117892"/>
                      </a:lnTo>
                      <a:lnTo>
                        <a:pt x="107049" y="120000"/>
                      </a:lnTo>
                      <a:lnTo>
                        <a:pt x="107490" y="120000"/>
                      </a:lnTo>
                      <a:lnTo>
                        <a:pt x="110131" y="118126"/>
                      </a:lnTo>
                      <a:lnTo>
                        <a:pt x="112552" y="115785"/>
                      </a:lnTo>
                      <a:lnTo>
                        <a:pt x="114276" y="113678"/>
                      </a:lnTo>
                      <a:lnTo>
                        <a:pt x="115817" y="111336"/>
                      </a:lnTo>
                      <a:lnTo>
                        <a:pt x="117138" y="108760"/>
                      </a:lnTo>
                      <a:lnTo>
                        <a:pt x="118239" y="106185"/>
                      </a:lnTo>
                      <a:lnTo>
                        <a:pt x="119119" y="103141"/>
                      </a:lnTo>
                      <a:lnTo>
                        <a:pt x="119559" y="100097"/>
                      </a:lnTo>
                      <a:lnTo>
                        <a:pt x="120000" y="96858"/>
                      </a:lnTo>
                      <a:lnTo>
                        <a:pt x="120000" y="93580"/>
                      </a:lnTo>
                      <a:lnTo>
                        <a:pt x="119779" y="89834"/>
                      </a:lnTo>
                      <a:lnTo>
                        <a:pt x="119339" y="86087"/>
                      </a:lnTo>
                      <a:lnTo>
                        <a:pt x="118679" y="82341"/>
                      </a:lnTo>
                      <a:lnTo>
                        <a:pt x="117798" y="78360"/>
                      </a:lnTo>
                      <a:lnTo>
                        <a:pt x="116478" y="74380"/>
                      </a:lnTo>
                      <a:lnTo>
                        <a:pt x="115157" y="70400"/>
                      </a:lnTo>
                      <a:lnTo>
                        <a:pt x="113396" y="66419"/>
                      </a:lnTo>
                      <a:lnTo>
                        <a:pt x="111452" y="62204"/>
                      </a:lnTo>
                      <a:lnTo>
                        <a:pt x="107049" y="54282"/>
                      </a:lnTo>
                      <a:lnTo>
                        <a:pt x="101803" y="46087"/>
                      </a:lnTo>
                      <a:lnTo>
                        <a:pt x="95860" y="38360"/>
                      </a:lnTo>
                      <a:lnTo>
                        <a:pt x="89073" y="30868"/>
                      </a:lnTo>
                      <a:lnTo>
                        <a:pt x="83570" y="25482"/>
                      </a:lnTo>
                      <a:lnTo>
                        <a:pt x="77884" y="20565"/>
                      </a:lnTo>
                      <a:lnTo>
                        <a:pt x="72161" y="16351"/>
                      </a:lnTo>
                      <a:lnTo>
                        <a:pt x="66254" y="12409"/>
                      </a:lnTo>
                      <a:lnTo>
                        <a:pt x="60531" y="9131"/>
                      </a:lnTo>
                      <a:lnTo>
                        <a:pt x="54625" y="6087"/>
                      </a:lnTo>
                      <a:lnTo>
                        <a:pt x="48939" y="3746"/>
                      </a:lnTo>
                      <a:lnTo>
                        <a:pt x="43436" y="2107"/>
                      </a:lnTo>
                      <a:lnTo>
                        <a:pt x="37970" y="702"/>
                      </a:lnTo>
                      <a:lnTo>
                        <a:pt x="32687" y="0"/>
                      </a:lnTo>
                      <a:lnTo>
                        <a:pt x="27661" y="0"/>
                      </a:lnTo>
                      <a:lnTo>
                        <a:pt x="22818" y="468"/>
                      </a:lnTo>
                      <a:lnTo>
                        <a:pt x="18416" y="1404"/>
                      </a:lnTo>
                      <a:lnTo>
                        <a:pt x="14490" y="3043"/>
                      </a:lnTo>
                      <a:lnTo>
                        <a:pt x="10749" y="5385"/>
                      </a:lnTo>
                      <a:lnTo>
                        <a:pt x="7483" y="8195"/>
                      </a:lnTo>
                      <a:lnTo>
                        <a:pt x="5723" y="10302"/>
                      </a:lnTo>
                      <a:lnTo>
                        <a:pt x="4182" y="12643"/>
                      </a:lnTo>
                      <a:lnTo>
                        <a:pt x="2861" y="15180"/>
                      </a:lnTo>
                      <a:lnTo>
                        <a:pt x="1760" y="17990"/>
                      </a:lnTo>
                      <a:lnTo>
                        <a:pt x="1100" y="20800"/>
                      </a:lnTo>
                      <a:lnTo>
                        <a:pt x="440" y="23843"/>
                      </a:lnTo>
                      <a:lnTo>
                        <a:pt x="220" y="27121"/>
                      </a:lnTo>
                      <a:lnTo>
                        <a:pt x="0" y="30400"/>
                      </a:lnTo>
                      <a:lnTo>
                        <a:pt x="220" y="34146"/>
                      </a:lnTo>
                      <a:lnTo>
                        <a:pt x="660" y="37892"/>
                      </a:lnTo>
                      <a:lnTo>
                        <a:pt x="1320" y="41639"/>
                      </a:lnTo>
                      <a:lnTo>
                        <a:pt x="2201" y="45619"/>
                      </a:lnTo>
                      <a:lnTo>
                        <a:pt x="3521" y="49600"/>
                      </a:lnTo>
                      <a:lnTo>
                        <a:pt x="4842" y="53580"/>
                      </a:lnTo>
                      <a:lnTo>
                        <a:pt x="6603" y="57521"/>
                      </a:lnTo>
                      <a:lnTo>
                        <a:pt x="8547" y="61736"/>
                      </a:lnTo>
                      <a:lnTo>
                        <a:pt x="10528" y="65717"/>
                      </a:lnTo>
                      <a:lnTo>
                        <a:pt x="12950" y="69697"/>
                      </a:lnTo>
                      <a:lnTo>
                        <a:pt x="18196" y="77658"/>
                      </a:lnTo>
                      <a:lnTo>
                        <a:pt x="24359" y="85385"/>
                      </a:lnTo>
                      <a:lnTo>
                        <a:pt x="31146" y="92878"/>
                      </a:lnTo>
                      <a:lnTo>
                        <a:pt x="35988" y="97560"/>
                      </a:lnTo>
                      <a:lnTo>
                        <a:pt x="40794" y="101736"/>
                      </a:lnTo>
                      <a:lnTo>
                        <a:pt x="45637" y="105717"/>
                      </a:lnTo>
                      <a:lnTo>
                        <a:pt x="50663" y="109463"/>
                      </a:lnTo>
                      <a:lnTo>
                        <a:pt x="55726" y="112741"/>
                      </a:lnTo>
                      <a:lnTo>
                        <a:pt x="60752" y="115551"/>
                      </a:lnTo>
                      <a:lnTo>
                        <a:pt x="65594" y="117892"/>
                      </a:lnTo>
                      <a:lnTo>
                        <a:pt x="70657" y="120000"/>
                      </a:lnTo>
                      <a:lnTo>
                        <a:pt x="71060" y="120000"/>
                      </a:lnTo>
                      <a:lnTo>
                        <a:pt x="66034" y="117892"/>
                      </a:lnTo>
                      <a:lnTo>
                        <a:pt x="60972" y="115551"/>
                      </a:lnTo>
                      <a:lnTo>
                        <a:pt x="55946" y="112741"/>
                      </a:lnTo>
                      <a:lnTo>
                        <a:pt x="50883" y="109463"/>
                      </a:lnTo>
                      <a:lnTo>
                        <a:pt x="45857" y="105717"/>
                      </a:lnTo>
                      <a:lnTo>
                        <a:pt x="41014" y="101736"/>
                      </a:lnTo>
                      <a:lnTo>
                        <a:pt x="35988" y="97560"/>
                      </a:lnTo>
                      <a:lnTo>
                        <a:pt x="31146" y="9287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14" name="Google Shape;14;p1"/>
                <p:cNvGrpSpPr/>
                <p:nvPr/>
              </p:nvGrpSpPr>
              <p:grpSpPr>
                <a:xfrm>
                  <a:off x="-137" y="522"/>
                  <a:ext cx="4801" cy="4216"/>
                  <a:chOff x="-137" y="522"/>
                  <a:chExt cx="4801" cy="4216"/>
                </a:xfrm>
              </p:grpSpPr>
              <p:sp>
                <p:nvSpPr>
                  <p:cNvPr id="15" name="Google Shape;15;p1"/>
                  <p:cNvSpPr/>
                  <p:nvPr/>
                </p:nvSpPr>
                <p:spPr>
                  <a:xfrm>
                    <a:off x="400" y="815"/>
                    <a:ext cx="3964" cy="3501"/>
                  </a:xfrm>
                  <a:custGeom>
                    <a:avLst/>
                    <a:gdLst/>
                    <a:ahLst/>
                    <a:cxnLst/>
                    <a:rect l="l" t="t" r="r" b="b"/>
                    <a:pathLst>
                      <a:path w="120000" h="120000" extrusionOk="0">
                        <a:moveTo>
                          <a:pt x="120000" y="101902"/>
                        </a:moveTo>
                        <a:lnTo>
                          <a:pt x="119817" y="98029"/>
                        </a:lnTo>
                        <a:lnTo>
                          <a:pt x="119453" y="93916"/>
                        </a:lnTo>
                        <a:lnTo>
                          <a:pt x="118724" y="89597"/>
                        </a:lnTo>
                        <a:lnTo>
                          <a:pt x="117661" y="85484"/>
                        </a:lnTo>
                        <a:lnTo>
                          <a:pt x="116568" y="81165"/>
                        </a:lnTo>
                        <a:lnTo>
                          <a:pt x="114929" y="76640"/>
                        </a:lnTo>
                        <a:lnTo>
                          <a:pt x="113289" y="72322"/>
                        </a:lnTo>
                        <a:lnTo>
                          <a:pt x="111285" y="67797"/>
                        </a:lnTo>
                        <a:lnTo>
                          <a:pt x="109099" y="63513"/>
                        </a:lnTo>
                        <a:lnTo>
                          <a:pt x="106761" y="58988"/>
                        </a:lnTo>
                        <a:lnTo>
                          <a:pt x="104210" y="54670"/>
                        </a:lnTo>
                        <a:lnTo>
                          <a:pt x="101295" y="50351"/>
                        </a:lnTo>
                        <a:lnTo>
                          <a:pt x="98410" y="46032"/>
                        </a:lnTo>
                        <a:lnTo>
                          <a:pt x="95131" y="41919"/>
                        </a:lnTo>
                        <a:lnTo>
                          <a:pt x="91852" y="37806"/>
                        </a:lnTo>
                        <a:lnTo>
                          <a:pt x="88238" y="33693"/>
                        </a:lnTo>
                        <a:lnTo>
                          <a:pt x="82621" y="27934"/>
                        </a:lnTo>
                        <a:lnTo>
                          <a:pt x="76791" y="22622"/>
                        </a:lnTo>
                        <a:lnTo>
                          <a:pt x="70809" y="17892"/>
                        </a:lnTo>
                        <a:lnTo>
                          <a:pt x="65010" y="13573"/>
                        </a:lnTo>
                        <a:lnTo>
                          <a:pt x="58997" y="9871"/>
                        </a:lnTo>
                        <a:lnTo>
                          <a:pt x="53016" y="6786"/>
                        </a:lnTo>
                        <a:lnTo>
                          <a:pt x="47216" y="4318"/>
                        </a:lnTo>
                        <a:lnTo>
                          <a:pt x="41386" y="2262"/>
                        </a:lnTo>
                        <a:lnTo>
                          <a:pt x="35951" y="822"/>
                        </a:lnTo>
                        <a:lnTo>
                          <a:pt x="30516" y="205"/>
                        </a:lnTo>
                        <a:lnTo>
                          <a:pt x="25414" y="0"/>
                        </a:lnTo>
                        <a:lnTo>
                          <a:pt x="20526" y="411"/>
                        </a:lnTo>
                        <a:lnTo>
                          <a:pt x="15971" y="1645"/>
                        </a:lnTo>
                        <a:lnTo>
                          <a:pt x="11811" y="3496"/>
                        </a:lnTo>
                        <a:lnTo>
                          <a:pt x="7985" y="5964"/>
                        </a:lnTo>
                        <a:lnTo>
                          <a:pt x="4706" y="9048"/>
                        </a:lnTo>
                        <a:lnTo>
                          <a:pt x="3461" y="10694"/>
                        </a:lnTo>
                        <a:lnTo>
                          <a:pt x="2186" y="12544"/>
                        </a:lnTo>
                        <a:lnTo>
                          <a:pt x="0" y="16658"/>
                        </a:lnTo>
                        <a:lnTo>
                          <a:pt x="0" y="17069"/>
                        </a:lnTo>
                        <a:lnTo>
                          <a:pt x="2186" y="12750"/>
                        </a:lnTo>
                        <a:lnTo>
                          <a:pt x="4888" y="9048"/>
                        </a:lnTo>
                        <a:lnTo>
                          <a:pt x="8168" y="5964"/>
                        </a:lnTo>
                        <a:lnTo>
                          <a:pt x="11993" y="3496"/>
                        </a:lnTo>
                        <a:lnTo>
                          <a:pt x="15971" y="1645"/>
                        </a:lnTo>
                        <a:lnTo>
                          <a:pt x="20526" y="616"/>
                        </a:lnTo>
                        <a:lnTo>
                          <a:pt x="25414" y="205"/>
                        </a:lnTo>
                        <a:lnTo>
                          <a:pt x="30516" y="205"/>
                        </a:lnTo>
                        <a:lnTo>
                          <a:pt x="35951" y="1028"/>
                        </a:lnTo>
                        <a:lnTo>
                          <a:pt x="41386" y="2467"/>
                        </a:lnTo>
                        <a:lnTo>
                          <a:pt x="47216" y="4524"/>
                        </a:lnTo>
                        <a:lnTo>
                          <a:pt x="53016" y="6992"/>
                        </a:lnTo>
                        <a:lnTo>
                          <a:pt x="58997" y="10077"/>
                        </a:lnTo>
                        <a:lnTo>
                          <a:pt x="64827" y="13778"/>
                        </a:lnTo>
                        <a:lnTo>
                          <a:pt x="70809" y="18097"/>
                        </a:lnTo>
                        <a:lnTo>
                          <a:pt x="76609" y="22827"/>
                        </a:lnTo>
                        <a:lnTo>
                          <a:pt x="82439" y="28140"/>
                        </a:lnTo>
                        <a:lnTo>
                          <a:pt x="88056" y="33898"/>
                        </a:lnTo>
                        <a:lnTo>
                          <a:pt x="94949" y="41919"/>
                        </a:lnTo>
                        <a:lnTo>
                          <a:pt x="98228" y="46238"/>
                        </a:lnTo>
                        <a:lnTo>
                          <a:pt x="101295" y="50351"/>
                        </a:lnTo>
                        <a:lnTo>
                          <a:pt x="104028" y="54670"/>
                        </a:lnTo>
                        <a:lnTo>
                          <a:pt x="106578" y="59194"/>
                        </a:lnTo>
                        <a:lnTo>
                          <a:pt x="109099" y="63513"/>
                        </a:lnTo>
                        <a:lnTo>
                          <a:pt x="111285" y="68003"/>
                        </a:lnTo>
                        <a:lnTo>
                          <a:pt x="113289" y="72322"/>
                        </a:lnTo>
                        <a:lnTo>
                          <a:pt x="114929" y="76640"/>
                        </a:lnTo>
                        <a:lnTo>
                          <a:pt x="116386" y="81165"/>
                        </a:lnTo>
                        <a:lnTo>
                          <a:pt x="117661" y="85484"/>
                        </a:lnTo>
                        <a:lnTo>
                          <a:pt x="118724" y="89597"/>
                        </a:lnTo>
                        <a:lnTo>
                          <a:pt x="119453" y="93916"/>
                        </a:lnTo>
                        <a:lnTo>
                          <a:pt x="119817" y="98029"/>
                        </a:lnTo>
                        <a:lnTo>
                          <a:pt x="120000" y="101902"/>
                        </a:lnTo>
                        <a:lnTo>
                          <a:pt x="119817" y="107043"/>
                        </a:lnTo>
                        <a:lnTo>
                          <a:pt x="119089" y="111568"/>
                        </a:lnTo>
                        <a:lnTo>
                          <a:pt x="117995" y="116092"/>
                        </a:lnTo>
                        <a:lnTo>
                          <a:pt x="116386" y="120000"/>
                        </a:lnTo>
                        <a:lnTo>
                          <a:pt x="117995" y="116092"/>
                        </a:lnTo>
                        <a:lnTo>
                          <a:pt x="119271" y="111568"/>
                        </a:lnTo>
                        <a:lnTo>
                          <a:pt x="119817" y="107043"/>
                        </a:lnTo>
                        <a:lnTo>
                          <a:pt x="120000" y="10190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6" name="Google Shape;16;p1"/>
                  <p:cNvSpPr/>
                  <p:nvPr/>
                </p:nvSpPr>
                <p:spPr>
                  <a:xfrm>
                    <a:off x="406" y="953"/>
                    <a:ext cx="3803" cy="3363"/>
                  </a:xfrm>
                  <a:custGeom>
                    <a:avLst/>
                    <a:gdLst/>
                    <a:ahLst/>
                    <a:cxnLst/>
                    <a:rect l="l" t="t" r="r" b="b"/>
                    <a:pathLst>
                      <a:path w="120000" h="120000" extrusionOk="0">
                        <a:moveTo>
                          <a:pt x="31432" y="98412"/>
                        </a:moveTo>
                        <a:lnTo>
                          <a:pt x="24595" y="90490"/>
                        </a:lnTo>
                        <a:lnTo>
                          <a:pt x="21398" y="86208"/>
                        </a:lnTo>
                        <a:lnTo>
                          <a:pt x="18549" y="82140"/>
                        </a:lnTo>
                        <a:lnTo>
                          <a:pt x="15700" y="77859"/>
                        </a:lnTo>
                        <a:lnTo>
                          <a:pt x="13262" y="73577"/>
                        </a:lnTo>
                        <a:lnTo>
                          <a:pt x="10793" y="69295"/>
                        </a:lnTo>
                        <a:lnTo>
                          <a:pt x="8704" y="65013"/>
                        </a:lnTo>
                        <a:lnTo>
                          <a:pt x="6805" y="60767"/>
                        </a:lnTo>
                        <a:lnTo>
                          <a:pt x="5096" y="56485"/>
                        </a:lnTo>
                        <a:lnTo>
                          <a:pt x="3608" y="52203"/>
                        </a:lnTo>
                        <a:lnTo>
                          <a:pt x="2469" y="47921"/>
                        </a:lnTo>
                        <a:lnTo>
                          <a:pt x="1519" y="43853"/>
                        </a:lnTo>
                        <a:lnTo>
                          <a:pt x="759" y="39785"/>
                        </a:lnTo>
                        <a:lnTo>
                          <a:pt x="379" y="35718"/>
                        </a:lnTo>
                        <a:lnTo>
                          <a:pt x="189" y="31864"/>
                        </a:lnTo>
                        <a:lnTo>
                          <a:pt x="379" y="28438"/>
                        </a:lnTo>
                        <a:lnTo>
                          <a:pt x="569" y="25013"/>
                        </a:lnTo>
                        <a:lnTo>
                          <a:pt x="1329" y="21837"/>
                        </a:lnTo>
                        <a:lnTo>
                          <a:pt x="2089" y="18840"/>
                        </a:lnTo>
                        <a:lnTo>
                          <a:pt x="3038" y="16057"/>
                        </a:lnTo>
                        <a:lnTo>
                          <a:pt x="4368" y="13487"/>
                        </a:lnTo>
                        <a:lnTo>
                          <a:pt x="5855" y="10918"/>
                        </a:lnTo>
                        <a:lnTo>
                          <a:pt x="7565" y="8777"/>
                        </a:lnTo>
                        <a:lnTo>
                          <a:pt x="10793" y="5780"/>
                        </a:lnTo>
                        <a:lnTo>
                          <a:pt x="14370" y="3425"/>
                        </a:lnTo>
                        <a:lnTo>
                          <a:pt x="18359" y="1712"/>
                        </a:lnTo>
                        <a:lnTo>
                          <a:pt x="22885" y="642"/>
                        </a:lnTo>
                        <a:lnTo>
                          <a:pt x="27443" y="214"/>
                        </a:lnTo>
                        <a:lnTo>
                          <a:pt x="32540" y="214"/>
                        </a:lnTo>
                        <a:lnTo>
                          <a:pt x="37858" y="1070"/>
                        </a:lnTo>
                        <a:lnTo>
                          <a:pt x="43144" y="2355"/>
                        </a:lnTo>
                        <a:lnTo>
                          <a:pt x="48841" y="4281"/>
                        </a:lnTo>
                        <a:lnTo>
                          <a:pt x="54508" y="6851"/>
                        </a:lnTo>
                        <a:lnTo>
                          <a:pt x="60174" y="10062"/>
                        </a:lnTo>
                        <a:lnTo>
                          <a:pt x="66061" y="13487"/>
                        </a:lnTo>
                        <a:lnTo>
                          <a:pt x="71917" y="17769"/>
                        </a:lnTo>
                        <a:lnTo>
                          <a:pt x="77583" y="22265"/>
                        </a:lnTo>
                        <a:lnTo>
                          <a:pt x="83281" y="27582"/>
                        </a:lnTo>
                        <a:lnTo>
                          <a:pt x="88757" y="33148"/>
                        </a:lnTo>
                        <a:lnTo>
                          <a:pt x="95563" y="41070"/>
                        </a:lnTo>
                        <a:lnTo>
                          <a:pt x="98601" y="45138"/>
                        </a:lnTo>
                        <a:lnTo>
                          <a:pt x="101640" y="49420"/>
                        </a:lnTo>
                        <a:lnTo>
                          <a:pt x="104299" y="53702"/>
                        </a:lnTo>
                        <a:lnTo>
                          <a:pt x="106926" y="57983"/>
                        </a:lnTo>
                        <a:lnTo>
                          <a:pt x="109206" y="62265"/>
                        </a:lnTo>
                        <a:lnTo>
                          <a:pt x="111485" y="66512"/>
                        </a:lnTo>
                        <a:lnTo>
                          <a:pt x="113384" y="70793"/>
                        </a:lnTo>
                        <a:lnTo>
                          <a:pt x="115061" y="75075"/>
                        </a:lnTo>
                        <a:lnTo>
                          <a:pt x="116391" y="79357"/>
                        </a:lnTo>
                        <a:lnTo>
                          <a:pt x="117720" y="83639"/>
                        </a:lnTo>
                        <a:lnTo>
                          <a:pt x="118670" y="87707"/>
                        </a:lnTo>
                        <a:lnTo>
                          <a:pt x="119430" y="91775"/>
                        </a:lnTo>
                        <a:lnTo>
                          <a:pt x="119810" y="95842"/>
                        </a:lnTo>
                        <a:lnTo>
                          <a:pt x="120000" y="99696"/>
                        </a:lnTo>
                        <a:lnTo>
                          <a:pt x="119620" y="105441"/>
                        </a:lnTo>
                        <a:lnTo>
                          <a:pt x="118670" y="110793"/>
                        </a:lnTo>
                        <a:lnTo>
                          <a:pt x="116961" y="115718"/>
                        </a:lnTo>
                        <a:lnTo>
                          <a:pt x="114682" y="120000"/>
                        </a:lnTo>
                        <a:lnTo>
                          <a:pt x="114872" y="120000"/>
                        </a:lnTo>
                        <a:lnTo>
                          <a:pt x="117151" y="115718"/>
                        </a:lnTo>
                        <a:lnTo>
                          <a:pt x="118670" y="111008"/>
                        </a:lnTo>
                        <a:lnTo>
                          <a:pt x="119620" y="105869"/>
                        </a:lnTo>
                        <a:lnTo>
                          <a:pt x="120000" y="100124"/>
                        </a:lnTo>
                        <a:lnTo>
                          <a:pt x="120000" y="99910"/>
                        </a:lnTo>
                        <a:lnTo>
                          <a:pt x="120000" y="99696"/>
                        </a:lnTo>
                        <a:lnTo>
                          <a:pt x="119810" y="95842"/>
                        </a:lnTo>
                        <a:lnTo>
                          <a:pt x="119430" y="91775"/>
                        </a:lnTo>
                        <a:lnTo>
                          <a:pt x="118670" y="87707"/>
                        </a:lnTo>
                        <a:lnTo>
                          <a:pt x="117720" y="83425"/>
                        </a:lnTo>
                        <a:lnTo>
                          <a:pt x="116581" y="79357"/>
                        </a:lnTo>
                        <a:lnTo>
                          <a:pt x="115061" y="75075"/>
                        </a:lnTo>
                        <a:lnTo>
                          <a:pt x="113384" y="70793"/>
                        </a:lnTo>
                        <a:lnTo>
                          <a:pt x="111485" y="66512"/>
                        </a:lnTo>
                        <a:lnTo>
                          <a:pt x="109395" y="62051"/>
                        </a:lnTo>
                        <a:lnTo>
                          <a:pt x="106926" y="57769"/>
                        </a:lnTo>
                        <a:lnTo>
                          <a:pt x="104457" y="53487"/>
                        </a:lnTo>
                        <a:lnTo>
                          <a:pt x="101640" y="49420"/>
                        </a:lnTo>
                        <a:lnTo>
                          <a:pt x="98791" y="45138"/>
                        </a:lnTo>
                        <a:lnTo>
                          <a:pt x="95563" y="41070"/>
                        </a:lnTo>
                        <a:lnTo>
                          <a:pt x="88757" y="33148"/>
                        </a:lnTo>
                        <a:lnTo>
                          <a:pt x="83281" y="27368"/>
                        </a:lnTo>
                        <a:lnTo>
                          <a:pt x="77583" y="22265"/>
                        </a:lnTo>
                        <a:lnTo>
                          <a:pt x="71917" y="17555"/>
                        </a:lnTo>
                        <a:lnTo>
                          <a:pt x="66061" y="13487"/>
                        </a:lnTo>
                        <a:lnTo>
                          <a:pt x="60174" y="9848"/>
                        </a:lnTo>
                        <a:lnTo>
                          <a:pt x="54508" y="6851"/>
                        </a:lnTo>
                        <a:lnTo>
                          <a:pt x="48841" y="4281"/>
                        </a:lnTo>
                        <a:lnTo>
                          <a:pt x="43144" y="2355"/>
                        </a:lnTo>
                        <a:lnTo>
                          <a:pt x="37668" y="856"/>
                        </a:lnTo>
                        <a:lnTo>
                          <a:pt x="32540" y="214"/>
                        </a:lnTo>
                        <a:lnTo>
                          <a:pt x="27443" y="0"/>
                        </a:lnTo>
                        <a:lnTo>
                          <a:pt x="22695" y="428"/>
                        </a:lnTo>
                        <a:lnTo>
                          <a:pt x="18359" y="1498"/>
                        </a:lnTo>
                        <a:lnTo>
                          <a:pt x="14180" y="3211"/>
                        </a:lnTo>
                        <a:lnTo>
                          <a:pt x="10604" y="5780"/>
                        </a:lnTo>
                        <a:lnTo>
                          <a:pt x="7375" y="8777"/>
                        </a:lnTo>
                        <a:lnTo>
                          <a:pt x="5666" y="10918"/>
                        </a:lnTo>
                        <a:lnTo>
                          <a:pt x="4178" y="13487"/>
                        </a:lnTo>
                        <a:lnTo>
                          <a:pt x="2848" y="16057"/>
                        </a:lnTo>
                        <a:lnTo>
                          <a:pt x="1899" y="18840"/>
                        </a:lnTo>
                        <a:lnTo>
                          <a:pt x="1139" y="21837"/>
                        </a:lnTo>
                        <a:lnTo>
                          <a:pt x="379" y="25013"/>
                        </a:lnTo>
                        <a:lnTo>
                          <a:pt x="189" y="28438"/>
                        </a:lnTo>
                        <a:lnTo>
                          <a:pt x="0" y="31864"/>
                        </a:lnTo>
                        <a:lnTo>
                          <a:pt x="189" y="35718"/>
                        </a:lnTo>
                        <a:lnTo>
                          <a:pt x="759" y="39785"/>
                        </a:lnTo>
                        <a:lnTo>
                          <a:pt x="1329" y="43853"/>
                        </a:lnTo>
                        <a:lnTo>
                          <a:pt x="2469" y="47921"/>
                        </a:lnTo>
                        <a:lnTo>
                          <a:pt x="3608" y="52203"/>
                        </a:lnTo>
                        <a:lnTo>
                          <a:pt x="5096" y="56485"/>
                        </a:lnTo>
                        <a:lnTo>
                          <a:pt x="6805" y="60767"/>
                        </a:lnTo>
                        <a:lnTo>
                          <a:pt x="8704" y="65013"/>
                        </a:lnTo>
                        <a:lnTo>
                          <a:pt x="10793" y="69295"/>
                        </a:lnTo>
                        <a:lnTo>
                          <a:pt x="13073" y="73577"/>
                        </a:lnTo>
                        <a:lnTo>
                          <a:pt x="15700" y="77859"/>
                        </a:lnTo>
                        <a:lnTo>
                          <a:pt x="18359" y="82140"/>
                        </a:lnTo>
                        <a:lnTo>
                          <a:pt x="21398" y="86422"/>
                        </a:lnTo>
                        <a:lnTo>
                          <a:pt x="24405" y="90490"/>
                        </a:lnTo>
                        <a:lnTo>
                          <a:pt x="31242" y="98412"/>
                        </a:lnTo>
                        <a:lnTo>
                          <a:pt x="37478" y="104585"/>
                        </a:lnTo>
                        <a:lnTo>
                          <a:pt x="43903" y="110365"/>
                        </a:lnTo>
                        <a:lnTo>
                          <a:pt x="50519" y="115504"/>
                        </a:lnTo>
                        <a:lnTo>
                          <a:pt x="56977" y="120000"/>
                        </a:lnTo>
                        <a:lnTo>
                          <a:pt x="57166" y="120000"/>
                        </a:lnTo>
                        <a:lnTo>
                          <a:pt x="50519" y="115504"/>
                        </a:lnTo>
                        <a:lnTo>
                          <a:pt x="44093" y="110365"/>
                        </a:lnTo>
                        <a:lnTo>
                          <a:pt x="37668" y="104585"/>
                        </a:lnTo>
                        <a:lnTo>
                          <a:pt x="31432" y="9841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7" name="Google Shape;17;p1"/>
                  <p:cNvSpPr/>
                  <p:nvPr/>
                </p:nvSpPr>
                <p:spPr>
                  <a:xfrm>
                    <a:off x="514" y="1091"/>
                    <a:ext cx="3538" cy="3225"/>
                  </a:xfrm>
                  <a:custGeom>
                    <a:avLst/>
                    <a:gdLst/>
                    <a:ahLst/>
                    <a:cxnLst/>
                    <a:rect l="l" t="t" r="r" b="b"/>
                    <a:pathLst>
                      <a:path w="120000" h="120000" extrusionOk="0">
                        <a:moveTo>
                          <a:pt x="31097" y="95702"/>
                        </a:moveTo>
                        <a:lnTo>
                          <a:pt x="24394" y="87888"/>
                        </a:lnTo>
                        <a:lnTo>
                          <a:pt x="18304" y="79851"/>
                        </a:lnTo>
                        <a:lnTo>
                          <a:pt x="15650" y="75832"/>
                        </a:lnTo>
                        <a:lnTo>
                          <a:pt x="12996" y="71813"/>
                        </a:lnTo>
                        <a:lnTo>
                          <a:pt x="10785" y="67572"/>
                        </a:lnTo>
                        <a:lnTo>
                          <a:pt x="8539" y="63330"/>
                        </a:lnTo>
                        <a:lnTo>
                          <a:pt x="6702" y="59125"/>
                        </a:lnTo>
                        <a:lnTo>
                          <a:pt x="5069" y="55106"/>
                        </a:lnTo>
                        <a:lnTo>
                          <a:pt x="3640" y="50865"/>
                        </a:lnTo>
                        <a:lnTo>
                          <a:pt x="2415" y="46846"/>
                        </a:lnTo>
                        <a:lnTo>
                          <a:pt x="1394" y="42827"/>
                        </a:lnTo>
                        <a:lnTo>
                          <a:pt x="612" y="38809"/>
                        </a:lnTo>
                        <a:lnTo>
                          <a:pt x="204" y="35013"/>
                        </a:lnTo>
                        <a:lnTo>
                          <a:pt x="0" y="31218"/>
                        </a:lnTo>
                        <a:lnTo>
                          <a:pt x="204" y="27869"/>
                        </a:lnTo>
                        <a:lnTo>
                          <a:pt x="408" y="24520"/>
                        </a:lnTo>
                        <a:lnTo>
                          <a:pt x="1020" y="21395"/>
                        </a:lnTo>
                        <a:lnTo>
                          <a:pt x="2007" y="18530"/>
                        </a:lnTo>
                        <a:lnTo>
                          <a:pt x="3028" y="15627"/>
                        </a:lnTo>
                        <a:lnTo>
                          <a:pt x="4252" y="13172"/>
                        </a:lnTo>
                        <a:lnTo>
                          <a:pt x="5886" y="10716"/>
                        </a:lnTo>
                        <a:lnTo>
                          <a:pt x="7519" y="8483"/>
                        </a:lnTo>
                        <a:lnTo>
                          <a:pt x="10785" y="5581"/>
                        </a:lnTo>
                        <a:lnTo>
                          <a:pt x="14425" y="3348"/>
                        </a:lnTo>
                        <a:lnTo>
                          <a:pt x="18508" y="1562"/>
                        </a:lnTo>
                        <a:lnTo>
                          <a:pt x="22761" y="446"/>
                        </a:lnTo>
                        <a:lnTo>
                          <a:pt x="27660" y="0"/>
                        </a:lnTo>
                        <a:lnTo>
                          <a:pt x="32526" y="223"/>
                        </a:lnTo>
                        <a:lnTo>
                          <a:pt x="37833" y="893"/>
                        </a:lnTo>
                        <a:lnTo>
                          <a:pt x="43311" y="2232"/>
                        </a:lnTo>
                        <a:lnTo>
                          <a:pt x="49027" y="4241"/>
                        </a:lnTo>
                        <a:lnTo>
                          <a:pt x="54709" y="6474"/>
                        </a:lnTo>
                        <a:lnTo>
                          <a:pt x="60391" y="9600"/>
                        </a:lnTo>
                        <a:lnTo>
                          <a:pt x="66311" y="12948"/>
                        </a:lnTo>
                        <a:lnTo>
                          <a:pt x="71993" y="16967"/>
                        </a:lnTo>
                        <a:lnTo>
                          <a:pt x="77709" y="21395"/>
                        </a:lnTo>
                        <a:lnTo>
                          <a:pt x="83390" y="26530"/>
                        </a:lnTo>
                        <a:lnTo>
                          <a:pt x="88902" y="31888"/>
                        </a:lnTo>
                        <a:lnTo>
                          <a:pt x="95605" y="39702"/>
                        </a:lnTo>
                        <a:lnTo>
                          <a:pt x="101695" y="47739"/>
                        </a:lnTo>
                        <a:lnTo>
                          <a:pt x="104553" y="51758"/>
                        </a:lnTo>
                        <a:lnTo>
                          <a:pt x="107003" y="56000"/>
                        </a:lnTo>
                        <a:lnTo>
                          <a:pt x="109418" y="59981"/>
                        </a:lnTo>
                        <a:lnTo>
                          <a:pt x="111460" y="64223"/>
                        </a:lnTo>
                        <a:lnTo>
                          <a:pt x="113297" y="68465"/>
                        </a:lnTo>
                        <a:lnTo>
                          <a:pt x="115134" y="72483"/>
                        </a:lnTo>
                        <a:lnTo>
                          <a:pt x="116563" y="76725"/>
                        </a:lnTo>
                        <a:lnTo>
                          <a:pt x="117788" y="80744"/>
                        </a:lnTo>
                        <a:lnTo>
                          <a:pt x="118775" y="84762"/>
                        </a:lnTo>
                        <a:lnTo>
                          <a:pt x="119387" y="88781"/>
                        </a:lnTo>
                        <a:lnTo>
                          <a:pt x="119795" y="92576"/>
                        </a:lnTo>
                        <a:lnTo>
                          <a:pt x="120000" y="96372"/>
                        </a:lnTo>
                        <a:lnTo>
                          <a:pt x="119795" y="99720"/>
                        </a:lnTo>
                        <a:lnTo>
                          <a:pt x="119591" y="103032"/>
                        </a:lnTo>
                        <a:lnTo>
                          <a:pt x="118979" y="106158"/>
                        </a:lnTo>
                        <a:lnTo>
                          <a:pt x="118196" y="109060"/>
                        </a:lnTo>
                        <a:lnTo>
                          <a:pt x="116971" y="111962"/>
                        </a:lnTo>
                        <a:lnTo>
                          <a:pt x="115747" y="114418"/>
                        </a:lnTo>
                        <a:lnTo>
                          <a:pt x="114318" y="116874"/>
                        </a:lnTo>
                        <a:lnTo>
                          <a:pt x="112480" y="119106"/>
                        </a:lnTo>
                        <a:lnTo>
                          <a:pt x="112072" y="119553"/>
                        </a:lnTo>
                        <a:lnTo>
                          <a:pt x="111664" y="120000"/>
                        </a:lnTo>
                        <a:lnTo>
                          <a:pt x="111868" y="120000"/>
                        </a:lnTo>
                        <a:lnTo>
                          <a:pt x="112276" y="119553"/>
                        </a:lnTo>
                        <a:lnTo>
                          <a:pt x="112685" y="119106"/>
                        </a:lnTo>
                        <a:lnTo>
                          <a:pt x="114522" y="116874"/>
                        </a:lnTo>
                        <a:lnTo>
                          <a:pt x="115951" y="114418"/>
                        </a:lnTo>
                        <a:lnTo>
                          <a:pt x="117176" y="111962"/>
                        </a:lnTo>
                        <a:lnTo>
                          <a:pt x="118196" y="109060"/>
                        </a:lnTo>
                        <a:lnTo>
                          <a:pt x="118979" y="106158"/>
                        </a:lnTo>
                        <a:lnTo>
                          <a:pt x="119591" y="103032"/>
                        </a:lnTo>
                        <a:lnTo>
                          <a:pt x="120000" y="99720"/>
                        </a:lnTo>
                        <a:lnTo>
                          <a:pt x="120000" y="96372"/>
                        </a:lnTo>
                        <a:lnTo>
                          <a:pt x="119795" y="92576"/>
                        </a:lnTo>
                        <a:lnTo>
                          <a:pt x="119387" y="88781"/>
                        </a:lnTo>
                        <a:lnTo>
                          <a:pt x="118775" y="84762"/>
                        </a:lnTo>
                        <a:lnTo>
                          <a:pt x="117788" y="80744"/>
                        </a:lnTo>
                        <a:lnTo>
                          <a:pt x="116563" y="76502"/>
                        </a:lnTo>
                        <a:lnTo>
                          <a:pt x="115134" y="72483"/>
                        </a:lnTo>
                        <a:lnTo>
                          <a:pt x="113501" y="68241"/>
                        </a:lnTo>
                        <a:lnTo>
                          <a:pt x="111460" y="64223"/>
                        </a:lnTo>
                        <a:lnTo>
                          <a:pt x="109418" y="59981"/>
                        </a:lnTo>
                        <a:lnTo>
                          <a:pt x="107003" y="55776"/>
                        </a:lnTo>
                        <a:lnTo>
                          <a:pt x="104553" y="51758"/>
                        </a:lnTo>
                        <a:lnTo>
                          <a:pt x="101695" y="47516"/>
                        </a:lnTo>
                        <a:lnTo>
                          <a:pt x="95809" y="39479"/>
                        </a:lnTo>
                        <a:lnTo>
                          <a:pt x="88902" y="31888"/>
                        </a:lnTo>
                        <a:lnTo>
                          <a:pt x="83390" y="26306"/>
                        </a:lnTo>
                        <a:lnTo>
                          <a:pt x="77709" y="21395"/>
                        </a:lnTo>
                        <a:lnTo>
                          <a:pt x="71993" y="16967"/>
                        </a:lnTo>
                        <a:lnTo>
                          <a:pt x="66311" y="12948"/>
                        </a:lnTo>
                        <a:lnTo>
                          <a:pt x="60391" y="9376"/>
                        </a:lnTo>
                        <a:lnTo>
                          <a:pt x="54709" y="6474"/>
                        </a:lnTo>
                        <a:lnTo>
                          <a:pt x="48823" y="4018"/>
                        </a:lnTo>
                        <a:lnTo>
                          <a:pt x="43311" y="2232"/>
                        </a:lnTo>
                        <a:lnTo>
                          <a:pt x="37833" y="893"/>
                        </a:lnTo>
                        <a:lnTo>
                          <a:pt x="32526" y="0"/>
                        </a:lnTo>
                        <a:lnTo>
                          <a:pt x="27456" y="0"/>
                        </a:lnTo>
                        <a:lnTo>
                          <a:pt x="22761" y="446"/>
                        </a:lnTo>
                        <a:lnTo>
                          <a:pt x="18304" y="1562"/>
                        </a:lnTo>
                        <a:lnTo>
                          <a:pt x="14221" y="3125"/>
                        </a:lnTo>
                        <a:lnTo>
                          <a:pt x="10581" y="5581"/>
                        </a:lnTo>
                        <a:lnTo>
                          <a:pt x="7314" y="8483"/>
                        </a:lnTo>
                        <a:lnTo>
                          <a:pt x="5681" y="10716"/>
                        </a:lnTo>
                        <a:lnTo>
                          <a:pt x="4048" y="13172"/>
                        </a:lnTo>
                        <a:lnTo>
                          <a:pt x="2823" y="15627"/>
                        </a:lnTo>
                        <a:lnTo>
                          <a:pt x="1803" y="18530"/>
                        </a:lnTo>
                        <a:lnTo>
                          <a:pt x="1020" y="21395"/>
                        </a:lnTo>
                        <a:lnTo>
                          <a:pt x="408" y="24520"/>
                        </a:lnTo>
                        <a:lnTo>
                          <a:pt x="0" y="27869"/>
                        </a:lnTo>
                        <a:lnTo>
                          <a:pt x="0" y="31218"/>
                        </a:lnTo>
                        <a:lnTo>
                          <a:pt x="204" y="35013"/>
                        </a:lnTo>
                        <a:lnTo>
                          <a:pt x="612" y="38809"/>
                        </a:lnTo>
                        <a:lnTo>
                          <a:pt x="1190" y="42827"/>
                        </a:lnTo>
                        <a:lnTo>
                          <a:pt x="2211" y="46846"/>
                        </a:lnTo>
                        <a:lnTo>
                          <a:pt x="3436" y="51088"/>
                        </a:lnTo>
                        <a:lnTo>
                          <a:pt x="4865" y="55106"/>
                        </a:lnTo>
                        <a:lnTo>
                          <a:pt x="6498" y="59348"/>
                        </a:lnTo>
                        <a:lnTo>
                          <a:pt x="8539" y="63553"/>
                        </a:lnTo>
                        <a:lnTo>
                          <a:pt x="10581" y="67572"/>
                        </a:lnTo>
                        <a:lnTo>
                          <a:pt x="12996" y="71813"/>
                        </a:lnTo>
                        <a:lnTo>
                          <a:pt x="15446" y="75832"/>
                        </a:lnTo>
                        <a:lnTo>
                          <a:pt x="18304" y="80074"/>
                        </a:lnTo>
                        <a:lnTo>
                          <a:pt x="24394" y="88111"/>
                        </a:lnTo>
                        <a:lnTo>
                          <a:pt x="31097" y="95702"/>
                        </a:lnTo>
                        <a:lnTo>
                          <a:pt x="34975" y="99497"/>
                        </a:lnTo>
                        <a:lnTo>
                          <a:pt x="38854" y="103255"/>
                        </a:lnTo>
                        <a:lnTo>
                          <a:pt x="42699" y="106604"/>
                        </a:lnTo>
                        <a:lnTo>
                          <a:pt x="46577" y="109730"/>
                        </a:lnTo>
                        <a:lnTo>
                          <a:pt x="50626" y="112632"/>
                        </a:lnTo>
                        <a:lnTo>
                          <a:pt x="54709" y="115311"/>
                        </a:lnTo>
                        <a:lnTo>
                          <a:pt x="58588" y="117767"/>
                        </a:lnTo>
                        <a:lnTo>
                          <a:pt x="62636" y="120000"/>
                        </a:lnTo>
                        <a:lnTo>
                          <a:pt x="63045" y="120000"/>
                        </a:lnTo>
                        <a:lnTo>
                          <a:pt x="58996" y="117767"/>
                        </a:lnTo>
                        <a:lnTo>
                          <a:pt x="54913" y="115311"/>
                        </a:lnTo>
                        <a:lnTo>
                          <a:pt x="50830" y="112632"/>
                        </a:lnTo>
                        <a:lnTo>
                          <a:pt x="46781" y="109730"/>
                        </a:lnTo>
                        <a:lnTo>
                          <a:pt x="42903" y="106604"/>
                        </a:lnTo>
                        <a:lnTo>
                          <a:pt x="38854" y="103032"/>
                        </a:lnTo>
                        <a:lnTo>
                          <a:pt x="31097" y="95702"/>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18" name="Google Shape;18;p1"/>
                  <p:cNvGrpSpPr/>
                  <p:nvPr/>
                </p:nvGrpSpPr>
                <p:grpSpPr>
                  <a:xfrm>
                    <a:off x="-137" y="522"/>
                    <a:ext cx="4801" cy="4216"/>
                    <a:chOff x="-137" y="522"/>
                    <a:chExt cx="4801" cy="4216"/>
                  </a:xfrm>
                </p:grpSpPr>
                <p:sp>
                  <p:nvSpPr>
                    <p:cNvPr id="19" name="Google Shape;19;p1"/>
                    <p:cNvSpPr/>
                    <p:nvPr/>
                  </p:nvSpPr>
                  <p:spPr>
                    <a:xfrm>
                      <a:off x="400" y="522"/>
                      <a:ext cx="4264" cy="3794"/>
                    </a:xfrm>
                    <a:custGeom>
                      <a:avLst/>
                      <a:gdLst/>
                      <a:ahLst/>
                      <a:cxnLst/>
                      <a:rect l="l" t="t" r="r" b="b"/>
                      <a:pathLst>
                        <a:path w="120000" h="120000" extrusionOk="0">
                          <a:moveTo>
                            <a:pt x="120000" y="106526"/>
                          </a:moveTo>
                          <a:lnTo>
                            <a:pt x="119830" y="102382"/>
                          </a:lnTo>
                          <a:lnTo>
                            <a:pt x="119322" y="98017"/>
                          </a:lnTo>
                          <a:lnTo>
                            <a:pt x="118645" y="93653"/>
                          </a:lnTo>
                          <a:lnTo>
                            <a:pt x="117628" y="89288"/>
                          </a:lnTo>
                          <a:lnTo>
                            <a:pt x="116302" y="84733"/>
                          </a:lnTo>
                          <a:lnTo>
                            <a:pt x="114777" y="80179"/>
                          </a:lnTo>
                          <a:lnTo>
                            <a:pt x="112914" y="75624"/>
                          </a:lnTo>
                          <a:lnTo>
                            <a:pt x="110882" y="71070"/>
                          </a:lnTo>
                          <a:lnTo>
                            <a:pt x="108539" y="66357"/>
                          </a:lnTo>
                          <a:lnTo>
                            <a:pt x="105998" y="61802"/>
                          </a:lnTo>
                          <a:lnTo>
                            <a:pt x="103288" y="57248"/>
                          </a:lnTo>
                          <a:lnTo>
                            <a:pt x="100268" y="52693"/>
                          </a:lnTo>
                          <a:lnTo>
                            <a:pt x="97050" y="48328"/>
                          </a:lnTo>
                          <a:lnTo>
                            <a:pt x="93662" y="43964"/>
                          </a:lnTo>
                          <a:lnTo>
                            <a:pt x="90134" y="39599"/>
                          </a:lnTo>
                          <a:lnTo>
                            <a:pt x="86407" y="35424"/>
                          </a:lnTo>
                          <a:lnTo>
                            <a:pt x="80677" y="29573"/>
                          </a:lnTo>
                          <a:lnTo>
                            <a:pt x="74777" y="24069"/>
                          </a:lnTo>
                          <a:lnTo>
                            <a:pt x="68708" y="19135"/>
                          </a:lnTo>
                          <a:lnTo>
                            <a:pt x="62441" y="14770"/>
                          </a:lnTo>
                          <a:lnTo>
                            <a:pt x="56203" y="10785"/>
                          </a:lnTo>
                          <a:lnTo>
                            <a:pt x="49964" y="7369"/>
                          </a:lnTo>
                          <a:lnTo>
                            <a:pt x="43726" y="4522"/>
                          </a:lnTo>
                          <a:lnTo>
                            <a:pt x="37459" y="2435"/>
                          </a:lnTo>
                          <a:lnTo>
                            <a:pt x="31729" y="1107"/>
                          </a:lnTo>
                          <a:lnTo>
                            <a:pt x="26167" y="189"/>
                          </a:lnTo>
                          <a:lnTo>
                            <a:pt x="20917" y="0"/>
                          </a:lnTo>
                          <a:lnTo>
                            <a:pt x="16033" y="569"/>
                          </a:lnTo>
                          <a:lnTo>
                            <a:pt x="11319" y="1486"/>
                          </a:lnTo>
                          <a:lnTo>
                            <a:pt x="7254" y="3194"/>
                          </a:lnTo>
                          <a:lnTo>
                            <a:pt x="3387" y="5471"/>
                          </a:lnTo>
                          <a:lnTo>
                            <a:pt x="0" y="8318"/>
                          </a:lnTo>
                          <a:lnTo>
                            <a:pt x="0" y="8508"/>
                          </a:lnTo>
                          <a:lnTo>
                            <a:pt x="3556" y="5471"/>
                          </a:lnTo>
                          <a:lnTo>
                            <a:pt x="7424" y="3194"/>
                          </a:lnTo>
                          <a:lnTo>
                            <a:pt x="11827" y="1486"/>
                          </a:lnTo>
                          <a:lnTo>
                            <a:pt x="16541" y="569"/>
                          </a:lnTo>
                          <a:lnTo>
                            <a:pt x="21594" y="189"/>
                          </a:lnTo>
                          <a:lnTo>
                            <a:pt x="27014" y="569"/>
                          </a:lnTo>
                          <a:lnTo>
                            <a:pt x="32575" y="1486"/>
                          </a:lnTo>
                          <a:lnTo>
                            <a:pt x="38306" y="3004"/>
                          </a:lnTo>
                          <a:lnTo>
                            <a:pt x="44234" y="5092"/>
                          </a:lnTo>
                          <a:lnTo>
                            <a:pt x="50303" y="7749"/>
                          </a:lnTo>
                          <a:lnTo>
                            <a:pt x="56372" y="10975"/>
                          </a:lnTo>
                          <a:lnTo>
                            <a:pt x="62441" y="14770"/>
                          </a:lnTo>
                          <a:lnTo>
                            <a:pt x="68539" y="19135"/>
                          </a:lnTo>
                          <a:lnTo>
                            <a:pt x="74608" y="24069"/>
                          </a:lnTo>
                          <a:lnTo>
                            <a:pt x="80677" y="29573"/>
                          </a:lnTo>
                          <a:lnTo>
                            <a:pt x="86407" y="35424"/>
                          </a:lnTo>
                          <a:lnTo>
                            <a:pt x="90134" y="39599"/>
                          </a:lnTo>
                          <a:lnTo>
                            <a:pt x="93662" y="43964"/>
                          </a:lnTo>
                          <a:lnTo>
                            <a:pt x="97050" y="48328"/>
                          </a:lnTo>
                          <a:lnTo>
                            <a:pt x="100268" y="52693"/>
                          </a:lnTo>
                          <a:lnTo>
                            <a:pt x="103119" y="57248"/>
                          </a:lnTo>
                          <a:lnTo>
                            <a:pt x="105998" y="61802"/>
                          </a:lnTo>
                          <a:lnTo>
                            <a:pt x="108369" y="66547"/>
                          </a:lnTo>
                          <a:lnTo>
                            <a:pt x="110712" y="71070"/>
                          </a:lnTo>
                          <a:lnTo>
                            <a:pt x="112745" y="75624"/>
                          </a:lnTo>
                          <a:lnTo>
                            <a:pt x="114608" y="80179"/>
                          </a:lnTo>
                          <a:lnTo>
                            <a:pt x="116132" y="84733"/>
                          </a:lnTo>
                          <a:lnTo>
                            <a:pt x="117487" y="89288"/>
                          </a:lnTo>
                          <a:lnTo>
                            <a:pt x="118475" y="93842"/>
                          </a:lnTo>
                          <a:lnTo>
                            <a:pt x="119153" y="98207"/>
                          </a:lnTo>
                          <a:lnTo>
                            <a:pt x="119661" y="102382"/>
                          </a:lnTo>
                          <a:lnTo>
                            <a:pt x="119830" y="106526"/>
                          </a:lnTo>
                          <a:lnTo>
                            <a:pt x="119830" y="110131"/>
                          </a:lnTo>
                          <a:lnTo>
                            <a:pt x="119491" y="113547"/>
                          </a:lnTo>
                          <a:lnTo>
                            <a:pt x="118983" y="116773"/>
                          </a:lnTo>
                          <a:lnTo>
                            <a:pt x="118136" y="120000"/>
                          </a:lnTo>
                          <a:lnTo>
                            <a:pt x="118983" y="116773"/>
                          </a:lnTo>
                          <a:lnTo>
                            <a:pt x="119661" y="113547"/>
                          </a:lnTo>
                          <a:lnTo>
                            <a:pt x="119830" y="110131"/>
                          </a:lnTo>
                          <a:lnTo>
                            <a:pt x="120000" y="10652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20" name="Google Shape;20;p1"/>
                    <p:cNvGrpSpPr/>
                    <p:nvPr/>
                  </p:nvGrpSpPr>
                  <p:grpSpPr>
                    <a:xfrm>
                      <a:off x="-137" y="527"/>
                      <a:ext cx="4795" cy="4211"/>
                      <a:chOff x="-137" y="527"/>
                      <a:chExt cx="4795" cy="4211"/>
                    </a:xfrm>
                  </p:grpSpPr>
                  <p:sp>
                    <p:nvSpPr>
                      <p:cNvPr id="21" name="Google Shape;21;p1"/>
                      <p:cNvSpPr/>
                      <p:nvPr/>
                    </p:nvSpPr>
                    <p:spPr>
                      <a:xfrm>
                        <a:off x="400" y="659"/>
                        <a:ext cx="4121" cy="3657"/>
                      </a:xfrm>
                      <a:custGeom>
                        <a:avLst/>
                        <a:gdLst/>
                        <a:ahLst/>
                        <a:cxnLst/>
                        <a:rect l="l" t="t" r="r" b="b"/>
                        <a:pathLst>
                          <a:path w="120000" h="120000" extrusionOk="0">
                            <a:moveTo>
                              <a:pt x="1402" y="9253"/>
                            </a:moveTo>
                            <a:lnTo>
                              <a:pt x="4703" y="6103"/>
                            </a:lnTo>
                            <a:lnTo>
                              <a:pt x="8558" y="3543"/>
                            </a:lnTo>
                            <a:lnTo>
                              <a:pt x="12911" y="1771"/>
                            </a:lnTo>
                            <a:lnTo>
                              <a:pt x="17468" y="590"/>
                            </a:lnTo>
                            <a:lnTo>
                              <a:pt x="22521" y="196"/>
                            </a:lnTo>
                            <a:lnTo>
                              <a:pt x="27779" y="393"/>
                            </a:lnTo>
                            <a:lnTo>
                              <a:pt x="33184" y="1181"/>
                            </a:lnTo>
                            <a:lnTo>
                              <a:pt x="38938" y="2756"/>
                            </a:lnTo>
                            <a:lnTo>
                              <a:pt x="44897" y="4725"/>
                            </a:lnTo>
                            <a:lnTo>
                              <a:pt x="50827" y="7284"/>
                            </a:lnTo>
                            <a:lnTo>
                              <a:pt x="56932" y="10631"/>
                            </a:lnTo>
                            <a:lnTo>
                              <a:pt x="63037" y="14372"/>
                            </a:lnTo>
                            <a:lnTo>
                              <a:pt x="69172" y="18703"/>
                            </a:lnTo>
                            <a:lnTo>
                              <a:pt x="75277" y="23625"/>
                            </a:lnTo>
                            <a:lnTo>
                              <a:pt x="81207" y="29138"/>
                            </a:lnTo>
                            <a:lnTo>
                              <a:pt x="86991" y="35012"/>
                            </a:lnTo>
                            <a:lnTo>
                              <a:pt x="90642" y="39146"/>
                            </a:lnTo>
                            <a:lnTo>
                              <a:pt x="94148" y="43281"/>
                            </a:lnTo>
                            <a:lnTo>
                              <a:pt x="97448" y="47612"/>
                            </a:lnTo>
                            <a:lnTo>
                              <a:pt x="100603" y="52141"/>
                            </a:lnTo>
                            <a:lnTo>
                              <a:pt x="103407" y="56472"/>
                            </a:lnTo>
                            <a:lnTo>
                              <a:pt x="106183" y="61000"/>
                            </a:lnTo>
                            <a:lnTo>
                              <a:pt x="108636" y="65529"/>
                            </a:lnTo>
                            <a:lnTo>
                              <a:pt x="110915" y="70024"/>
                            </a:lnTo>
                            <a:lnTo>
                              <a:pt x="112843" y="74552"/>
                            </a:lnTo>
                            <a:lnTo>
                              <a:pt x="114741" y="79081"/>
                            </a:lnTo>
                            <a:lnTo>
                              <a:pt x="116144" y="83609"/>
                            </a:lnTo>
                            <a:lnTo>
                              <a:pt x="117546" y="87940"/>
                            </a:lnTo>
                            <a:lnTo>
                              <a:pt x="118597" y="92469"/>
                            </a:lnTo>
                            <a:lnTo>
                              <a:pt x="119298" y="96603"/>
                            </a:lnTo>
                            <a:lnTo>
                              <a:pt x="119824" y="100738"/>
                            </a:lnTo>
                            <a:lnTo>
                              <a:pt x="120000" y="104840"/>
                            </a:lnTo>
                            <a:lnTo>
                              <a:pt x="119824" y="108974"/>
                            </a:lnTo>
                            <a:lnTo>
                              <a:pt x="119474" y="112912"/>
                            </a:lnTo>
                            <a:lnTo>
                              <a:pt x="118597" y="116456"/>
                            </a:lnTo>
                            <a:lnTo>
                              <a:pt x="117546" y="120000"/>
                            </a:lnTo>
                            <a:lnTo>
                              <a:pt x="117721" y="120000"/>
                            </a:lnTo>
                            <a:lnTo>
                              <a:pt x="118773" y="116652"/>
                            </a:lnTo>
                            <a:lnTo>
                              <a:pt x="119474" y="113109"/>
                            </a:lnTo>
                            <a:lnTo>
                              <a:pt x="119824" y="109368"/>
                            </a:lnTo>
                            <a:lnTo>
                              <a:pt x="120000" y="105430"/>
                            </a:lnTo>
                            <a:lnTo>
                              <a:pt x="120000" y="104840"/>
                            </a:lnTo>
                            <a:lnTo>
                              <a:pt x="119824" y="100738"/>
                            </a:lnTo>
                            <a:lnTo>
                              <a:pt x="119298" y="96603"/>
                            </a:lnTo>
                            <a:lnTo>
                              <a:pt x="118597" y="92272"/>
                            </a:lnTo>
                            <a:lnTo>
                              <a:pt x="117546" y="87940"/>
                            </a:lnTo>
                            <a:lnTo>
                              <a:pt x="116319" y="83609"/>
                            </a:lnTo>
                            <a:lnTo>
                              <a:pt x="114741" y="79081"/>
                            </a:lnTo>
                            <a:lnTo>
                              <a:pt x="113018" y="74552"/>
                            </a:lnTo>
                            <a:lnTo>
                              <a:pt x="111090" y="70024"/>
                            </a:lnTo>
                            <a:lnTo>
                              <a:pt x="108812" y="65529"/>
                            </a:lnTo>
                            <a:lnTo>
                              <a:pt x="106358" y="61000"/>
                            </a:lnTo>
                            <a:lnTo>
                              <a:pt x="103583" y="56472"/>
                            </a:lnTo>
                            <a:lnTo>
                              <a:pt x="100778" y="51944"/>
                            </a:lnTo>
                            <a:lnTo>
                              <a:pt x="97624" y="47612"/>
                            </a:lnTo>
                            <a:lnTo>
                              <a:pt x="94323" y="43281"/>
                            </a:lnTo>
                            <a:lnTo>
                              <a:pt x="90817" y="38949"/>
                            </a:lnTo>
                            <a:lnTo>
                              <a:pt x="87166" y="34815"/>
                            </a:lnTo>
                            <a:lnTo>
                              <a:pt x="81557" y="29138"/>
                            </a:lnTo>
                            <a:lnTo>
                              <a:pt x="75628" y="23822"/>
                            </a:lnTo>
                            <a:lnTo>
                              <a:pt x="69698" y="18900"/>
                            </a:lnTo>
                            <a:lnTo>
                              <a:pt x="63563" y="14569"/>
                            </a:lnTo>
                            <a:lnTo>
                              <a:pt x="57458" y="10828"/>
                            </a:lnTo>
                            <a:lnTo>
                              <a:pt x="51178" y="7481"/>
                            </a:lnTo>
                            <a:lnTo>
                              <a:pt x="45073" y="4725"/>
                            </a:lnTo>
                            <a:lnTo>
                              <a:pt x="38938" y="2559"/>
                            </a:lnTo>
                            <a:lnTo>
                              <a:pt x="33008" y="984"/>
                            </a:lnTo>
                            <a:lnTo>
                              <a:pt x="27429" y="196"/>
                            </a:lnTo>
                            <a:lnTo>
                              <a:pt x="21996" y="0"/>
                            </a:lnTo>
                            <a:lnTo>
                              <a:pt x="17117" y="590"/>
                            </a:lnTo>
                            <a:lnTo>
                              <a:pt x="12590" y="1771"/>
                            </a:lnTo>
                            <a:lnTo>
                              <a:pt x="8383" y="3543"/>
                            </a:lnTo>
                            <a:lnTo>
                              <a:pt x="4703" y="6103"/>
                            </a:lnTo>
                            <a:lnTo>
                              <a:pt x="1402" y="9253"/>
                            </a:lnTo>
                            <a:lnTo>
                              <a:pt x="701" y="10041"/>
                            </a:lnTo>
                            <a:lnTo>
                              <a:pt x="0" y="10828"/>
                            </a:lnTo>
                            <a:lnTo>
                              <a:pt x="0" y="11025"/>
                            </a:lnTo>
                            <a:lnTo>
                              <a:pt x="701" y="10237"/>
                            </a:lnTo>
                            <a:lnTo>
                              <a:pt x="1402" y="925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22" name="Google Shape;22;p1"/>
                      <p:cNvGrpSpPr/>
                      <p:nvPr/>
                    </p:nvGrpSpPr>
                    <p:grpSpPr>
                      <a:xfrm>
                        <a:off x="-137" y="527"/>
                        <a:ext cx="4795" cy="4211"/>
                        <a:chOff x="-537" y="527"/>
                        <a:chExt cx="4795" cy="4211"/>
                      </a:xfrm>
                    </p:grpSpPr>
                    <p:cxnSp>
                      <p:nvCxnSpPr>
                        <p:cNvPr id="23" name="Google Shape;23;p1"/>
                        <p:cNvCxnSpPr/>
                        <p:nvPr/>
                      </p:nvCxnSpPr>
                      <p:spPr>
                        <a:xfrm rot="-9121479">
                          <a:off x="876" y="809"/>
                          <a:ext cx="1242" cy="1910"/>
                        </a:xfrm>
                        <a:prstGeom prst="straightConnector1">
                          <a:avLst/>
                        </a:prstGeom>
                        <a:noFill/>
                        <a:ln w="9525" cap="flat" cmpd="sng">
                          <a:solidFill>
                            <a:schemeClr val="accent2"/>
                          </a:solidFill>
                          <a:prstDash val="solid"/>
                          <a:round/>
                          <a:headEnd type="none" w="sm" len="sm"/>
                          <a:tailEnd type="none" w="sm" len="sm"/>
                        </a:ln>
                      </p:spPr>
                    </p:cxnSp>
                    <p:cxnSp>
                      <p:nvCxnSpPr>
                        <p:cNvPr id="24" name="Google Shape;24;p1"/>
                        <p:cNvCxnSpPr/>
                        <p:nvPr/>
                      </p:nvCxnSpPr>
                      <p:spPr>
                        <a:xfrm rot="-9121479">
                          <a:off x="-210" y="2117"/>
                          <a:ext cx="1921" cy="379"/>
                        </a:xfrm>
                        <a:prstGeom prst="straightConnector1">
                          <a:avLst/>
                        </a:prstGeom>
                        <a:noFill/>
                        <a:ln w="9525" cap="flat" cmpd="sng">
                          <a:solidFill>
                            <a:schemeClr val="accent2"/>
                          </a:solidFill>
                          <a:prstDash val="solid"/>
                          <a:round/>
                          <a:headEnd type="none" w="sm" len="sm"/>
                          <a:tailEnd type="none" w="sm" len="sm"/>
                        </a:ln>
                      </p:spPr>
                    </p:cxnSp>
                    <p:cxnSp>
                      <p:nvCxnSpPr>
                        <p:cNvPr id="25" name="Google Shape;25;p1"/>
                        <p:cNvCxnSpPr/>
                        <p:nvPr/>
                      </p:nvCxnSpPr>
                      <p:spPr>
                        <a:xfrm rot="-9121479">
                          <a:off x="-257" y="1886"/>
                          <a:ext cx="2029" cy="591"/>
                        </a:xfrm>
                        <a:prstGeom prst="straightConnector1">
                          <a:avLst/>
                        </a:prstGeom>
                        <a:noFill/>
                        <a:ln w="9525" cap="flat" cmpd="sng">
                          <a:solidFill>
                            <a:schemeClr val="accent2"/>
                          </a:solidFill>
                          <a:prstDash val="solid"/>
                          <a:round/>
                          <a:headEnd type="none" w="sm" len="sm"/>
                          <a:tailEnd type="none" w="sm" len="sm"/>
                        </a:ln>
                      </p:spPr>
                    </p:cxnSp>
                    <p:cxnSp>
                      <p:nvCxnSpPr>
                        <p:cNvPr id="26" name="Google Shape;26;p1"/>
                        <p:cNvCxnSpPr/>
                        <p:nvPr/>
                      </p:nvCxnSpPr>
                      <p:spPr>
                        <a:xfrm rot="-9121479">
                          <a:off x="-327" y="1599"/>
                          <a:ext cx="2175" cy="852"/>
                        </a:xfrm>
                        <a:prstGeom prst="straightConnector1">
                          <a:avLst/>
                        </a:prstGeom>
                        <a:noFill/>
                        <a:ln w="9525" cap="flat" cmpd="sng">
                          <a:solidFill>
                            <a:schemeClr val="accent2"/>
                          </a:solidFill>
                          <a:prstDash val="solid"/>
                          <a:round/>
                          <a:headEnd type="none" w="sm" len="sm"/>
                          <a:tailEnd type="none" w="sm" len="sm"/>
                        </a:ln>
                      </p:spPr>
                    </p:cxnSp>
                    <p:cxnSp>
                      <p:nvCxnSpPr>
                        <p:cNvPr id="27" name="Google Shape;27;p1"/>
                        <p:cNvCxnSpPr/>
                        <p:nvPr/>
                      </p:nvCxnSpPr>
                      <p:spPr>
                        <a:xfrm rot="-9121479">
                          <a:off x="-400" y="1259"/>
                          <a:ext cx="2334" cy="1165"/>
                        </a:xfrm>
                        <a:prstGeom prst="straightConnector1">
                          <a:avLst/>
                        </a:prstGeom>
                        <a:noFill/>
                        <a:ln w="9525" cap="flat" cmpd="sng">
                          <a:solidFill>
                            <a:schemeClr val="accent2"/>
                          </a:solidFill>
                          <a:prstDash val="solid"/>
                          <a:round/>
                          <a:headEnd type="none" w="sm" len="sm"/>
                          <a:tailEnd type="none" w="sm" len="sm"/>
                        </a:ln>
                      </p:spPr>
                    </p:cxnSp>
                    <p:cxnSp>
                      <p:nvCxnSpPr>
                        <p:cNvPr id="28" name="Google Shape;28;p1"/>
                        <p:cNvCxnSpPr/>
                        <p:nvPr/>
                      </p:nvCxnSpPr>
                      <p:spPr>
                        <a:xfrm rot="-9121479">
                          <a:off x="179" y="872"/>
                          <a:ext cx="1891" cy="1681"/>
                        </a:xfrm>
                        <a:prstGeom prst="straightConnector1">
                          <a:avLst/>
                        </a:prstGeom>
                        <a:noFill/>
                        <a:ln w="9525" cap="flat" cmpd="sng">
                          <a:solidFill>
                            <a:schemeClr val="accent2"/>
                          </a:solidFill>
                          <a:prstDash val="solid"/>
                          <a:round/>
                          <a:headEnd type="none" w="sm" len="sm"/>
                          <a:tailEnd type="none" w="sm" len="sm"/>
                        </a:ln>
                      </p:spPr>
                    </p:cxnSp>
                    <p:cxnSp>
                      <p:nvCxnSpPr>
                        <p:cNvPr id="29" name="Google Shape;29;p1"/>
                        <p:cNvCxnSpPr/>
                        <p:nvPr/>
                      </p:nvCxnSpPr>
                      <p:spPr>
                        <a:xfrm rot="-9121479">
                          <a:off x="-150" y="2329"/>
                          <a:ext cx="1806" cy="194"/>
                        </a:xfrm>
                        <a:prstGeom prst="straightConnector1">
                          <a:avLst/>
                        </a:prstGeom>
                        <a:noFill/>
                        <a:ln w="9525" cap="flat" cmpd="sng">
                          <a:solidFill>
                            <a:schemeClr val="accent2"/>
                          </a:solidFill>
                          <a:prstDash val="solid"/>
                          <a:round/>
                          <a:headEnd type="none" w="sm" len="sm"/>
                          <a:tailEnd type="none" w="sm" len="sm"/>
                        </a:ln>
                      </p:spPr>
                    </p:cxnSp>
                    <p:cxnSp>
                      <p:nvCxnSpPr>
                        <p:cNvPr id="30" name="Google Shape;30;p1"/>
                        <p:cNvCxnSpPr/>
                        <p:nvPr/>
                      </p:nvCxnSpPr>
                      <p:spPr>
                        <a:xfrm rot="-9121479">
                          <a:off x="-109" y="2514"/>
                          <a:ext cx="1720" cy="30"/>
                        </a:xfrm>
                        <a:prstGeom prst="straightConnector1">
                          <a:avLst/>
                        </a:prstGeom>
                        <a:noFill/>
                        <a:ln w="9525" cap="flat" cmpd="sng">
                          <a:solidFill>
                            <a:schemeClr val="accent2"/>
                          </a:solidFill>
                          <a:prstDash val="solid"/>
                          <a:round/>
                          <a:headEnd type="none" w="sm" len="sm"/>
                          <a:tailEnd type="none" w="sm" len="sm"/>
                        </a:ln>
                      </p:spPr>
                    </p:cxnSp>
                    <p:cxnSp>
                      <p:nvCxnSpPr>
                        <p:cNvPr id="31" name="Google Shape;31;p1"/>
                        <p:cNvCxnSpPr/>
                        <p:nvPr/>
                      </p:nvCxnSpPr>
                      <p:spPr>
                        <a:xfrm rot="1678521" flipH="1">
                          <a:off x="545" y="2785"/>
                          <a:ext cx="849" cy="802"/>
                        </a:xfrm>
                        <a:prstGeom prst="straightConnector1">
                          <a:avLst/>
                        </a:prstGeom>
                        <a:noFill/>
                        <a:ln w="9525" cap="flat" cmpd="sng">
                          <a:solidFill>
                            <a:schemeClr val="accent2"/>
                          </a:solidFill>
                          <a:prstDash val="solid"/>
                          <a:round/>
                          <a:headEnd type="none" w="sm" len="sm"/>
                          <a:tailEnd type="none" w="sm" len="sm"/>
                        </a:ln>
                      </p:spPr>
                    </p:cxnSp>
                    <p:cxnSp>
                      <p:nvCxnSpPr>
                        <p:cNvPr id="32" name="Google Shape;32;p1"/>
                        <p:cNvCxnSpPr/>
                        <p:nvPr/>
                      </p:nvCxnSpPr>
                      <p:spPr>
                        <a:xfrm rot="1678521" flipH="1">
                          <a:off x="168" y="2669"/>
                          <a:ext cx="1295" cy="560"/>
                        </a:xfrm>
                        <a:prstGeom prst="straightConnector1">
                          <a:avLst/>
                        </a:prstGeom>
                        <a:noFill/>
                        <a:ln w="9525" cap="flat" cmpd="sng">
                          <a:solidFill>
                            <a:schemeClr val="accent2"/>
                          </a:solidFill>
                          <a:prstDash val="solid"/>
                          <a:round/>
                          <a:headEnd type="none" w="sm" len="sm"/>
                          <a:tailEnd type="none" w="sm" len="sm"/>
                        </a:ln>
                      </p:spPr>
                    </p:cxnSp>
                    <p:cxnSp>
                      <p:nvCxnSpPr>
                        <p:cNvPr id="33" name="Google Shape;33;p1"/>
                        <p:cNvCxnSpPr/>
                        <p:nvPr/>
                      </p:nvCxnSpPr>
                      <p:spPr>
                        <a:xfrm rot="1678521" flipH="1">
                          <a:off x="-34" y="2588"/>
                          <a:ext cx="1576" cy="245"/>
                        </a:xfrm>
                        <a:prstGeom prst="straightConnector1">
                          <a:avLst/>
                        </a:prstGeom>
                        <a:noFill/>
                        <a:ln w="9525" cap="flat" cmpd="sng">
                          <a:solidFill>
                            <a:schemeClr val="accent2"/>
                          </a:solidFill>
                          <a:prstDash val="solid"/>
                          <a:round/>
                          <a:headEnd type="none" w="sm" len="sm"/>
                          <a:tailEnd type="none" w="sm" len="sm"/>
                        </a:ln>
                      </p:spPr>
                    </p:cxnSp>
                    <p:cxnSp>
                      <p:nvCxnSpPr>
                        <p:cNvPr id="34" name="Google Shape;34;p1"/>
                        <p:cNvCxnSpPr/>
                        <p:nvPr/>
                      </p:nvCxnSpPr>
                      <p:spPr>
                        <a:xfrm rot="1678521" flipH="1">
                          <a:off x="1201" y="2985"/>
                          <a:ext cx="141" cy="1041"/>
                        </a:xfrm>
                        <a:prstGeom prst="straightConnector1">
                          <a:avLst/>
                        </a:prstGeom>
                        <a:noFill/>
                        <a:ln w="9525" cap="flat" cmpd="sng">
                          <a:solidFill>
                            <a:schemeClr val="accent2"/>
                          </a:solidFill>
                          <a:prstDash val="solid"/>
                          <a:round/>
                          <a:headEnd type="none" w="sm" len="sm"/>
                          <a:tailEnd type="none" w="sm" len="sm"/>
                        </a:ln>
                      </p:spPr>
                    </p:cxnSp>
                    <p:cxnSp>
                      <p:nvCxnSpPr>
                        <p:cNvPr id="35" name="Google Shape;35;p1"/>
                        <p:cNvCxnSpPr/>
                        <p:nvPr/>
                      </p:nvCxnSpPr>
                      <p:spPr>
                        <a:xfrm rot="1678521" flipH="1">
                          <a:off x="1292" y="3013"/>
                          <a:ext cx="47" cy="1058"/>
                        </a:xfrm>
                        <a:prstGeom prst="straightConnector1">
                          <a:avLst/>
                        </a:prstGeom>
                        <a:noFill/>
                        <a:ln w="9525" cap="flat" cmpd="sng">
                          <a:solidFill>
                            <a:schemeClr val="accent2"/>
                          </a:solidFill>
                          <a:prstDash val="solid"/>
                          <a:round/>
                          <a:headEnd type="none" w="sm" len="sm"/>
                          <a:tailEnd type="none" w="sm" len="sm"/>
                        </a:ln>
                      </p:spPr>
                    </p:cxnSp>
                    <p:cxnSp>
                      <p:nvCxnSpPr>
                        <p:cNvPr id="36" name="Google Shape;36;p1"/>
                        <p:cNvCxnSpPr/>
                        <p:nvPr/>
                      </p:nvCxnSpPr>
                      <p:spPr>
                        <a:xfrm rot="1678521">
                          <a:off x="1331" y="3034"/>
                          <a:ext cx="47" cy="1081"/>
                        </a:xfrm>
                        <a:prstGeom prst="straightConnector1">
                          <a:avLst/>
                        </a:prstGeom>
                        <a:noFill/>
                        <a:ln w="9525" cap="flat" cmpd="sng">
                          <a:solidFill>
                            <a:schemeClr val="accent2"/>
                          </a:solidFill>
                          <a:prstDash val="solid"/>
                          <a:round/>
                          <a:headEnd type="none" w="sm" len="sm"/>
                          <a:tailEnd type="none" w="sm" len="sm"/>
                        </a:ln>
                      </p:spPr>
                    </p:cxnSp>
                    <p:cxnSp>
                      <p:nvCxnSpPr>
                        <p:cNvPr id="37" name="Google Shape;37;p1"/>
                        <p:cNvCxnSpPr/>
                        <p:nvPr/>
                      </p:nvCxnSpPr>
                      <p:spPr>
                        <a:xfrm rot="1678521">
                          <a:off x="1325" y="3059"/>
                          <a:ext cx="145" cy="1101"/>
                        </a:xfrm>
                        <a:prstGeom prst="straightConnector1">
                          <a:avLst/>
                        </a:prstGeom>
                        <a:noFill/>
                        <a:ln w="9525" cap="flat" cmpd="sng">
                          <a:solidFill>
                            <a:schemeClr val="accent2"/>
                          </a:solidFill>
                          <a:prstDash val="solid"/>
                          <a:round/>
                          <a:headEnd type="none" w="sm" len="sm"/>
                          <a:tailEnd type="none" w="sm" len="sm"/>
                        </a:ln>
                      </p:spPr>
                    </p:cxnSp>
                    <p:cxnSp>
                      <p:nvCxnSpPr>
                        <p:cNvPr id="38" name="Google Shape;38;p1"/>
                        <p:cNvCxnSpPr/>
                        <p:nvPr/>
                      </p:nvCxnSpPr>
                      <p:spPr>
                        <a:xfrm rot="1678521">
                          <a:off x="1320" y="3090"/>
                          <a:ext cx="255" cy="1124"/>
                        </a:xfrm>
                        <a:prstGeom prst="straightConnector1">
                          <a:avLst/>
                        </a:prstGeom>
                        <a:noFill/>
                        <a:ln w="9525" cap="flat" cmpd="sng">
                          <a:solidFill>
                            <a:schemeClr val="accent2"/>
                          </a:solidFill>
                          <a:prstDash val="solid"/>
                          <a:round/>
                          <a:headEnd type="none" w="sm" len="sm"/>
                          <a:tailEnd type="none" w="sm" len="sm"/>
                        </a:ln>
                      </p:spPr>
                    </p:cxnSp>
                    <p:cxnSp>
                      <p:nvCxnSpPr>
                        <p:cNvPr id="39" name="Google Shape;39;p1"/>
                        <p:cNvCxnSpPr/>
                        <p:nvPr/>
                      </p:nvCxnSpPr>
                      <p:spPr>
                        <a:xfrm rot="1678521">
                          <a:off x="1314" y="3117"/>
                          <a:ext cx="365" cy="1143"/>
                        </a:xfrm>
                        <a:prstGeom prst="straightConnector1">
                          <a:avLst/>
                        </a:prstGeom>
                        <a:noFill/>
                        <a:ln w="9525" cap="flat" cmpd="sng">
                          <a:solidFill>
                            <a:schemeClr val="accent2"/>
                          </a:solidFill>
                          <a:prstDash val="solid"/>
                          <a:round/>
                          <a:headEnd type="none" w="sm" len="sm"/>
                          <a:tailEnd type="none" w="sm" len="sm"/>
                        </a:ln>
                      </p:spPr>
                    </p:cxnSp>
                    <p:cxnSp>
                      <p:nvCxnSpPr>
                        <p:cNvPr id="40" name="Google Shape;40;p1"/>
                        <p:cNvCxnSpPr/>
                        <p:nvPr/>
                      </p:nvCxnSpPr>
                      <p:spPr>
                        <a:xfrm rot="1678521">
                          <a:off x="1337" y="3181"/>
                          <a:ext cx="567" cy="1073"/>
                        </a:xfrm>
                        <a:prstGeom prst="straightConnector1">
                          <a:avLst/>
                        </a:prstGeom>
                        <a:noFill/>
                        <a:ln w="9525" cap="flat" cmpd="sng">
                          <a:solidFill>
                            <a:schemeClr val="accent2"/>
                          </a:solidFill>
                          <a:prstDash val="solid"/>
                          <a:round/>
                          <a:headEnd type="none" w="sm" len="sm"/>
                          <a:tailEnd type="none" w="sm" len="sm"/>
                        </a:ln>
                      </p:spPr>
                    </p:cxnSp>
                    <p:cxnSp>
                      <p:nvCxnSpPr>
                        <p:cNvPr id="41" name="Google Shape;41;p1"/>
                        <p:cNvCxnSpPr/>
                        <p:nvPr/>
                      </p:nvCxnSpPr>
                      <p:spPr>
                        <a:xfrm rot="1678521">
                          <a:off x="1354" y="3209"/>
                          <a:ext cx="663" cy="1019"/>
                        </a:xfrm>
                        <a:prstGeom prst="straightConnector1">
                          <a:avLst/>
                        </a:prstGeom>
                        <a:noFill/>
                        <a:ln w="9525" cap="flat" cmpd="sng">
                          <a:solidFill>
                            <a:schemeClr val="accent2"/>
                          </a:solidFill>
                          <a:prstDash val="solid"/>
                          <a:round/>
                          <a:headEnd type="none" w="sm" len="sm"/>
                          <a:tailEnd type="none" w="sm" len="sm"/>
                        </a:ln>
                      </p:spPr>
                    </p:cxnSp>
                    <p:cxnSp>
                      <p:nvCxnSpPr>
                        <p:cNvPr id="42" name="Google Shape;42;p1"/>
                        <p:cNvCxnSpPr/>
                        <p:nvPr/>
                      </p:nvCxnSpPr>
                      <p:spPr>
                        <a:xfrm rot="1678521">
                          <a:off x="1375" y="3238"/>
                          <a:ext cx="745" cy="957"/>
                        </a:xfrm>
                        <a:prstGeom prst="straightConnector1">
                          <a:avLst/>
                        </a:prstGeom>
                        <a:noFill/>
                        <a:ln w="9525" cap="flat" cmpd="sng">
                          <a:solidFill>
                            <a:schemeClr val="accent2"/>
                          </a:solidFill>
                          <a:prstDash val="solid"/>
                          <a:round/>
                          <a:headEnd type="none" w="sm" len="sm"/>
                          <a:tailEnd type="none" w="sm" len="sm"/>
                        </a:ln>
                      </p:spPr>
                    </p:cxnSp>
                    <p:cxnSp>
                      <p:nvCxnSpPr>
                        <p:cNvPr id="43" name="Google Shape;43;p1"/>
                        <p:cNvCxnSpPr/>
                        <p:nvPr/>
                      </p:nvCxnSpPr>
                      <p:spPr>
                        <a:xfrm rot="1678521">
                          <a:off x="1393" y="3266"/>
                          <a:ext cx="849" cy="909"/>
                        </a:xfrm>
                        <a:prstGeom prst="straightConnector1">
                          <a:avLst/>
                        </a:prstGeom>
                        <a:noFill/>
                        <a:ln w="9525" cap="flat" cmpd="sng">
                          <a:solidFill>
                            <a:schemeClr val="accent2"/>
                          </a:solidFill>
                          <a:prstDash val="solid"/>
                          <a:round/>
                          <a:headEnd type="none" w="sm" len="sm"/>
                          <a:tailEnd type="none" w="sm" len="sm"/>
                        </a:ln>
                      </p:spPr>
                    </p:cxnSp>
                    <p:cxnSp>
                      <p:nvCxnSpPr>
                        <p:cNvPr id="44" name="Google Shape;44;p1"/>
                        <p:cNvCxnSpPr/>
                        <p:nvPr/>
                      </p:nvCxnSpPr>
                      <p:spPr>
                        <a:xfrm rot="1678521">
                          <a:off x="1412" y="3293"/>
                          <a:ext cx="950" cy="856"/>
                        </a:xfrm>
                        <a:prstGeom prst="straightConnector1">
                          <a:avLst/>
                        </a:prstGeom>
                        <a:noFill/>
                        <a:ln w="9525" cap="flat" cmpd="sng">
                          <a:solidFill>
                            <a:schemeClr val="accent2"/>
                          </a:solidFill>
                          <a:prstDash val="solid"/>
                          <a:round/>
                          <a:headEnd type="none" w="sm" len="sm"/>
                          <a:tailEnd type="none" w="sm" len="sm"/>
                        </a:ln>
                      </p:spPr>
                    </p:cxnSp>
                    <p:cxnSp>
                      <p:nvCxnSpPr>
                        <p:cNvPr id="45" name="Google Shape;45;p1"/>
                        <p:cNvCxnSpPr/>
                        <p:nvPr/>
                      </p:nvCxnSpPr>
                      <p:spPr>
                        <a:xfrm rot="1678521">
                          <a:off x="1429" y="3321"/>
                          <a:ext cx="1056" cy="788"/>
                        </a:xfrm>
                        <a:prstGeom prst="straightConnector1">
                          <a:avLst/>
                        </a:prstGeom>
                        <a:noFill/>
                        <a:ln w="9525" cap="flat" cmpd="sng">
                          <a:solidFill>
                            <a:schemeClr val="accent2"/>
                          </a:solidFill>
                          <a:prstDash val="solid"/>
                          <a:round/>
                          <a:headEnd type="none" w="sm" len="sm"/>
                          <a:tailEnd type="none" w="sm" len="sm"/>
                        </a:ln>
                      </p:spPr>
                    </p:cxnSp>
                    <p:cxnSp>
                      <p:nvCxnSpPr>
                        <p:cNvPr id="46" name="Google Shape;46;p1"/>
                        <p:cNvCxnSpPr/>
                        <p:nvPr/>
                      </p:nvCxnSpPr>
                      <p:spPr>
                        <a:xfrm rot="1678521">
                          <a:off x="1452" y="3356"/>
                          <a:ext cx="1173" cy="727"/>
                        </a:xfrm>
                        <a:prstGeom prst="straightConnector1">
                          <a:avLst/>
                        </a:prstGeom>
                        <a:noFill/>
                        <a:ln w="9525" cap="flat" cmpd="sng">
                          <a:solidFill>
                            <a:schemeClr val="accent2"/>
                          </a:solidFill>
                          <a:prstDash val="solid"/>
                          <a:round/>
                          <a:headEnd type="none" w="sm" len="sm"/>
                          <a:tailEnd type="none" w="sm" len="sm"/>
                        </a:ln>
                      </p:spPr>
                    </p:cxnSp>
                    <p:cxnSp>
                      <p:nvCxnSpPr>
                        <p:cNvPr id="47" name="Google Shape;47;p1"/>
                        <p:cNvCxnSpPr/>
                        <p:nvPr/>
                      </p:nvCxnSpPr>
                      <p:spPr>
                        <a:xfrm rot="1678521">
                          <a:off x="1469" y="3388"/>
                          <a:ext cx="1315" cy="665"/>
                        </a:xfrm>
                        <a:prstGeom prst="straightConnector1">
                          <a:avLst/>
                        </a:prstGeom>
                        <a:noFill/>
                        <a:ln w="9525" cap="flat" cmpd="sng">
                          <a:solidFill>
                            <a:schemeClr val="accent2"/>
                          </a:solidFill>
                          <a:prstDash val="solid"/>
                          <a:round/>
                          <a:headEnd type="none" w="sm" len="sm"/>
                          <a:tailEnd type="none" w="sm" len="sm"/>
                        </a:ln>
                      </p:spPr>
                    </p:cxnSp>
                    <p:cxnSp>
                      <p:nvCxnSpPr>
                        <p:cNvPr id="48" name="Google Shape;48;p1"/>
                        <p:cNvCxnSpPr/>
                        <p:nvPr/>
                      </p:nvCxnSpPr>
                      <p:spPr>
                        <a:xfrm rot="1678521">
                          <a:off x="1493" y="3426"/>
                          <a:ext cx="1469" cy="585"/>
                        </a:xfrm>
                        <a:prstGeom prst="straightConnector1">
                          <a:avLst/>
                        </a:prstGeom>
                        <a:noFill/>
                        <a:ln w="9525" cap="flat" cmpd="sng">
                          <a:solidFill>
                            <a:schemeClr val="accent2"/>
                          </a:solidFill>
                          <a:prstDash val="solid"/>
                          <a:round/>
                          <a:headEnd type="none" w="sm" len="sm"/>
                          <a:tailEnd type="none" w="sm" len="sm"/>
                        </a:ln>
                      </p:spPr>
                    </p:cxnSp>
                    <p:cxnSp>
                      <p:nvCxnSpPr>
                        <p:cNvPr id="49" name="Google Shape;49;p1"/>
                        <p:cNvCxnSpPr/>
                        <p:nvPr/>
                      </p:nvCxnSpPr>
                      <p:spPr>
                        <a:xfrm rot="1678521">
                          <a:off x="1511" y="3464"/>
                          <a:ext cx="1649" cy="495"/>
                        </a:xfrm>
                        <a:prstGeom prst="straightConnector1">
                          <a:avLst/>
                        </a:prstGeom>
                        <a:noFill/>
                        <a:ln w="9525" cap="flat" cmpd="sng">
                          <a:solidFill>
                            <a:schemeClr val="accent2"/>
                          </a:solidFill>
                          <a:prstDash val="solid"/>
                          <a:round/>
                          <a:headEnd type="none" w="sm" len="sm"/>
                          <a:tailEnd type="none" w="sm" len="sm"/>
                        </a:ln>
                      </p:spPr>
                    </p:cxnSp>
                    <p:cxnSp>
                      <p:nvCxnSpPr>
                        <p:cNvPr id="50" name="Google Shape;50;p1"/>
                        <p:cNvCxnSpPr/>
                        <p:nvPr/>
                      </p:nvCxnSpPr>
                      <p:spPr>
                        <a:xfrm rot="1678521">
                          <a:off x="1528" y="3518"/>
                          <a:ext cx="1885" cy="380"/>
                        </a:xfrm>
                        <a:prstGeom prst="straightConnector1">
                          <a:avLst/>
                        </a:prstGeom>
                        <a:noFill/>
                        <a:ln w="9525" cap="flat" cmpd="sng">
                          <a:solidFill>
                            <a:schemeClr val="accent2"/>
                          </a:solidFill>
                          <a:prstDash val="solid"/>
                          <a:round/>
                          <a:headEnd type="none" w="sm" len="sm"/>
                          <a:tailEnd type="none" w="sm" len="sm"/>
                        </a:ln>
                      </p:spPr>
                    </p:cxnSp>
                    <p:cxnSp>
                      <p:nvCxnSpPr>
                        <p:cNvPr id="51" name="Google Shape;51;p1"/>
                        <p:cNvCxnSpPr/>
                        <p:nvPr/>
                      </p:nvCxnSpPr>
                      <p:spPr>
                        <a:xfrm rot="1678521">
                          <a:off x="1552" y="3586"/>
                          <a:ext cx="2168" cy="240"/>
                        </a:xfrm>
                        <a:prstGeom prst="straightConnector1">
                          <a:avLst/>
                        </a:prstGeom>
                        <a:noFill/>
                        <a:ln w="9525" cap="flat" cmpd="sng">
                          <a:solidFill>
                            <a:schemeClr val="accent2"/>
                          </a:solidFill>
                          <a:prstDash val="solid"/>
                          <a:round/>
                          <a:headEnd type="none" w="sm" len="sm"/>
                          <a:tailEnd type="none" w="sm" len="sm"/>
                        </a:ln>
                      </p:spPr>
                    </p:cxnSp>
                    <p:cxnSp>
                      <p:nvCxnSpPr>
                        <p:cNvPr id="52" name="Google Shape;52;p1"/>
                        <p:cNvCxnSpPr/>
                        <p:nvPr/>
                      </p:nvCxnSpPr>
                      <p:spPr>
                        <a:xfrm rot="1678521">
                          <a:off x="1577" y="3670"/>
                          <a:ext cx="2528" cy="60"/>
                        </a:xfrm>
                        <a:prstGeom prst="straightConnector1">
                          <a:avLst/>
                        </a:prstGeom>
                        <a:noFill/>
                        <a:ln w="9525" cap="flat" cmpd="sng">
                          <a:solidFill>
                            <a:schemeClr val="accent2"/>
                          </a:solidFill>
                          <a:prstDash val="solid"/>
                          <a:round/>
                          <a:headEnd type="none" w="sm" len="sm"/>
                          <a:tailEnd type="none" w="sm" len="sm"/>
                        </a:ln>
                      </p:spPr>
                    </p:cxnSp>
                    <p:cxnSp>
                      <p:nvCxnSpPr>
                        <p:cNvPr id="53" name="Google Shape;53;p1"/>
                        <p:cNvCxnSpPr/>
                        <p:nvPr/>
                      </p:nvCxnSpPr>
                      <p:spPr>
                        <a:xfrm rot="-9121479" flipH="1">
                          <a:off x="1621" y="3545"/>
                          <a:ext cx="2730" cy="176"/>
                        </a:xfrm>
                        <a:prstGeom prst="straightConnector1">
                          <a:avLst/>
                        </a:prstGeom>
                        <a:noFill/>
                        <a:ln w="9525" cap="flat" cmpd="sng">
                          <a:solidFill>
                            <a:schemeClr val="accent2"/>
                          </a:solidFill>
                          <a:prstDash val="solid"/>
                          <a:round/>
                          <a:headEnd type="none" w="sm" len="sm"/>
                          <a:tailEnd type="none" w="sm" len="sm"/>
                        </a:ln>
                      </p:spPr>
                    </p:cxnSp>
                    <p:cxnSp>
                      <p:nvCxnSpPr>
                        <p:cNvPr id="54" name="Google Shape;54;p1"/>
                        <p:cNvCxnSpPr/>
                        <p:nvPr/>
                      </p:nvCxnSpPr>
                      <p:spPr>
                        <a:xfrm rot="-9121479" flipH="1">
                          <a:off x="1682" y="3297"/>
                          <a:ext cx="2635" cy="404"/>
                        </a:xfrm>
                        <a:prstGeom prst="straightConnector1">
                          <a:avLst/>
                        </a:prstGeom>
                        <a:noFill/>
                        <a:ln w="9525" cap="flat" cmpd="sng">
                          <a:solidFill>
                            <a:schemeClr val="accent2"/>
                          </a:solidFill>
                          <a:prstDash val="solid"/>
                          <a:round/>
                          <a:headEnd type="none" w="sm" len="sm"/>
                          <a:tailEnd type="none" w="sm" len="sm"/>
                        </a:ln>
                      </p:spPr>
                    </p:cxnSp>
                    <p:cxnSp>
                      <p:nvCxnSpPr>
                        <p:cNvPr id="55" name="Google Shape;55;p1"/>
                        <p:cNvCxnSpPr/>
                        <p:nvPr/>
                      </p:nvCxnSpPr>
                      <p:spPr>
                        <a:xfrm rot="-9121479" flipH="1">
                          <a:off x="1782" y="2845"/>
                          <a:ext cx="2370" cy="789"/>
                        </a:xfrm>
                        <a:prstGeom prst="straightConnector1">
                          <a:avLst/>
                        </a:prstGeom>
                        <a:noFill/>
                        <a:ln w="9525" cap="flat" cmpd="sng">
                          <a:solidFill>
                            <a:schemeClr val="accent2"/>
                          </a:solidFill>
                          <a:prstDash val="solid"/>
                          <a:round/>
                          <a:headEnd type="none" w="sm" len="sm"/>
                          <a:tailEnd type="none" w="sm" len="sm"/>
                        </a:ln>
                      </p:spPr>
                    </p:cxnSp>
                    <p:cxnSp>
                      <p:nvCxnSpPr>
                        <p:cNvPr id="56" name="Google Shape;56;p1"/>
                        <p:cNvCxnSpPr/>
                        <p:nvPr/>
                      </p:nvCxnSpPr>
                      <p:spPr>
                        <a:xfrm rot="-9121479" flipH="1">
                          <a:off x="1960" y="1992"/>
                          <a:ext cx="1530" cy="1443"/>
                        </a:xfrm>
                        <a:prstGeom prst="straightConnector1">
                          <a:avLst/>
                        </a:prstGeom>
                        <a:noFill/>
                        <a:ln w="9525" cap="flat" cmpd="sng">
                          <a:solidFill>
                            <a:schemeClr val="accent2"/>
                          </a:solidFill>
                          <a:prstDash val="solid"/>
                          <a:round/>
                          <a:headEnd type="none" w="sm" len="sm"/>
                          <a:tailEnd type="none" w="sm" len="sm"/>
                        </a:ln>
                      </p:spPr>
                    </p:cxnSp>
                    <p:cxnSp>
                      <p:nvCxnSpPr>
                        <p:cNvPr id="57" name="Google Shape;57;p1"/>
                        <p:cNvCxnSpPr/>
                        <p:nvPr/>
                      </p:nvCxnSpPr>
                      <p:spPr>
                        <a:xfrm rot="-9121479" flipH="1">
                          <a:off x="2014" y="1727"/>
                          <a:ext cx="1219" cy="1629"/>
                        </a:xfrm>
                        <a:prstGeom prst="straightConnector1">
                          <a:avLst/>
                        </a:prstGeom>
                        <a:noFill/>
                        <a:ln w="9525" cap="flat" cmpd="sng">
                          <a:solidFill>
                            <a:schemeClr val="accent2"/>
                          </a:solidFill>
                          <a:prstDash val="solid"/>
                          <a:round/>
                          <a:headEnd type="none" w="sm" len="sm"/>
                          <a:tailEnd type="none" w="sm" len="sm"/>
                        </a:ln>
                      </p:spPr>
                    </p:cxnSp>
                    <p:sp>
                      <p:nvSpPr>
                        <p:cNvPr id="58" name="Google Shape;58;p1"/>
                        <p:cNvSpPr/>
                        <p:nvPr/>
                      </p:nvSpPr>
                      <p:spPr>
                        <a:xfrm>
                          <a:off x="0" y="2548"/>
                          <a:ext cx="1542" cy="1768"/>
                        </a:xfrm>
                        <a:custGeom>
                          <a:avLst/>
                          <a:gdLst/>
                          <a:ahLst/>
                          <a:cxnLst/>
                          <a:rect l="l" t="t" r="r" b="b"/>
                          <a:pathLst>
                            <a:path w="120000" h="120000" extrusionOk="0">
                              <a:moveTo>
                                <a:pt x="70969" y="85791"/>
                              </a:moveTo>
                              <a:lnTo>
                                <a:pt x="82602" y="95158"/>
                              </a:lnTo>
                              <a:lnTo>
                                <a:pt x="94782" y="103710"/>
                              </a:lnTo>
                              <a:lnTo>
                                <a:pt x="106883" y="112262"/>
                              </a:lnTo>
                              <a:lnTo>
                                <a:pt x="119531" y="120000"/>
                              </a:lnTo>
                              <a:lnTo>
                                <a:pt x="120000" y="120000"/>
                              </a:lnTo>
                              <a:lnTo>
                                <a:pt x="107351" y="112262"/>
                              </a:lnTo>
                              <a:lnTo>
                                <a:pt x="95250" y="104117"/>
                              </a:lnTo>
                              <a:lnTo>
                                <a:pt x="83070" y="95158"/>
                              </a:lnTo>
                              <a:lnTo>
                                <a:pt x="71437" y="85384"/>
                              </a:lnTo>
                              <a:lnTo>
                                <a:pt x="59726" y="75678"/>
                              </a:lnTo>
                              <a:lnTo>
                                <a:pt x="49030" y="65090"/>
                              </a:lnTo>
                              <a:lnTo>
                                <a:pt x="38724" y="54502"/>
                              </a:lnTo>
                              <a:lnTo>
                                <a:pt x="29433" y="43914"/>
                              </a:lnTo>
                              <a:lnTo>
                                <a:pt x="21001" y="32918"/>
                              </a:lnTo>
                              <a:lnTo>
                                <a:pt x="13038" y="21923"/>
                              </a:lnTo>
                              <a:lnTo>
                                <a:pt x="6089" y="10927"/>
                              </a:lnTo>
                              <a:lnTo>
                                <a:pt x="0" y="0"/>
                              </a:lnTo>
                              <a:lnTo>
                                <a:pt x="0" y="814"/>
                              </a:lnTo>
                              <a:lnTo>
                                <a:pt x="6089" y="11742"/>
                              </a:lnTo>
                              <a:lnTo>
                                <a:pt x="13038" y="22737"/>
                              </a:lnTo>
                              <a:lnTo>
                                <a:pt x="21001" y="33325"/>
                              </a:lnTo>
                              <a:lnTo>
                                <a:pt x="29433" y="44321"/>
                              </a:lnTo>
                              <a:lnTo>
                                <a:pt x="38724" y="54909"/>
                              </a:lnTo>
                              <a:lnTo>
                                <a:pt x="49030" y="65497"/>
                              </a:lnTo>
                              <a:lnTo>
                                <a:pt x="59726" y="76085"/>
                              </a:lnTo>
                              <a:lnTo>
                                <a:pt x="70969" y="85791"/>
                              </a:ln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nvGrpSpPr>
                        <p:cNvPr id="59" name="Google Shape;59;p1"/>
                        <p:cNvGrpSpPr/>
                        <p:nvPr/>
                      </p:nvGrpSpPr>
                      <p:grpSpPr>
                        <a:xfrm>
                          <a:off x="-92" y="720"/>
                          <a:ext cx="4071" cy="4018"/>
                          <a:chOff x="-87" y="724"/>
                          <a:chExt cx="4071" cy="4018"/>
                        </a:xfrm>
                      </p:grpSpPr>
                      <p:sp>
                        <p:nvSpPr>
                          <p:cNvPr id="60" name="Google Shape;60;p1"/>
                          <p:cNvSpPr/>
                          <p:nvPr/>
                        </p:nvSpPr>
                        <p:spPr>
                          <a:xfrm rot="-2819839">
                            <a:off x="1544" y="2764"/>
                            <a:ext cx="161" cy="280"/>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1" name="Google Shape;61;p1"/>
                          <p:cNvSpPr/>
                          <p:nvPr/>
                        </p:nvSpPr>
                        <p:spPr>
                          <a:xfrm rot="-2819839">
                            <a:off x="1490" y="2750"/>
                            <a:ext cx="281" cy="503"/>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2" name="Google Shape;62;p1"/>
                          <p:cNvSpPr/>
                          <p:nvPr/>
                        </p:nvSpPr>
                        <p:spPr>
                          <a:xfrm rot="-2819839">
                            <a:off x="1415" y="2563"/>
                            <a:ext cx="471" cy="813"/>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3" name="Google Shape;63;p1"/>
                          <p:cNvSpPr/>
                          <p:nvPr/>
                        </p:nvSpPr>
                        <p:spPr>
                          <a:xfrm rot="-2819839">
                            <a:off x="1357" y="2400"/>
                            <a:ext cx="623" cy="1129"/>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4" name="Google Shape;64;p1"/>
                          <p:cNvSpPr/>
                          <p:nvPr/>
                        </p:nvSpPr>
                        <p:spPr>
                          <a:xfrm rot="-2819839">
                            <a:off x="1294" y="2200"/>
                            <a:ext cx="786" cy="1467"/>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5" name="Google Shape;65;p1"/>
                          <p:cNvSpPr/>
                          <p:nvPr/>
                        </p:nvSpPr>
                        <p:spPr>
                          <a:xfrm rot="-2819839">
                            <a:off x="1238" y="2040"/>
                            <a:ext cx="972" cy="1779"/>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6" name="Google Shape;66;p1"/>
                          <p:cNvSpPr/>
                          <p:nvPr/>
                        </p:nvSpPr>
                        <p:spPr>
                          <a:xfrm rot="-2819839">
                            <a:off x="1262" y="1760"/>
                            <a:ext cx="1167" cy="2094"/>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7" name="Google Shape;67;p1"/>
                          <p:cNvSpPr/>
                          <p:nvPr/>
                        </p:nvSpPr>
                        <p:spPr>
                          <a:xfrm rot="-2819839">
                            <a:off x="1085" y="1698"/>
                            <a:ext cx="1346" cy="2398"/>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8" name="Google Shape;68;p1"/>
                          <p:cNvSpPr/>
                          <p:nvPr/>
                        </p:nvSpPr>
                        <p:spPr>
                          <a:xfrm rot="-2819839">
                            <a:off x="1052" y="1431"/>
                            <a:ext cx="1563" cy="2696"/>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69" name="Google Shape;69;p1"/>
                          <p:cNvSpPr/>
                          <p:nvPr/>
                        </p:nvSpPr>
                        <p:spPr>
                          <a:xfrm rot="-2819839">
                            <a:off x="987" y="1252"/>
                            <a:ext cx="1711" cy="3016"/>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70" name="Google Shape;70;p1"/>
                          <p:cNvSpPr/>
                          <p:nvPr/>
                        </p:nvSpPr>
                        <p:spPr>
                          <a:xfrm rot="-2865139">
                            <a:off x="877" y="1187"/>
                            <a:ext cx="1880" cy="3345"/>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71" name="Google Shape;71;p1"/>
                          <p:cNvSpPr/>
                          <p:nvPr/>
                        </p:nvSpPr>
                        <p:spPr>
                          <a:xfrm rot="-2780025">
                            <a:off x="924" y="897"/>
                            <a:ext cx="2049" cy="3672"/>
                          </a:xfrm>
                          <a:prstGeom prst="ellipse">
                            <a:avLst/>
                          </a:prstGeom>
                          <a:noFill/>
                          <a:ln w="9525"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grpSp>
                    <p:cxnSp>
                      <p:nvCxnSpPr>
                        <p:cNvPr id="72" name="Google Shape;72;p1"/>
                        <p:cNvCxnSpPr/>
                        <p:nvPr/>
                      </p:nvCxnSpPr>
                      <p:spPr>
                        <a:xfrm rot="10800000" flipH="1">
                          <a:off x="1656" y="1164"/>
                          <a:ext cx="831" cy="1770"/>
                        </a:xfrm>
                        <a:prstGeom prst="straightConnector1">
                          <a:avLst/>
                        </a:prstGeom>
                        <a:noFill/>
                        <a:ln w="9525" cap="flat" cmpd="sng">
                          <a:solidFill>
                            <a:schemeClr val="accent2"/>
                          </a:solidFill>
                          <a:prstDash val="solid"/>
                          <a:round/>
                          <a:headEnd type="none" w="sm" len="sm"/>
                          <a:tailEnd type="none" w="sm" len="sm"/>
                        </a:ln>
                      </p:spPr>
                    </p:cxnSp>
                    <p:cxnSp>
                      <p:nvCxnSpPr>
                        <p:cNvPr id="73" name="Google Shape;73;p1"/>
                        <p:cNvCxnSpPr/>
                        <p:nvPr/>
                      </p:nvCxnSpPr>
                      <p:spPr>
                        <a:xfrm rot="-10184220" flipH="1">
                          <a:off x="1811" y="1299"/>
                          <a:ext cx="819" cy="1726"/>
                        </a:xfrm>
                        <a:prstGeom prst="straightConnector1">
                          <a:avLst/>
                        </a:prstGeom>
                        <a:noFill/>
                        <a:ln w="9525" cap="flat" cmpd="sng">
                          <a:solidFill>
                            <a:schemeClr val="accent2"/>
                          </a:solidFill>
                          <a:prstDash val="solid"/>
                          <a:round/>
                          <a:headEnd type="none" w="sm" len="sm"/>
                          <a:tailEnd type="none" w="sm" len="sm"/>
                        </a:ln>
                      </p:spPr>
                    </p:cxnSp>
                    <p:cxnSp>
                      <p:nvCxnSpPr>
                        <p:cNvPr id="74" name="Google Shape;74;p1"/>
                        <p:cNvCxnSpPr/>
                        <p:nvPr/>
                      </p:nvCxnSpPr>
                      <p:spPr>
                        <a:xfrm rot="-9660559" flipH="1">
                          <a:off x="1963" y="1148"/>
                          <a:ext cx="383" cy="1895"/>
                        </a:xfrm>
                        <a:prstGeom prst="straightConnector1">
                          <a:avLst/>
                        </a:prstGeom>
                        <a:noFill/>
                        <a:ln w="9525" cap="flat" cmpd="sng">
                          <a:solidFill>
                            <a:schemeClr val="accent2"/>
                          </a:solidFill>
                          <a:prstDash val="solid"/>
                          <a:round/>
                          <a:headEnd type="none" w="sm" len="sm"/>
                          <a:tailEnd type="none" w="sm" len="sm"/>
                        </a:ln>
                      </p:spPr>
                    </p:cxnSp>
                    <p:cxnSp>
                      <p:nvCxnSpPr>
                        <p:cNvPr id="75" name="Google Shape;75;p1"/>
                        <p:cNvCxnSpPr/>
                        <p:nvPr/>
                      </p:nvCxnSpPr>
                      <p:spPr>
                        <a:xfrm rot="-9738896" flipH="1">
                          <a:off x="1921" y="1332"/>
                          <a:ext cx="744" cy="1766"/>
                        </a:xfrm>
                        <a:prstGeom prst="straightConnector1">
                          <a:avLst/>
                        </a:prstGeom>
                        <a:noFill/>
                        <a:ln w="9525" cap="flat" cmpd="sng">
                          <a:solidFill>
                            <a:schemeClr val="accent2"/>
                          </a:solidFill>
                          <a:prstDash val="solid"/>
                          <a:round/>
                          <a:headEnd type="none" w="sm" len="sm"/>
                          <a:tailEnd type="none" w="sm" len="sm"/>
                        </a:ln>
                      </p:spPr>
                    </p:cxnSp>
                    <p:cxnSp>
                      <p:nvCxnSpPr>
                        <p:cNvPr id="76" name="Google Shape;76;p1"/>
                        <p:cNvCxnSpPr/>
                        <p:nvPr/>
                      </p:nvCxnSpPr>
                      <p:spPr>
                        <a:xfrm rot="-8597833" flipH="1">
                          <a:off x="2217" y="1314"/>
                          <a:ext cx="311" cy="1917"/>
                        </a:xfrm>
                        <a:prstGeom prst="straightConnector1">
                          <a:avLst/>
                        </a:prstGeom>
                        <a:noFill/>
                        <a:ln w="9525" cap="flat" cmpd="sng">
                          <a:solidFill>
                            <a:schemeClr val="accent2"/>
                          </a:solidFill>
                          <a:prstDash val="solid"/>
                          <a:round/>
                          <a:headEnd type="none" w="sm" len="sm"/>
                          <a:tailEnd type="none" w="sm" len="sm"/>
                        </a:ln>
                      </p:spPr>
                    </p:cxnSp>
                    <p:cxnSp>
                      <p:nvCxnSpPr>
                        <p:cNvPr id="77" name="Google Shape;77;p1"/>
                        <p:cNvCxnSpPr/>
                        <p:nvPr/>
                      </p:nvCxnSpPr>
                      <p:spPr>
                        <a:xfrm rot="-9121479" flipH="1">
                          <a:off x="2039" y="1549"/>
                          <a:ext cx="895" cy="1722"/>
                        </a:xfrm>
                        <a:prstGeom prst="straightConnector1">
                          <a:avLst/>
                        </a:prstGeom>
                        <a:noFill/>
                        <a:ln w="9525" cap="flat" cmpd="sng">
                          <a:solidFill>
                            <a:schemeClr val="accent2"/>
                          </a:solidFill>
                          <a:prstDash val="solid"/>
                          <a:round/>
                          <a:headEnd type="none" w="sm" len="sm"/>
                          <a:tailEnd type="none" w="sm" len="sm"/>
                        </a:ln>
                      </p:spPr>
                    </p:cxnSp>
                    <p:cxnSp>
                      <p:nvCxnSpPr>
                        <p:cNvPr id="78" name="Google Shape;78;p1"/>
                        <p:cNvCxnSpPr/>
                        <p:nvPr/>
                      </p:nvCxnSpPr>
                      <p:spPr>
                        <a:xfrm rot="-9121479" flipH="1">
                          <a:off x="2024" y="1649"/>
                          <a:ext cx="1049" cy="1661"/>
                        </a:xfrm>
                        <a:prstGeom prst="straightConnector1">
                          <a:avLst/>
                        </a:prstGeom>
                        <a:noFill/>
                        <a:ln w="9525" cap="flat" cmpd="sng">
                          <a:solidFill>
                            <a:schemeClr val="accent2"/>
                          </a:solidFill>
                          <a:prstDash val="solid"/>
                          <a:round/>
                          <a:headEnd type="none" w="sm" len="sm"/>
                          <a:tailEnd type="none" w="sm" len="sm"/>
                        </a:ln>
                      </p:spPr>
                    </p:cxnSp>
                    <p:cxnSp>
                      <p:nvCxnSpPr>
                        <p:cNvPr id="79" name="Google Shape;79;p1"/>
                        <p:cNvCxnSpPr/>
                        <p:nvPr/>
                      </p:nvCxnSpPr>
                      <p:spPr>
                        <a:xfrm rot="-9121479" flipH="1">
                          <a:off x="1985" y="1876"/>
                          <a:ext cx="1357" cy="1516"/>
                        </a:xfrm>
                        <a:prstGeom prst="straightConnector1">
                          <a:avLst/>
                        </a:prstGeom>
                        <a:noFill/>
                        <a:ln w="9525" cap="flat" cmpd="sng">
                          <a:solidFill>
                            <a:schemeClr val="accent2"/>
                          </a:solidFill>
                          <a:prstDash val="solid"/>
                          <a:round/>
                          <a:headEnd type="none" w="sm" len="sm"/>
                          <a:tailEnd type="none" w="sm" len="sm"/>
                        </a:ln>
                      </p:spPr>
                    </p:cxnSp>
                    <p:cxnSp>
                      <p:nvCxnSpPr>
                        <p:cNvPr id="80" name="Google Shape;80;p1"/>
                        <p:cNvCxnSpPr/>
                        <p:nvPr/>
                      </p:nvCxnSpPr>
                      <p:spPr>
                        <a:xfrm rot="-9121479" flipH="1">
                          <a:off x="1936" y="2115"/>
                          <a:ext cx="1686" cy="1356"/>
                        </a:xfrm>
                        <a:prstGeom prst="straightConnector1">
                          <a:avLst/>
                        </a:prstGeom>
                        <a:noFill/>
                        <a:ln w="9525" cap="flat" cmpd="sng">
                          <a:solidFill>
                            <a:schemeClr val="accent2"/>
                          </a:solidFill>
                          <a:prstDash val="solid"/>
                          <a:round/>
                          <a:headEnd type="none" w="sm" len="sm"/>
                          <a:tailEnd type="none" w="sm" len="sm"/>
                        </a:ln>
                      </p:spPr>
                    </p:cxnSp>
                    <p:cxnSp>
                      <p:nvCxnSpPr>
                        <p:cNvPr id="81" name="Google Shape;81;p1"/>
                        <p:cNvCxnSpPr/>
                        <p:nvPr/>
                      </p:nvCxnSpPr>
                      <p:spPr>
                        <a:xfrm rot="-9121479" flipH="1">
                          <a:off x="1897" y="2287"/>
                          <a:ext cx="1880" cy="1225"/>
                        </a:xfrm>
                        <a:prstGeom prst="straightConnector1">
                          <a:avLst/>
                        </a:prstGeom>
                        <a:noFill/>
                        <a:ln w="9525" cap="flat" cmpd="sng">
                          <a:solidFill>
                            <a:schemeClr val="accent2"/>
                          </a:solidFill>
                          <a:prstDash val="solid"/>
                          <a:round/>
                          <a:headEnd type="none" w="sm" len="sm"/>
                          <a:tailEnd type="none" w="sm" len="sm"/>
                        </a:ln>
                      </p:spPr>
                    </p:cxnSp>
                    <p:cxnSp>
                      <p:nvCxnSpPr>
                        <p:cNvPr id="82" name="Google Shape;82;p1"/>
                        <p:cNvCxnSpPr/>
                        <p:nvPr/>
                      </p:nvCxnSpPr>
                      <p:spPr>
                        <a:xfrm rot="-9121479" flipH="1">
                          <a:off x="1855" y="2458"/>
                          <a:ext cx="2060" cy="1096"/>
                        </a:xfrm>
                        <a:prstGeom prst="straightConnector1">
                          <a:avLst/>
                        </a:prstGeom>
                        <a:noFill/>
                        <a:ln w="9525" cap="flat" cmpd="sng">
                          <a:solidFill>
                            <a:schemeClr val="accent2"/>
                          </a:solidFill>
                          <a:prstDash val="solid"/>
                          <a:round/>
                          <a:headEnd type="none" w="sm" len="sm"/>
                          <a:tailEnd type="none" w="sm" len="sm"/>
                        </a:ln>
                      </p:spPr>
                    </p:cxnSp>
                    <p:cxnSp>
                      <p:nvCxnSpPr>
                        <p:cNvPr id="83" name="Google Shape;83;p1"/>
                        <p:cNvCxnSpPr/>
                        <p:nvPr/>
                      </p:nvCxnSpPr>
                      <p:spPr>
                        <a:xfrm rot="-9121479" flipH="1">
                          <a:off x="1823" y="2640"/>
                          <a:ext cx="2224" cy="956"/>
                        </a:xfrm>
                        <a:prstGeom prst="straightConnector1">
                          <a:avLst/>
                        </a:prstGeom>
                        <a:noFill/>
                        <a:ln w="9525" cap="flat" cmpd="sng">
                          <a:solidFill>
                            <a:schemeClr val="accent2"/>
                          </a:solidFill>
                          <a:prstDash val="solid"/>
                          <a:round/>
                          <a:headEnd type="none" w="sm" len="sm"/>
                          <a:tailEnd type="none" w="sm" len="sm"/>
                        </a:ln>
                      </p:spPr>
                    </p:cxnSp>
                    <p:cxnSp>
                      <p:nvCxnSpPr>
                        <p:cNvPr id="84" name="Google Shape;84;p1"/>
                        <p:cNvCxnSpPr/>
                        <p:nvPr/>
                      </p:nvCxnSpPr>
                      <p:spPr>
                        <a:xfrm rot="-9121479" flipH="1">
                          <a:off x="1737" y="3059"/>
                          <a:ext cx="2520" cy="614"/>
                        </a:xfrm>
                        <a:prstGeom prst="straightConnector1">
                          <a:avLst/>
                        </a:prstGeom>
                        <a:noFill/>
                        <a:ln w="9525" cap="flat" cmpd="sng">
                          <a:solidFill>
                            <a:schemeClr val="accent2"/>
                          </a:solidFill>
                          <a:prstDash val="solid"/>
                          <a:round/>
                          <a:headEnd type="none" w="sm" len="sm"/>
                          <a:tailEnd type="none" w="sm" len="sm"/>
                        </a:ln>
                      </p:spPr>
                    </p:cxnSp>
                    <p:cxnSp>
                      <p:nvCxnSpPr>
                        <p:cNvPr id="85" name="Google Shape;85;p1"/>
                        <p:cNvCxnSpPr/>
                        <p:nvPr/>
                      </p:nvCxnSpPr>
                      <p:spPr>
                        <a:xfrm rot="1678521">
                          <a:off x="1324" y="3150"/>
                          <a:ext cx="472" cy="1120"/>
                        </a:xfrm>
                        <a:prstGeom prst="straightConnector1">
                          <a:avLst/>
                        </a:prstGeom>
                        <a:noFill/>
                        <a:ln w="9525" cap="flat" cmpd="sng">
                          <a:solidFill>
                            <a:schemeClr val="accent2"/>
                          </a:solidFill>
                          <a:prstDash val="solid"/>
                          <a:round/>
                          <a:headEnd type="none" w="sm" len="sm"/>
                          <a:tailEnd type="none" w="sm" len="sm"/>
                        </a:ln>
                      </p:spPr>
                    </p:cxnSp>
                    <p:cxnSp>
                      <p:nvCxnSpPr>
                        <p:cNvPr id="86" name="Google Shape;86;p1"/>
                        <p:cNvCxnSpPr/>
                        <p:nvPr/>
                      </p:nvCxnSpPr>
                      <p:spPr>
                        <a:xfrm rot="1678521" flipH="1">
                          <a:off x="1121" y="2961"/>
                          <a:ext cx="220" cy="1012"/>
                        </a:xfrm>
                        <a:prstGeom prst="straightConnector1">
                          <a:avLst/>
                        </a:prstGeom>
                        <a:noFill/>
                        <a:ln w="9525" cap="flat" cmpd="sng">
                          <a:solidFill>
                            <a:schemeClr val="accent2"/>
                          </a:solidFill>
                          <a:prstDash val="solid"/>
                          <a:round/>
                          <a:headEnd type="none" w="sm" len="sm"/>
                          <a:tailEnd type="none" w="sm" len="sm"/>
                        </a:ln>
                      </p:spPr>
                    </p:cxnSp>
                    <p:cxnSp>
                      <p:nvCxnSpPr>
                        <p:cNvPr id="87" name="Google Shape;87;p1"/>
                        <p:cNvCxnSpPr/>
                        <p:nvPr/>
                      </p:nvCxnSpPr>
                      <p:spPr>
                        <a:xfrm rot="1678521" flipH="1">
                          <a:off x="1041" y="2935"/>
                          <a:ext cx="304" cy="990"/>
                        </a:xfrm>
                        <a:prstGeom prst="straightConnector1">
                          <a:avLst/>
                        </a:prstGeom>
                        <a:noFill/>
                        <a:ln w="9525" cap="flat" cmpd="sng">
                          <a:solidFill>
                            <a:schemeClr val="accent2"/>
                          </a:solidFill>
                          <a:prstDash val="solid"/>
                          <a:round/>
                          <a:headEnd type="none" w="sm" len="sm"/>
                          <a:tailEnd type="none" w="sm" len="sm"/>
                        </a:ln>
                      </p:spPr>
                    </p:cxnSp>
                    <p:cxnSp>
                      <p:nvCxnSpPr>
                        <p:cNvPr id="88" name="Google Shape;88;p1"/>
                        <p:cNvCxnSpPr/>
                        <p:nvPr/>
                      </p:nvCxnSpPr>
                      <p:spPr>
                        <a:xfrm rot="1678521" flipH="1">
                          <a:off x="957" y="2910"/>
                          <a:ext cx="394" cy="971"/>
                        </a:xfrm>
                        <a:prstGeom prst="straightConnector1">
                          <a:avLst/>
                        </a:prstGeom>
                        <a:noFill/>
                        <a:ln w="9525" cap="flat" cmpd="sng">
                          <a:solidFill>
                            <a:schemeClr val="accent2"/>
                          </a:solidFill>
                          <a:prstDash val="solid"/>
                          <a:round/>
                          <a:headEnd type="none" w="sm" len="sm"/>
                          <a:tailEnd type="none" w="sm" len="sm"/>
                        </a:ln>
                      </p:spPr>
                    </p:cxnSp>
                    <p:cxnSp>
                      <p:nvCxnSpPr>
                        <p:cNvPr id="89" name="Google Shape;89;p1"/>
                        <p:cNvCxnSpPr/>
                        <p:nvPr/>
                      </p:nvCxnSpPr>
                      <p:spPr>
                        <a:xfrm rot="1678521" flipH="1">
                          <a:off x="880" y="2885"/>
                          <a:ext cx="478" cy="943"/>
                        </a:xfrm>
                        <a:prstGeom prst="straightConnector1">
                          <a:avLst/>
                        </a:prstGeom>
                        <a:noFill/>
                        <a:ln w="9525" cap="flat" cmpd="sng">
                          <a:solidFill>
                            <a:schemeClr val="accent2"/>
                          </a:solidFill>
                          <a:prstDash val="solid"/>
                          <a:round/>
                          <a:headEnd type="none" w="sm" len="sm"/>
                          <a:tailEnd type="none" w="sm" len="sm"/>
                        </a:ln>
                      </p:spPr>
                    </p:cxnSp>
                    <p:cxnSp>
                      <p:nvCxnSpPr>
                        <p:cNvPr id="90" name="Google Shape;90;p1"/>
                        <p:cNvCxnSpPr/>
                        <p:nvPr/>
                      </p:nvCxnSpPr>
                      <p:spPr>
                        <a:xfrm rot="1678521" flipH="1">
                          <a:off x="801" y="2863"/>
                          <a:ext cx="561" cy="910"/>
                        </a:xfrm>
                        <a:prstGeom prst="straightConnector1">
                          <a:avLst/>
                        </a:prstGeom>
                        <a:noFill/>
                        <a:ln w="9525" cap="flat" cmpd="sng">
                          <a:solidFill>
                            <a:schemeClr val="accent2"/>
                          </a:solidFill>
                          <a:prstDash val="solid"/>
                          <a:round/>
                          <a:headEnd type="none" w="sm" len="sm"/>
                          <a:tailEnd type="none" w="sm" len="sm"/>
                        </a:ln>
                      </p:spPr>
                    </p:cxnSp>
                    <p:cxnSp>
                      <p:nvCxnSpPr>
                        <p:cNvPr id="91" name="Google Shape;91;p1"/>
                        <p:cNvCxnSpPr/>
                        <p:nvPr/>
                      </p:nvCxnSpPr>
                      <p:spPr>
                        <a:xfrm rot="1678521" flipH="1">
                          <a:off x="717" y="2836"/>
                          <a:ext cx="656" cy="878"/>
                        </a:xfrm>
                        <a:prstGeom prst="straightConnector1">
                          <a:avLst/>
                        </a:prstGeom>
                        <a:noFill/>
                        <a:ln w="9525" cap="flat" cmpd="sng">
                          <a:solidFill>
                            <a:schemeClr val="accent2"/>
                          </a:solidFill>
                          <a:prstDash val="solid"/>
                          <a:round/>
                          <a:headEnd type="none" w="sm" len="sm"/>
                          <a:tailEnd type="none" w="sm" len="sm"/>
                        </a:ln>
                      </p:spPr>
                    </p:cxnSp>
                    <p:cxnSp>
                      <p:nvCxnSpPr>
                        <p:cNvPr id="92" name="Google Shape;92;p1"/>
                        <p:cNvCxnSpPr/>
                        <p:nvPr/>
                      </p:nvCxnSpPr>
                      <p:spPr>
                        <a:xfrm rot="1678521" flipH="1">
                          <a:off x="631" y="2810"/>
                          <a:ext cx="752" cy="842"/>
                        </a:xfrm>
                        <a:prstGeom prst="straightConnector1">
                          <a:avLst/>
                        </a:prstGeom>
                        <a:noFill/>
                        <a:ln w="9525" cap="flat" cmpd="sng">
                          <a:solidFill>
                            <a:schemeClr val="accent2"/>
                          </a:solidFill>
                          <a:prstDash val="solid"/>
                          <a:round/>
                          <a:headEnd type="none" w="sm" len="sm"/>
                          <a:tailEnd type="none" w="sm" len="sm"/>
                        </a:ln>
                      </p:spPr>
                    </p:cxnSp>
                    <p:cxnSp>
                      <p:nvCxnSpPr>
                        <p:cNvPr id="93" name="Google Shape;93;p1"/>
                        <p:cNvCxnSpPr/>
                        <p:nvPr/>
                      </p:nvCxnSpPr>
                      <p:spPr>
                        <a:xfrm rot="1678521" flipH="1">
                          <a:off x="462" y="2758"/>
                          <a:ext cx="946" cy="751"/>
                        </a:xfrm>
                        <a:prstGeom prst="straightConnector1">
                          <a:avLst/>
                        </a:prstGeom>
                        <a:noFill/>
                        <a:ln w="9525" cap="flat" cmpd="sng">
                          <a:solidFill>
                            <a:schemeClr val="accent2"/>
                          </a:solidFill>
                          <a:prstDash val="solid"/>
                          <a:round/>
                          <a:headEnd type="none" w="sm" len="sm"/>
                          <a:tailEnd type="none" w="sm" len="sm"/>
                        </a:ln>
                      </p:spPr>
                    </p:cxnSp>
                    <p:cxnSp>
                      <p:nvCxnSpPr>
                        <p:cNvPr id="94" name="Google Shape;94;p1"/>
                        <p:cNvCxnSpPr/>
                        <p:nvPr/>
                      </p:nvCxnSpPr>
                      <p:spPr>
                        <a:xfrm rot="1678521" flipH="1">
                          <a:off x="365" y="2729"/>
                          <a:ext cx="1058" cy="696"/>
                        </a:xfrm>
                        <a:prstGeom prst="straightConnector1">
                          <a:avLst/>
                        </a:prstGeom>
                        <a:noFill/>
                        <a:ln w="9525" cap="flat" cmpd="sng">
                          <a:solidFill>
                            <a:schemeClr val="accent2"/>
                          </a:solidFill>
                          <a:prstDash val="solid"/>
                          <a:round/>
                          <a:headEnd type="none" w="sm" len="sm"/>
                          <a:tailEnd type="none" w="sm" len="sm"/>
                        </a:ln>
                      </p:spPr>
                    </p:cxnSp>
                    <p:cxnSp>
                      <p:nvCxnSpPr>
                        <p:cNvPr id="95" name="Google Shape;95;p1"/>
                        <p:cNvCxnSpPr/>
                        <p:nvPr/>
                      </p:nvCxnSpPr>
                      <p:spPr>
                        <a:xfrm rot="1678521" flipH="1">
                          <a:off x="265" y="2697"/>
                          <a:ext cx="1174" cy="636"/>
                        </a:xfrm>
                        <a:prstGeom prst="straightConnector1">
                          <a:avLst/>
                        </a:prstGeom>
                        <a:noFill/>
                        <a:ln w="9525" cap="flat" cmpd="sng">
                          <a:solidFill>
                            <a:schemeClr val="accent2"/>
                          </a:solidFill>
                          <a:prstDash val="solid"/>
                          <a:round/>
                          <a:headEnd type="none" w="sm" len="sm"/>
                          <a:tailEnd type="none" w="sm" len="sm"/>
                        </a:ln>
                      </p:spPr>
                    </p:cxnSp>
                    <p:cxnSp>
                      <p:nvCxnSpPr>
                        <p:cNvPr id="96" name="Google Shape;96;p1"/>
                        <p:cNvCxnSpPr/>
                        <p:nvPr/>
                      </p:nvCxnSpPr>
                      <p:spPr>
                        <a:xfrm rot="1678521" flipH="1">
                          <a:off x="55" y="2632"/>
                          <a:ext cx="1431" cy="481"/>
                        </a:xfrm>
                        <a:prstGeom prst="straightConnector1">
                          <a:avLst/>
                        </a:prstGeom>
                        <a:noFill/>
                        <a:ln w="9525" cap="flat" cmpd="sng">
                          <a:solidFill>
                            <a:schemeClr val="accent2"/>
                          </a:solidFill>
                          <a:prstDash val="solid"/>
                          <a:round/>
                          <a:headEnd type="none" w="sm" len="sm"/>
                          <a:tailEnd type="none" w="sm" len="sm"/>
                        </a:ln>
                      </p:spPr>
                    </p:cxnSp>
                    <p:cxnSp>
                      <p:nvCxnSpPr>
                        <p:cNvPr id="97" name="Google Shape;97;p1"/>
                        <p:cNvCxnSpPr/>
                        <p:nvPr/>
                      </p:nvCxnSpPr>
                      <p:spPr>
                        <a:xfrm rot="1678521" flipH="1">
                          <a:off x="-1" y="2607"/>
                          <a:ext cx="1513" cy="371"/>
                        </a:xfrm>
                        <a:prstGeom prst="straightConnector1">
                          <a:avLst/>
                        </a:prstGeom>
                        <a:noFill/>
                        <a:ln w="9525" cap="flat" cmpd="sng">
                          <a:solidFill>
                            <a:schemeClr val="accent2"/>
                          </a:solidFill>
                          <a:prstDash val="solid"/>
                          <a:round/>
                          <a:headEnd type="none" w="sm" len="sm"/>
                          <a:tailEnd type="none" w="sm" len="sm"/>
                        </a:ln>
                      </p:spPr>
                    </p:cxnSp>
                    <p:cxnSp>
                      <p:nvCxnSpPr>
                        <p:cNvPr id="98" name="Google Shape;98;p1"/>
                        <p:cNvCxnSpPr/>
                        <p:nvPr/>
                      </p:nvCxnSpPr>
                      <p:spPr>
                        <a:xfrm rot="1678521" flipH="1">
                          <a:off x="-72" y="2570"/>
                          <a:ext cx="1648" cy="107"/>
                        </a:xfrm>
                        <a:prstGeom prst="straightConnector1">
                          <a:avLst/>
                        </a:prstGeom>
                        <a:noFill/>
                        <a:ln w="9525" cap="flat" cmpd="sng">
                          <a:solidFill>
                            <a:schemeClr val="accent2"/>
                          </a:solidFill>
                          <a:prstDash val="solid"/>
                          <a:round/>
                          <a:headEnd type="none" w="sm" len="sm"/>
                          <a:tailEnd type="none" w="sm" len="sm"/>
                        </a:ln>
                      </p:spPr>
                    </p:cxnSp>
                    <p:cxnSp>
                      <p:nvCxnSpPr>
                        <p:cNvPr id="99" name="Google Shape;99;p1"/>
                        <p:cNvCxnSpPr/>
                        <p:nvPr/>
                      </p:nvCxnSpPr>
                      <p:spPr>
                        <a:xfrm rot="-9121479">
                          <a:off x="-237" y="1095"/>
                          <a:ext cx="2219" cy="1364"/>
                        </a:xfrm>
                        <a:prstGeom prst="straightConnector1">
                          <a:avLst/>
                        </a:prstGeom>
                        <a:noFill/>
                        <a:ln w="9525" cap="flat" cmpd="sng">
                          <a:solidFill>
                            <a:schemeClr val="accent2"/>
                          </a:solidFill>
                          <a:prstDash val="solid"/>
                          <a:round/>
                          <a:headEnd type="none" w="sm" len="sm"/>
                          <a:tailEnd type="none" w="sm" len="sm"/>
                        </a:ln>
                      </p:spPr>
                    </p:cxnSp>
                    <p:cxnSp>
                      <p:nvCxnSpPr>
                        <p:cNvPr id="100" name="Google Shape;100;p1"/>
                        <p:cNvCxnSpPr/>
                        <p:nvPr/>
                      </p:nvCxnSpPr>
                      <p:spPr>
                        <a:xfrm rot="-9121479">
                          <a:off x="-43" y="962"/>
                          <a:ext cx="2071" cy="1541"/>
                        </a:xfrm>
                        <a:prstGeom prst="straightConnector1">
                          <a:avLst/>
                        </a:prstGeom>
                        <a:noFill/>
                        <a:ln w="9525" cap="flat" cmpd="sng">
                          <a:solidFill>
                            <a:schemeClr val="accent2"/>
                          </a:solidFill>
                          <a:prstDash val="solid"/>
                          <a:round/>
                          <a:headEnd type="none" w="sm" len="sm"/>
                          <a:tailEnd type="none" w="sm" len="sm"/>
                        </a:ln>
                      </p:spPr>
                    </p:cxnSp>
                    <p:cxnSp>
                      <p:nvCxnSpPr>
                        <p:cNvPr id="101" name="Google Shape;101;p1"/>
                        <p:cNvCxnSpPr/>
                        <p:nvPr/>
                      </p:nvCxnSpPr>
                      <p:spPr>
                        <a:xfrm rot="-9121479">
                          <a:off x="418" y="826"/>
                          <a:ext cx="1672" cy="1780"/>
                        </a:xfrm>
                        <a:prstGeom prst="straightConnector1">
                          <a:avLst/>
                        </a:prstGeom>
                        <a:noFill/>
                        <a:ln w="9525" cap="flat" cmpd="sng">
                          <a:solidFill>
                            <a:schemeClr val="accent2"/>
                          </a:solidFill>
                          <a:prstDash val="solid"/>
                          <a:round/>
                          <a:headEnd type="none" w="sm" len="sm"/>
                          <a:tailEnd type="none" w="sm" len="sm"/>
                        </a:ln>
                      </p:spPr>
                    </p:cxnSp>
                    <p:cxnSp>
                      <p:nvCxnSpPr>
                        <p:cNvPr id="102" name="Google Shape;102;p1"/>
                        <p:cNvCxnSpPr/>
                        <p:nvPr/>
                      </p:nvCxnSpPr>
                      <p:spPr>
                        <a:xfrm rot="-9121479">
                          <a:off x="634" y="808"/>
                          <a:ext cx="1473" cy="1852"/>
                        </a:xfrm>
                        <a:prstGeom prst="straightConnector1">
                          <a:avLst/>
                        </a:prstGeom>
                        <a:noFill/>
                        <a:ln w="9525" cap="flat" cmpd="sng">
                          <a:solidFill>
                            <a:schemeClr val="accent2"/>
                          </a:solidFill>
                          <a:prstDash val="solid"/>
                          <a:round/>
                          <a:headEnd type="none" w="sm" len="sm"/>
                          <a:tailEnd type="none" w="sm" len="sm"/>
                        </a:ln>
                      </p:spPr>
                    </p:cxnSp>
                    <p:cxnSp>
                      <p:nvCxnSpPr>
                        <p:cNvPr id="103" name="Google Shape;103;p1"/>
                        <p:cNvCxnSpPr/>
                        <p:nvPr/>
                      </p:nvCxnSpPr>
                      <p:spPr>
                        <a:xfrm rot="-9121479">
                          <a:off x="1094" y="827"/>
                          <a:ext cx="1030" cy="1945"/>
                        </a:xfrm>
                        <a:prstGeom prst="straightConnector1">
                          <a:avLst/>
                        </a:prstGeom>
                        <a:noFill/>
                        <a:ln w="9525" cap="flat" cmpd="sng">
                          <a:solidFill>
                            <a:schemeClr val="accent2"/>
                          </a:solidFill>
                          <a:prstDash val="solid"/>
                          <a:round/>
                          <a:headEnd type="none" w="sm" len="sm"/>
                          <a:tailEnd type="none" w="sm" len="sm"/>
                        </a:ln>
                      </p:spPr>
                    </p:cxnSp>
                    <p:cxnSp>
                      <p:nvCxnSpPr>
                        <p:cNvPr id="104" name="Google Shape;104;p1"/>
                        <p:cNvCxnSpPr/>
                        <p:nvPr/>
                      </p:nvCxnSpPr>
                      <p:spPr>
                        <a:xfrm rot="-9121479">
                          <a:off x="1302" y="857"/>
                          <a:ext cx="829" cy="1970"/>
                        </a:xfrm>
                        <a:prstGeom prst="straightConnector1">
                          <a:avLst/>
                        </a:prstGeom>
                        <a:noFill/>
                        <a:ln w="9525" cap="flat" cmpd="sng">
                          <a:solidFill>
                            <a:schemeClr val="accent2"/>
                          </a:solidFill>
                          <a:prstDash val="solid"/>
                          <a:round/>
                          <a:headEnd type="none" w="sm" len="sm"/>
                          <a:tailEnd type="none" w="sm" len="sm"/>
                        </a:ln>
                      </p:spPr>
                    </p:cxnSp>
                    <p:cxnSp>
                      <p:nvCxnSpPr>
                        <p:cNvPr id="105" name="Google Shape;105;p1"/>
                        <p:cNvCxnSpPr/>
                        <p:nvPr/>
                      </p:nvCxnSpPr>
                      <p:spPr>
                        <a:xfrm rot="-9121479">
                          <a:off x="1496" y="901"/>
                          <a:ext cx="633" cy="1978"/>
                        </a:xfrm>
                        <a:prstGeom prst="straightConnector1">
                          <a:avLst/>
                        </a:prstGeom>
                        <a:noFill/>
                        <a:ln w="9525" cap="flat" cmpd="sng">
                          <a:solidFill>
                            <a:schemeClr val="accent2"/>
                          </a:solidFill>
                          <a:prstDash val="solid"/>
                          <a:round/>
                          <a:headEnd type="none" w="sm" len="sm"/>
                          <a:tailEnd type="none" w="sm" len="sm"/>
                        </a:ln>
                      </p:spPr>
                    </p:cxnSp>
                    <p:cxnSp>
                      <p:nvCxnSpPr>
                        <p:cNvPr id="106" name="Google Shape;106;p1"/>
                        <p:cNvCxnSpPr/>
                        <p:nvPr/>
                      </p:nvCxnSpPr>
                      <p:spPr>
                        <a:xfrm rot="-9121479">
                          <a:off x="1679" y="952"/>
                          <a:ext cx="447" cy="1978"/>
                        </a:xfrm>
                        <a:prstGeom prst="straightConnector1">
                          <a:avLst/>
                        </a:prstGeom>
                        <a:noFill/>
                        <a:ln w="9525" cap="flat" cmpd="sng">
                          <a:solidFill>
                            <a:schemeClr val="accent2"/>
                          </a:solidFill>
                          <a:prstDash val="solid"/>
                          <a:round/>
                          <a:headEnd type="none" w="sm" len="sm"/>
                          <a:tailEnd type="none" w="sm" len="sm"/>
                        </a:ln>
                      </p:spPr>
                    </p:cxnSp>
                    <p:cxnSp>
                      <p:nvCxnSpPr>
                        <p:cNvPr id="107" name="Google Shape;107;p1"/>
                        <p:cNvCxnSpPr/>
                        <p:nvPr/>
                      </p:nvCxnSpPr>
                      <p:spPr>
                        <a:xfrm rot="-9121479">
                          <a:off x="1859" y="1013"/>
                          <a:ext cx="261" cy="1962"/>
                        </a:xfrm>
                        <a:prstGeom prst="straightConnector1">
                          <a:avLst/>
                        </a:prstGeom>
                        <a:noFill/>
                        <a:ln w="9525" cap="flat" cmpd="sng">
                          <a:solidFill>
                            <a:schemeClr val="accent2"/>
                          </a:solidFill>
                          <a:prstDash val="solid"/>
                          <a:round/>
                          <a:headEnd type="none" w="sm" len="sm"/>
                          <a:tailEnd type="none" w="sm" len="sm"/>
                        </a:ln>
                      </p:spPr>
                    </p:cxnSp>
                  </p:grpSp>
                </p:grpSp>
              </p:grpSp>
            </p:grpSp>
          </p:grpSp>
          <p:grpSp>
            <p:nvGrpSpPr>
              <p:cNvPr id="108" name="Google Shape;108;p1"/>
              <p:cNvGrpSpPr/>
              <p:nvPr/>
            </p:nvGrpSpPr>
            <p:grpSpPr>
              <a:xfrm>
                <a:off x="402" y="1386"/>
                <a:ext cx="3161" cy="2934"/>
                <a:chOff x="2" y="1386"/>
                <a:chExt cx="3161" cy="2934"/>
              </a:xfrm>
            </p:grpSpPr>
            <p:cxnSp>
              <p:nvCxnSpPr>
                <p:cNvPr id="109" name="Google Shape;109;p1"/>
                <p:cNvCxnSpPr/>
                <p:nvPr/>
              </p:nvCxnSpPr>
              <p:spPr>
                <a:xfrm rot="-9121479" flipH="1">
                  <a:off x="2057" y="1454"/>
                  <a:ext cx="732" cy="1778"/>
                </a:xfrm>
                <a:prstGeom prst="straightConnector1">
                  <a:avLst/>
                </a:prstGeom>
                <a:noFill/>
                <a:ln w="9525" cap="flat" cmpd="sng">
                  <a:solidFill>
                    <a:schemeClr val="accent2"/>
                  </a:solidFill>
                  <a:prstDash val="solid"/>
                  <a:round/>
                  <a:headEnd type="none" w="sm" len="sm"/>
                  <a:tailEnd type="none" w="sm" len="sm"/>
                </a:ln>
              </p:spPr>
            </p:cxnSp>
            <p:cxnSp>
              <p:nvCxnSpPr>
                <p:cNvPr id="110" name="Google Shape;110;p1"/>
                <p:cNvCxnSpPr/>
                <p:nvPr/>
              </p:nvCxnSpPr>
              <p:spPr>
                <a:xfrm rot="10800000">
                  <a:off x="870" y="3854"/>
                  <a:ext cx="223" cy="463"/>
                </a:xfrm>
                <a:prstGeom prst="straightConnector1">
                  <a:avLst/>
                </a:prstGeom>
                <a:noFill/>
                <a:ln w="19050" cap="flat" cmpd="sng">
                  <a:solidFill>
                    <a:schemeClr val="accent2"/>
                  </a:solidFill>
                  <a:prstDash val="solid"/>
                  <a:round/>
                  <a:headEnd type="none" w="sm" len="sm"/>
                  <a:tailEnd type="none" w="sm" len="sm"/>
                </a:ln>
              </p:spPr>
            </p:cxnSp>
            <p:grpSp>
              <p:nvGrpSpPr>
                <p:cNvPr id="111" name="Google Shape;111;p1"/>
                <p:cNvGrpSpPr/>
                <p:nvPr/>
              </p:nvGrpSpPr>
              <p:grpSpPr>
                <a:xfrm>
                  <a:off x="2" y="2738"/>
                  <a:ext cx="1317" cy="1582"/>
                  <a:chOff x="2" y="2738"/>
                  <a:chExt cx="1317" cy="1582"/>
                </a:xfrm>
              </p:grpSpPr>
              <p:cxnSp>
                <p:nvCxnSpPr>
                  <p:cNvPr id="112" name="Google Shape;112;p1"/>
                  <p:cNvCxnSpPr/>
                  <p:nvPr/>
                </p:nvCxnSpPr>
                <p:spPr>
                  <a:xfrm flipH="1">
                    <a:off x="697" y="3855"/>
                    <a:ext cx="173" cy="187"/>
                  </a:xfrm>
                  <a:prstGeom prst="straightConnector1">
                    <a:avLst/>
                  </a:prstGeom>
                  <a:noFill/>
                  <a:ln w="19050" cap="flat" cmpd="sng">
                    <a:solidFill>
                      <a:schemeClr val="accent2"/>
                    </a:solidFill>
                    <a:prstDash val="solid"/>
                    <a:round/>
                    <a:headEnd type="none" w="sm" len="sm"/>
                    <a:tailEnd type="none" w="sm" len="sm"/>
                  </a:ln>
                </p:spPr>
              </p:cxnSp>
              <p:sp>
                <p:nvSpPr>
                  <p:cNvPr id="113" name="Google Shape;113;p1"/>
                  <p:cNvSpPr/>
                  <p:nvPr/>
                </p:nvSpPr>
                <p:spPr>
                  <a:xfrm>
                    <a:off x="2" y="3218"/>
                    <a:ext cx="1006" cy="1102"/>
                  </a:xfrm>
                  <a:custGeom>
                    <a:avLst/>
                    <a:gdLst/>
                    <a:ahLst/>
                    <a:cxnLst/>
                    <a:rect l="l" t="t" r="r" b="b"/>
                    <a:pathLst>
                      <a:path w="120000" h="120000" extrusionOk="0">
                        <a:moveTo>
                          <a:pt x="120000" y="120000"/>
                        </a:moveTo>
                        <a:lnTo>
                          <a:pt x="83021" y="89618"/>
                        </a:lnTo>
                        <a:lnTo>
                          <a:pt x="39721" y="48675"/>
                        </a:lnTo>
                        <a:lnTo>
                          <a:pt x="6083" y="8275"/>
                        </a:lnTo>
                        <a:lnTo>
                          <a:pt x="0" y="0"/>
                        </a:lnTo>
                      </a:path>
                    </a:pathLst>
                  </a:custGeom>
                  <a:noFill/>
                  <a:ln w="19050"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cxnSp>
                <p:nvCxnSpPr>
                  <p:cNvPr id="114" name="Google Shape;114;p1"/>
                  <p:cNvCxnSpPr/>
                  <p:nvPr/>
                </p:nvCxnSpPr>
                <p:spPr>
                  <a:xfrm flipH="1">
                    <a:off x="1242" y="4231"/>
                    <a:ext cx="77" cy="88"/>
                  </a:xfrm>
                  <a:prstGeom prst="straightConnector1">
                    <a:avLst/>
                  </a:prstGeom>
                  <a:noFill/>
                  <a:ln w="19050" cap="flat" cmpd="sng">
                    <a:solidFill>
                      <a:schemeClr val="accent2"/>
                    </a:solidFill>
                    <a:prstDash val="solid"/>
                    <a:round/>
                    <a:headEnd type="none" w="sm" len="sm"/>
                    <a:tailEnd type="none" w="sm" len="sm"/>
                  </a:ln>
                </p:spPr>
              </p:cxnSp>
              <p:cxnSp>
                <p:nvCxnSpPr>
                  <p:cNvPr id="115" name="Google Shape;115;p1"/>
                  <p:cNvCxnSpPr/>
                  <p:nvPr/>
                </p:nvCxnSpPr>
                <p:spPr>
                  <a:xfrm rot="10800000">
                    <a:off x="340" y="3668"/>
                    <a:ext cx="532" cy="185"/>
                  </a:xfrm>
                  <a:prstGeom prst="straightConnector1">
                    <a:avLst/>
                  </a:prstGeom>
                  <a:noFill/>
                  <a:ln w="19050" cap="flat" cmpd="sng">
                    <a:solidFill>
                      <a:schemeClr val="accent2"/>
                    </a:solidFill>
                    <a:prstDash val="solid"/>
                    <a:round/>
                    <a:headEnd type="none" w="sm" len="sm"/>
                    <a:tailEnd type="none" w="sm" len="sm"/>
                  </a:ln>
                </p:spPr>
              </p:cxnSp>
              <p:cxnSp>
                <p:nvCxnSpPr>
                  <p:cNvPr id="116" name="Google Shape;116;p1"/>
                  <p:cNvCxnSpPr/>
                  <p:nvPr/>
                </p:nvCxnSpPr>
                <p:spPr>
                  <a:xfrm rot="10800000">
                    <a:off x="237" y="3101"/>
                    <a:ext cx="101" cy="567"/>
                  </a:xfrm>
                  <a:prstGeom prst="straightConnector1">
                    <a:avLst/>
                  </a:prstGeom>
                  <a:noFill/>
                  <a:ln w="19050" cap="flat" cmpd="sng">
                    <a:solidFill>
                      <a:schemeClr val="accent2"/>
                    </a:solidFill>
                    <a:prstDash val="solid"/>
                    <a:round/>
                    <a:headEnd type="none" w="sm" len="sm"/>
                    <a:tailEnd type="none" w="sm" len="sm"/>
                  </a:ln>
                </p:spPr>
              </p:cxnSp>
              <p:cxnSp>
                <p:nvCxnSpPr>
                  <p:cNvPr id="117" name="Google Shape;117;p1"/>
                  <p:cNvCxnSpPr/>
                  <p:nvPr/>
                </p:nvCxnSpPr>
                <p:spPr>
                  <a:xfrm rot="10800000">
                    <a:off x="2" y="3009"/>
                    <a:ext cx="235" cy="92"/>
                  </a:xfrm>
                  <a:prstGeom prst="straightConnector1">
                    <a:avLst/>
                  </a:prstGeom>
                  <a:noFill/>
                  <a:ln w="19050" cap="flat" cmpd="sng">
                    <a:solidFill>
                      <a:schemeClr val="accent2"/>
                    </a:solidFill>
                    <a:prstDash val="solid"/>
                    <a:round/>
                    <a:headEnd type="none" w="sm" len="sm"/>
                    <a:tailEnd type="none" w="sm" len="sm"/>
                  </a:ln>
                </p:spPr>
              </p:cxnSp>
              <p:cxnSp>
                <p:nvCxnSpPr>
                  <p:cNvPr id="118" name="Google Shape;118;p1"/>
                  <p:cNvCxnSpPr/>
                  <p:nvPr/>
                </p:nvCxnSpPr>
                <p:spPr>
                  <a:xfrm rot="10800000" flipH="1">
                    <a:off x="54" y="3101"/>
                    <a:ext cx="182" cy="194"/>
                  </a:xfrm>
                  <a:prstGeom prst="straightConnector1">
                    <a:avLst/>
                  </a:prstGeom>
                  <a:noFill/>
                  <a:ln w="19050" cap="flat" cmpd="sng">
                    <a:solidFill>
                      <a:schemeClr val="accent2"/>
                    </a:solidFill>
                    <a:prstDash val="solid"/>
                    <a:round/>
                    <a:headEnd type="none" w="sm" len="sm"/>
                    <a:tailEnd type="none" w="sm" len="sm"/>
                  </a:ln>
                </p:spPr>
              </p:cxnSp>
              <p:cxnSp>
                <p:nvCxnSpPr>
                  <p:cNvPr id="119" name="Google Shape;119;p1"/>
                  <p:cNvCxnSpPr/>
                  <p:nvPr/>
                </p:nvCxnSpPr>
                <p:spPr>
                  <a:xfrm flipH="1">
                    <a:off x="336" y="3476"/>
                    <a:ext cx="176" cy="192"/>
                  </a:xfrm>
                  <a:prstGeom prst="straightConnector1">
                    <a:avLst/>
                  </a:prstGeom>
                  <a:noFill/>
                  <a:ln w="19050" cap="flat" cmpd="sng">
                    <a:solidFill>
                      <a:schemeClr val="accent2"/>
                    </a:solidFill>
                    <a:prstDash val="solid"/>
                    <a:round/>
                    <a:headEnd type="none" w="sm" len="sm"/>
                    <a:tailEnd type="none" w="sm" len="sm"/>
                  </a:ln>
                </p:spPr>
              </p:cxnSp>
              <p:cxnSp>
                <p:nvCxnSpPr>
                  <p:cNvPr id="120" name="Google Shape;120;p1"/>
                  <p:cNvCxnSpPr/>
                  <p:nvPr/>
                </p:nvCxnSpPr>
                <p:spPr>
                  <a:xfrm rot="10800000" flipH="1">
                    <a:off x="3" y="2738"/>
                    <a:ext cx="14" cy="23"/>
                  </a:xfrm>
                  <a:prstGeom prst="straightConnector1">
                    <a:avLst/>
                  </a:prstGeom>
                  <a:noFill/>
                  <a:ln w="19050" cap="flat" cmpd="sng">
                    <a:solidFill>
                      <a:schemeClr val="accent2"/>
                    </a:solidFill>
                    <a:prstDash val="solid"/>
                    <a:round/>
                    <a:headEnd type="none" w="sm" len="sm"/>
                    <a:tailEnd type="none" w="sm" len="sm"/>
                  </a:ln>
                </p:spPr>
              </p:cxnSp>
            </p:grpSp>
          </p:grpSp>
        </p:grpSp>
        <p:grpSp>
          <p:nvGrpSpPr>
            <p:cNvPr id="121" name="Google Shape;121;p1"/>
            <p:cNvGrpSpPr/>
            <p:nvPr/>
          </p:nvGrpSpPr>
          <p:grpSpPr>
            <a:xfrm>
              <a:off x="16" y="1326"/>
              <a:ext cx="3289" cy="2948"/>
              <a:chOff x="16" y="1326"/>
              <a:chExt cx="3289" cy="2948"/>
            </a:xfrm>
          </p:grpSpPr>
          <p:sp>
            <p:nvSpPr>
              <p:cNvPr id="122" name="Google Shape;122;p1"/>
              <p:cNvSpPr/>
              <p:nvPr/>
            </p:nvSpPr>
            <p:spPr>
              <a:xfrm>
                <a:off x="16" y="2656"/>
                <a:ext cx="1440" cy="1618"/>
              </a:xfrm>
              <a:custGeom>
                <a:avLst/>
                <a:gdLst/>
                <a:ahLst/>
                <a:cxnLst/>
                <a:rect l="l" t="t" r="r" b="b"/>
                <a:pathLst>
                  <a:path w="120000" h="120000" extrusionOk="0">
                    <a:moveTo>
                      <a:pt x="73003" y="85290"/>
                    </a:moveTo>
                    <a:lnTo>
                      <a:pt x="61965" y="75574"/>
                    </a:lnTo>
                    <a:lnTo>
                      <a:pt x="51010" y="64894"/>
                    </a:lnTo>
                    <a:lnTo>
                      <a:pt x="40975" y="54660"/>
                    </a:lnTo>
                    <a:lnTo>
                      <a:pt x="31526" y="43980"/>
                    </a:lnTo>
                    <a:lnTo>
                      <a:pt x="22996" y="32855"/>
                    </a:lnTo>
                    <a:lnTo>
                      <a:pt x="14466" y="22175"/>
                    </a:lnTo>
                    <a:lnTo>
                      <a:pt x="7024" y="11050"/>
                    </a:lnTo>
                    <a:lnTo>
                      <a:pt x="0" y="0"/>
                    </a:lnTo>
                    <a:lnTo>
                      <a:pt x="0" y="815"/>
                    </a:lnTo>
                    <a:lnTo>
                      <a:pt x="7024" y="11495"/>
                    </a:lnTo>
                    <a:lnTo>
                      <a:pt x="14466" y="22620"/>
                    </a:lnTo>
                    <a:lnTo>
                      <a:pt x="22494" y="33300"/>
                    </a:lnTo>
                    <a:lnTo>
                      <a:pt x="31526" y="43980"/>
                    </a:lnTo>
                    <a:lnTo>
                      <a:pt x="40975" y="54660"/>
                    </a:lnTo>
                    <a:lnTo>
                      <a:pt x="51010" y="65339"/>
                    </a:lnTo>
                    <a:lnTo>
                      <a:pt x="61463" y="75574"/>
                    </a:lnTo>
                    <a:lnTo>
                      <a:pt x="73003" y="85290"/>
                    </a:lnTo>
                    <a:lnTo>
                      <a:pt x="84459" y="94635"/>
                    </a:lnTo>
                    <a:lnTo>
                      <a:pt x="96000" y="103535"/>
                    </a:lnTo>
                    <a:lnTo>
                      <a:pt x="107540" y="111990"/>
                    </a:lnTo>
                    <a:lnTo>
                      <a:pt x="119498" y="120000"/>
                    </a:lnTo>
                    <a:lnTo>
                      <a:pt x="120000" y="120000"/>
                    </a:lnTo>
                    <a:lnTo>
                      <a:pt x="108041" y="111990"/>
                    </a:lnTo>
                    <a:lnTo>
                      <a:pt x="96501" y="103535"/>
                    </a:lnTo>
                    <a:lnTo>
                      <a:pt x="84459" y="94635"/>
                    </a:lnTo>
                    <a:lnTo>
                      <a:pt x="73003" y="8529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23" name="Google Shape;123;p1"/>
              <p:cNvSpPr/>
              <p:nvPr/>
            </p:nvSpPr>
            <p:spPr>
              <a:xfrm>
                <a:off x="16" y="2260"/>
                <a:ext cx="1673" cy="2014"/>
              </a:xfrm>
              <a:custGeom>
                <a:avLst/>
                <a:gdLst/>
                <a:ahLst/>
                <a:cxnLst/>
                <a:rect l="l" t="t" r="r" b="b"/>
                <a:pathLst>
                  <a:path w="120000" h="120000" extrusionOk="0">
                    <a:moveTo>
                      <a:pt x="68848" y="87169"/>
                    </a:moveTo>
                    <a:lnTo>
                      <a:pt x="56762" y="76802"/>
                    </a:lnTo>
                    <a:lnTo>
                      <a:pt x="45611" y="66434"/>
                    </a:lnTo>
                    <a:lnTo>
                      <a:pt x="35251" y="55352"/>
                    </a:lnTo>
                    <a:lnTo>
                      <a:pt x="26258" y="44270"/>
                    </a:lnTo>
                    <a:lnTo>
                      <a:pt x="18057" y="33187"/>
                    </a:lnTo>
                    <a:lnTo>
                      <a:pt x="10719" y="22164"/>
                    </a:lnTo>
                    <a:lnTo>
                      <a:pt x="4748" y="11082"/>
                    </a:lnTo>
                    <a:lnTo>
                      <a:pt x="0" y="0"/>
                    </a:lnTo>
                    <a:lnTo>
                      <a:pt x="0" y="714"/>
                    </a:lnTo>
                    <a:lnTo>
                      <a:pt x="4748" y="11797"/>
                    </a:lnTo>
                    <a:lnTo>
                      <a:pt x="10719" y="22879"/>
                    </a:lnTo>
                    <a:lnTo>
                      <a:pt x="18057" y="33902"/>
                    </a:lnTo>
                    <a:lnTo>
                      <a:pt x="26258" y="44985"/>
                    </a:lnTo>
                    <a:lnTo>
                      <a:pt x="35251" y="55710"/>
                    </a:lnTo>
                    <a:lnTo>
                      <a:pt x="45611" y="66434"/>
                    </a:lnTo>
                    <a:lnTo>
                      <a:pt x="56762" y="77159"/>
                    </a:lnTo>
                    <a:lnTo>
                      <a:pt x="68848" y="87169"/>
                    </a:lnTo>
                    <a:lnTo>
                      <a:pt x="81294" y="96405"/>
                    </a:lnTo>
                    <a:lnTo>
                      <a:pt x="93741" y="104985"/>
                    </a:lnTo>
                    <a:lnTo>
                      <a:pt x="106690" y="112850"/>
                    </a:lnTo>
                    <a:lnTo>
                      <a:pt x="119568" y="120000"/>
                    </a:lnTo>
                    <a:lnTo>
                      <a:pt x="119999" y="120000"/>
                    </a:lnTo>
                    <a:lnTo>
                      <a:pt x="106690" y="112850"/>
                    </a:lnTo>
                    <a:lnTo>
                      <a:pt x="93741" y="104985"/>
                    </a:lnTo>
                    <a:lnTo>
                      <a:pt x="81294" y="96405"/>
                    </a:lnTo>
                    <a:lnTo>
                      <a:pt x="68848" y="87169"/>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24" name="Google Shape;124;p1"/>
              <p:cNvSpPr/>
              <p:nvPr/>
            </p:nvSpPr>
            <p:spPr>
              <a:xfrm rot="-2488720">
                <a:off x="1988" y="1919"/>
                <a:ext cx="1353"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125" name="Google Shape;125;p1"/>
              <p:cNvSpPr/>
              <p:nvPr/>
            </p:nvSpPr>
            <p:spPr>
              <a:xfrm rot="-5087790">
                <a:off x="1964" y="2613"/>
                <a:ext cx="2217"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126" name="Google Shape;126;p1"/>
              <p:cNvSpPr/>
              <p:nvPr/>
            </p:nvSpPr>
            <p:spPr>
              <a:xfrm rot="-3417299">
                <a:off x="911" y="2802"/>
                <a:ext cx="2678"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sp>
            <p:nvSpPr>
              <p:cNvPr id="127" name="Google Shape;127;p1"/>
              <p:cNvSpPr/>
              <p:nvPr/>
            </p:nvSpPr>
            <p:spPr>
              <a:xfrm rot="-835848">
                <a:off x="688" y="1748"/>
                <a:ext cx="2390" cy="17"/>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0" u="none">
                  <a:solidFill>
                    <a:schemeClr val="lt1"/>
                  </a:solidFill>
                  <a:latin typeface="Verdana"/>
                  <a:ea typeface="Verdana"/>
                  <a:cs typeface="Verdana"/>
                  <a:sym typeface="Verdana"/>
                </a:endParaRPr>
              </a:p>
            </p:txBody>
          </p:sp>
          <p:grpSp>
            <p:nvGrpSpPr>
              <p:cNvPr id="128" name="Google Shape;128;p1"/>
              <p:cNvGrpSpPr/>
              <p:nvPr/>
            </p:nvGrpSpPr>
            <p:grpSpPr>
              <a:xfrm>
                <a:off x="2994" y="1326"/>
                <a:ext cx="311" cy="311"/>
                <a:chOff x="2968" y="1265"/>
                <a:chExt cx="441" cy="441"/>
              </a:xfrm>
            </p:grpSpPr>
            <p:sp>
              <p:nvSpPr>
                <p:cNvPr id="129" name="Google Shape;129;p1"/>
                <p:cNvSpPr/>
                <p:nvPr/>
              </p:nvSpPr>
              <p:spPr>
                <a:xfrm rot="2828979">
                  <a:off x="2982" y="1467"/>
                  <a:ext cx="282" cy="162"/>
                </a:xfrm>
                <a:prstGeom prst="ellipse">
                  <a:avLst/>
                </a:prstGeom>
                <a:gradFill>
                  <a:gsLst>
                    <a:gs pos="0">
                      <a:schemeClr val="accent2"/>
                    </a:gs>
                    <a:gs pos="100000">
                      <a:srgbClr val="7E7F7B"/>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30" name="Google Shape;130;p1"/>
                <p:cNvSpPr/>
                <p:nvPr/>
              </p:nvSpPr>
              <p:spPr>
                <a:xfrm>
                  <a:off x="3070" y="1374"/>
                  <a:ext cx="227" cy="221"/>
                </a:xfrm>
                <a:custGeom>
                  <a:avLst/>
                  <a:gdLst/>
                  <a:ahLst/>
                  <a:cxnLst/>
                  <a:rect l="l" t="t" r="r" b="b"/>
                  <a:pathLst>
                    <a:path w="120000" h="120000" extrusionOk="0">
                      <a:moveTo>
                        <a:pt x="120000" y="72432"/>
                      </a:moveTo>
                      <a:lnTo>
                        <a:pt x="107312" y="77837"/>
                      </a:lnTo>
                      <a:lnTo>
                        <a:pt x="94625" y="74594"/>
                      </a:lnTo>
                      <a:lnTo>
                        <a:pt x="78766" y="68108"/>
                      </a:lnTo>
                      <a:lnTo>
                        <a:pt x="66607" y="55135"/>
                      </a:lnTo>
                      <a:lnTo>
                        <a:pt x="53920" y="38918"/>
                      </a:lnTo>
                      <a:lnTo>
                        <a:pt x="44405" y="25945"/>
                      </a:lnTo>
                      <a:lnTo>
                        <a:pt x="41233" y="12972"/>
                      </a:lnTo>
                      <a:lnTo>
                        <a:pt x="44405" y="0"/>
                      </a:lnTo>
                      <a:lnTo>
                        <a:pt x="44405" y="0"/>
                      </a:lnTo>
                      <a:lnTo>
                        <a:pt x="41233" y="0"/>
                      </a:lnTo>
                      <a:lnTo>
                        <a:pt x="9515" y="32432"/>
                      </a:lnTo>
                      <a:lnTo>
                        <a:pt x="0" y="48648"/>
                      </a:lnTo>
                      <a:lnTo>
                        <a:pt x="0" y="64864"/>
                      </a:lnTo>
                      <a:lnTo>
                        <a:pt x="6343" y="84324"/>
                      </a:lnTo>
                      <a:lnTo>
                        <a:pt x="19030" y="103783"/>
                      </a:lnTo>
                      <a:lnTo>
                        <a:pt x="34889" y="116756"/>
                      </a:lnTo>
                      <a:lnTo>
                        <a:pt x="50748" y="120000"/>
                      </a:lnTo>
                      <a:lnTo>
                        <a:pt x="66607" y="120000"/>
                      </a:lnTo>
                      <a:lnTo>
                        <a:pt x="81938" y="113513"/>
                      </a:lnTo>
                      <a:lnTo>
                        <a:pt x="120000" y="74594"/>
                      </a:lnTo>
                      <a:lnTo>
                        <a:pt x="120000" y="72432"/>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31" name="Google Shape;131;p1"/>
                <p:cNvSpPr/>
                <p:nvPr/>
              </p:nvSpPr>
              <p:spPr>
                <a:xfrm>
                  <a:off x="3144" y="1366"/>
                  <a:ext cx="163" cy="156"/>
                </a:xfrm>
                <a:custGeom>
                  <a:avLst/>
                  <a:gdLst/>
                  <a:ahLst/>
                  <a:cxnLst/>
                  <a:rect l="l" t="t" r="r" b="b"/>
                  <a:pathLst>
                    <a:path w="120000" h="120000" extrusionOk="0">
                      <a:moveTo>
                        <a:pt x="113819" y="110769"/>
                      </a:moveTo>
                      <a:lnTo>
                        <a:pt x="98884" y="120000"/>
                      </a:lnTo>
                      <a:lnTo>
                        <a:pt x="77253" y="120000"/>
                      </a:lnTo>
                      <a:lnTo>
                        <a:pt x="52532" y="107692"/>
                      </a:lnTo>
                      <a:lnTo>
                        <a:pt x="27811" y="89230"/>
                      </a:lnTo>
                      <a:lnTo>
                        <a:pt x="12360" y="67692"/>
                      </a:lnTo>
                      <a:lnTo>
                        <a:pt x="3090" y="43076"/>
                      </a:lnTo>
                      <a:lnTo>
                        <a:pt x="0" y="21538"/>
                      </a:lnTo>
                      <a:lnTo>
                        <a:pt x="6180" y="6153"/>
                      </a:lnTo>
                      <a:lnTo>
                        <a:pt x="24721" y="0"/>
                      </a:lnTo>
                      <a:lnTo>
                        <a:pt x="43261" y="0"/>
                      </a:lnTo>
                      <a:lnTo>
                        <a:pt x="67982" y="9230"/>
                      </a:lnTo>
                      <a:lnTo>
                        <a:pt x="89613" y="27692"/>
                      </a:lnTo>
                      <a:lnTo>
                        <a:pt x="108154" y="52307"/>
                      </a:lnTo>
                      <a:lnTo>
                        <a:pt x="120000" y="73846"/>
                      </a:lnTo>
                      <a:lnTo>
                        <a:pt x="120000" y="95384"/>
                      </a:lnTo>
                      <a:lnTo>
                        <a:pt x="113819" y="110769"/>
                      </a:lnTo>
                      <a:lnTo>
                        <a:pt x="113819" y="110769"/>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32" name="Google Shape;132;p1"/>
                <p:cNvSpPr/>
                <p:nvPr/>
              </p:nvSpPr>
              <p:spPr>
                <a:xfrm>
                  <a:off x="3202" y="1272"/>
                  <a:ext cx="203" cy="199"/>
                </a:xfrm>
                <a:custGeom>
                  <a:avLst/>
                  <a:gdLst/>
                  <a:ahLst/>
                  <a:cxnLst/>
                  <a:rect l="l" t="t" r="r" b="b"/>
                  <a:pathLst>
                    <a:path w="120000" h="120000" extrusionOk="0">
                      <a:moveTo>
                        <a:pt x="105812" y="10909"/>
                      </a:moveTo>
                      <a:lnTo>
                        <a:pt x="116453" y="29090"/>
                      </a:lnTo>
                      <a:lnTo>
                        <a:pt x="120000" y="36363"/>
                      </a:lnTo>
                      <a:lnTo>
                        <a:pt x="116453" y="40000"/>
                      </a:lnTo>
                      <a:lnTo>
                        <a:pt x="38423" y="116363"/>
                      </a:lnTo>
                      <a:lnTo>
                        <a:pt x="34876" y="119999"/>
                      </a:lnTo>
                      <a:lnTo>
                        <a:pt x="27783" y="116363"/>
                      </a:lnTo>
                      <a:lnTo>
                        <a:pt x="10049" y="105454"/>
                      </a:lnTo>
                      <a:lnTo>
                        <a:pt x="0" y="90909"/>
                      </a:lnTo>
                      <a:lnTo>
                        <a:pt x="0" y="76363"/>
                      </a:lnTo>
                      <a:lnTo>
                        <a:pt x="77438" y="0"/>
                      </a:lnTo>
                      <a:lnTo>
                        <a:pt x="91625" y="0"/>
                      </a:lnTo>
                      <a:lnTo>
                        <a:pt x="105812" y="10909"/>
                      </a:lnTo>
                      <a:lnTo>
                        <a:pt x="105812" y="10909"/>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sp>
              <p:nvSpPr>
                <p:cNvPr id="133" name="Google Shape;133;p1"/>
                <p:cNvSpPr/>
                <p:nvPr/>
              </p:nvSpPr>
              <p:spPr>
                <a:xfrm>
                  <a:off x="3330" y="1265"/>
                  <a:ext cx="79" cy="74"/>
                </a:xfrm>
                <a:custGeom>
                  <a:avLst/>
                  <a:gdLst/>
                  <a:ahLst/>
                  <a:cxnLst/>
                  <a:rect l="l" t="t" r="r" b="b"/>
                  <a:pathLst>
                    <a:path w="120000" h="120000" extrusionOk="0">
                      <a:moveTo>
                        <a:pt x="113819" y="110769"/>
                      </a:moveTo>
                      <a:lnTo>
                        <a:pt x="98884" y="120000"/>
                      </a:lnTo>
                      <a:lnTo>
                        <a:pt x="77253" y="120000"/>
                      </a:lnTo>
                      <a:lnTo>
                        <a:pt x="52532" y="107692"/>
                      </a:lnTo>
                      <a:lnTo>
                        <a:pt x="27811" y="89230"/>
                      </a:lnTo>
                      <a:lnTo>
                        <a:pt x="12360" y="67692"/>
                      </a:lnTo>
                      <a:lnTo>
                        <a:pt x="3090" y="43076"/>
                      </a:lnTo>
                      <a:lnTo>
                        <a:pt x="0" y="21538"/>
                      </a:lnTo>
                      <a:lnTo>
                        <a:pt x="6180" y="6153"/>
                      </a:lnTo>
                      <a:lnTo>
                        <a:pt x="24721" y="0"/>
                      </a:lnTo>
                      <a:lnTo>
                        <a:pt x="43261" y="0"/>
                      </a:lnTo>
                      <a:lnTo>
                        <a:pt x="67982" y="9230"/>
                      </a:lnTo>
                      <a:lnTo>
                        <a:pt x="89613" y="27692"/>
                      </a:lnTo>
                      <a:lnTo>
                        <a:pt x="108154" y="52307"/>
                      </a:lnTo>
                      <a:lnTo>
                        <a:pt x="120000" y="73846"/>
                      </a:lnTo>
                      <a:lnTo>
                        <a:pt x="120000" y="95384"/>
                      </a:lnTo>
                      <a:lnTo>
                        <a:pt x="113819" y="110769"/>
                      </a:lnTo>
                      <a:lnTo>
                        <a:pt x="113819" y="110769"/>
                      </a:lnTo>
                      <a:close/>
                    </a:path>
                  </a:pathLst>
                </a:custGeom>
                <a:gradFill>
                  <a:gsLst>
                    <a:gs pos="0">
                      <a:schemeClr val="accent2"/>
                    </a:gs>
                    <a:gs pos="100000">
                      <a:srgbClr val="7E7F7B"/>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Verdana"/>
                    <a:ea typeface="Verdana"/>
                    <a:cs typeface="Verdana"/>
                    <a:sym typeface="Verdana"/>
                  </a:endParaRPr>
                </a:p>
              </p:txBody>
            </p:sp>
          </p:grpSp>
        </p:grpSp>
      </p:grpSp>
      <p:sp>
        <p:nvSpPr>
          <p:cNvPr id="134" name="Google Shape;134;p1"/>
          <p:cNvSpPr txBox="1">
            <a:spLocks noGrp="1"/>
          </p:cNvSpPr>
          <p:nvPr>
            <p:ph type="dt" idx="10"/>
          </p:nvPr>
        </p:nvSpPr>
        <p:spPr>
          <a:xfrm>
            <a:off x="609600" y="6243638"/>
            <a:ext cx="2844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35" name="Google Shape;135;p1"/>
          <p:cNvSpPr txBox="1">
            <a:spLocks noGrp="1"/>
          </p:cNvSpPr>
          <p:nvPr>
            <p:ph type="ftr" idx="11"/>
          </p:nvPr>
        </p:nvSpPr>
        <p:spPr>
          <a:xfrm>
            <a:off x="4165600" y="6248400"/>
            <a:ext cx="3860800" cy="457200"/>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SzPts val="1400"/>
              <a:buNone/>
              <a:defRPr sz="1200">
                <a:solidFill>
                  <a:schemeClr val="lt1"/>
                </a:solidFill>
                <a:latin typeface="Verdana"/>
                <a:ea typeface="Verdana"/>
                <a:cs typeface="Verdana"/>
                <a:sym typeface="Verdana"/>
              </a:defRPr>
            </a:lvl1pPr>
            <a:lvl2pPr marL="457200" marR="0" lvl="1"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2pPr>
            <a:lvl3pPr marL="914400" marR="0" lvl="2"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3pPr>
            <a:lvl4pPr marL="1371600" marR="0" lvl="3"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4pPr>
            <a:lvl5pPr marL="1828800" marR="0" lvl="4"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5pPr>
            <a:lvl6pPr marL="2286000" marR="0" lvl="5"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6pPr>
            <a:lvl7pPr marL="2743200" marR="0" lvl="6"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7pPr>
            <a:lvl8pPr marL="3200400" marR="0" lvl="7"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8pPr>
            <a:lvl9pPr marL="3657600" marR="0" lvl="8" indent="0" algn="l" rtl="0">
              <a:spcBef>
                <a:spcPts val="0"/>
              </a:spcBef>
              <a:spcAft>
                <a:spcPts val="0"/>
              </a:spcAft>
              <a:buSzPts val="1400"/>
              <a:buNone/>
              <a:defRPr sz="1800" b="0" i="0" u="none" strike="noStrike" cap="none">
                <a:solidFill>
                  <a:schemeClr val="lt1"/>
                </a:solidFill>
                <a:latin typeface="Verdana"/>
                <a:ea typeface="Verdana"/>
                <a:cs typeface="Verdana"/>
                <a:sym typeface="Verdana"/>
              </a:defRPr>
            </a:lvl9pPr>
          </a:lstStyle>
          <a:p>
            <a:endParaRPr/>
          </a:p>
        </p:txBody>
      </p:sp>
      <p:sp>
        <p:nvSpPr>
          <p:cNvPr id="136" name="Google Shape;136;p1"/>
          <p:cNvSpPr txBox="1">
            <a:spLocks noGrp="1"/>
          </p:cNvSpPr>
          <p:nvPr>
            <p:ph type="sldNum" idx="12"/>
          </p:nvPr>
        </p:nvSpPr>
        <p:spPr>
          <a:xfrm>
            <a:off x="8737600" y="6243638"/>
            <a:ext cx="28448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buNone/>
              <a:defRPr sz="1200" b="0" u="none">
                <a:solidFill>
                  <a:schemeClr val="lt1"/>
                </a:solidFill>
                <a:latin typeface="Verdana"/>
                <a:ea typeface="Verdana"/>
                <a:cs typeface="Verdana"/>
                <a:sym typeface="Verdana"/>
              </a:defRPr>
            </a:lvl1pPr>
            <a:lvl2pPr marL="0" marR="0" lvl="1" indent="0" algn="r" rtl="0">
              <a:spcBef>
                <a:spcPts val="0"/>
              </a:spcBef>
              <a:buNone/>
              <a:defRPr sz="1200" b="0" u="none">
                <a:solidFill>
                  <a:schemeClr val="lt1"/>
                </a:solidFill>
                <a:latin typeface="Verdana"/>
                <a:ea typeface="Verdana"/>
                <a:cs typeface="Verdana"/>
                <a:sym typeface="Verdana"/>
              </a:defRPr>
            </a:lvl2pPr>
            <a:lvl3pPr marL="0" marR="0" lvl="2" indent="0" algn="r" rtl="0">
              <a:spcBef>
                <a:spcPts val="0"/>
              </a:spcBef>
              <a:buNone/>
              <a:defRPr sz="1200" b="0" u="none">
                <a:solidFill>
                  <a:schemeClr val="lt1"/>
                </a:solidFill>
                <a:latin typeface="Verdana"/>
                <a:ea typeface="Verdana"/>
                <a:cs typeface="Verdana"/>
                <a:sym typeface="Verdana"/>
              </a:defRPr>
            </a:lvl3pPr>
            <a:lvl4pPr marL="0" marR="0" lvl="3" indent="0" algn="r" rtl="0">
              <a:spcBef>
                <a:spcPts val="0"/>
              </a:spcBef>
              <a:buNone/>
              <a:defRPr sz="1200" b="0" u="none">
                <a:solidFill>
                  <a:schemeClr val="lt1"/>
                </a:solidFill>
                <a:latin typeface="Verdana"/>
                <a:ea typeface="Verdana"/>
                <a:cs typeface="Verdana"/>
                <a:sym typeface="Verdana"/>
              </a:defRPr>
            </a:lvl4pPr>
            <a:lvl5pPr marL="0" marR="0" lvl="4" indent="0" algn="r" rtl="0">
              <a:spcBef>
                <a:spcPts val="0"/>
              </a:spcBef>
              <a:buNone/>
              <a:defRPr sz="1200" b="0" u="none">
                <a:solidFill>
                  <a:schemeClr val="lt1"/>
                </a:solidFill>
                <a:latin typeface="Verdana"/>
                <a:ea typeface="Verdana"/>
                <a:cs typeface="Verdana"/>
                <a:sym typeface="Verdana"/>
              </a:defRPr>
            </a:lvl5pPr>
            <a:lvl6pPr marL="0" marR="0" lvl="5" indent="0" algn="r" rtl="0">
              <a:spcBef>
                <a:spcPts val="0"/>
              </a:spcBef>
              <a:buNone/>
              <a:defRPr sz="1200" b="0" u="none">
                <a:solidFill>
                  <a:schemeClr val="lt1"/>
                </a:solidFill>
                <a:latin typeface="Verdana"/>
                <a:ea typeface="Verdana"/>
                <a:cs typeface="Verdana"/>
                <a:sym typeface="Verdana"/>
              </a:defRPr>
            </a:lvl6pPr>
            <a:lvl7pPr marL="0" marR="0" lvl="6" indent="0" algn="r" rtl="0">
              <a:spcBef>
                <a:spcPts val="0"/>
              </a:spcBef>
              <a:buNone/>
              <a:defRPr sz="1200" b="0" u="none">
                <a:solidFill>
                  <a:schemeClr val="lt1"/>
                </a:solidFill>
                <a:latin typeface="Verdana"/>
                <a:ea typeface="Verdana"/>
                <a:cs typeface="Verdana"/>
                <a:sym typeface="Verdana"/>
              </a:defRPr>
            </a:lvl7pPr>
            <a:lvl8pPr marL="0" marR="0" lvl="7" indent="0" algn="r" rtl="0">
              <a:spcBef>
                <a:spcPts val="0"/>
              </a:spcBef>
              <a:buNone/>
              <a:defRPr sz="1200" b="0" u="none">
                <a:solidFill>
                  <a:schemeClr val="lt1"/>
                </a:solidFill>
                <a:latin typeface="Verdana"/>
                <a:ea typeface="Verdana"/>
                <a:cs typeface="Verdana"/>
                <a:sym typeface="Verdana"/>
              </a:defRPr>
            </a:lvl8pPr>
            <a:lvl9pPr marL="0" marR="0" lvl="8" indent="0" algn="r" rtl="0">
              <a:spcBef>
                <a:spcPts val="0"/>
              </a:spcBef>
              <a:buNone/>
              <a:defRPr sz="1200" b="0" u="none">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137" name="Google Shape;137;p1"/>
          <p:cNvSpPr txBox="1">
            <a:spLocks noGrp="1"/>
          </p:cNvSpPr>
          <p:nvPr>
            <p:ph type="body" idx="1"/>
          </p:nvPr>
        </p:nvSpPr>
        <p:spPr>
          <a:xfrm>
            <a:off x="609600" y="1600201"/>
            <a:ext cx="10972800" cy="4530725"/>
          </a:xfrm>
          <a:prstGeom prst="rect">
            <a:avLst/>
          </a:prstGeom>
          <a:noFill/>
          <a:ln>
            <a:noFill/>
          </a:ln>
        </p:spPr>
        <p:txBody>
          <a:bodyPr spcFirstLastPara="1" wrap="square" lIns="91425" tIns="91425" rIns="91425" bIns="91425" anchor="t" anchorCtr="0">
            <a:noAutofit/>
          </a:bodyPr>
          <a:lstStyle>
            <a:lvl1pPr marL="457200" marR="0" lvl="0" indent="-350520" algn="l" rtl="0">
              <a:spcBef>
                <a:spcPts val="640"/>
              </a:spcBef>
              <a:spcAft>
                <a:spcPts val="0"/>
              </a:spcAft>
              <a:buClr>
                <a:schemeClr val="lt2"/>
              </a:buClr>
              <a:buSzPts val="1920"/>
              <a:buFont typeface="Noto Sans Symbols"/>
              <a:buChar char="◆"/>
              <a:defRPr sz="3200" b="0" i="0" u="none" strike="noStrike" cap="none">
                <a:solidFill>
                  <a:schemeClr val="lt1"/>
                </a:solidFill>
                <a:latin typeface="Verdana"/>
                <a:ea typeface="Verdana"/>
                <a:cs typeface="Verdana"/>
                <a:sym typeface="Verdana"/>
              </a:defRPr>
            </a:lvl1pPr>
            <a:lvl2pPr marL="914400" marR="0" lvl="1" indent="-406400" algn="l" rtl="0">
              <a:spcBef>
                <a:spcPts val="560"/>
              </a:spcBef>
              <a:spcAft>
                <a:spcPts val="0"/>
              </a:spcAft>
              <a:buClr>
                <a:schemeClr val="lt1"/>
              </a:buClr>
              <a:buSzPts val="2800"/>
              <a:buFont typeface="Verdana"/>
              <a:buChar char="•"/>
              <a:defRPr sz="2800" b="0" i="0" u="none" strike="noStrike" cap="none">
                <a:solidFill>
                  <a:schemeClr val="lt1"/>
                </a:solidFill>
                <a:latin typeface="Verdana"/>
                <a:ea typeface="Verdana"/>
                <a:cs typeface="Verdana"/>
                <a:sym typeface="Verdana"/>
              </a:defRPr>
            </a:lvl2pPr>
            <a:lvl3pPr marL="1371600" marR="0" lvl="2" indent="-320039" algn="l" rtl="0">
              <a:spcBef>
                <a:spcPts val="480"/>
              </a:spcBef>
              <a:spcAft>
                <a:spcPts val="0"/>
              </a:spcAft>
              <a:buClr>
                <a:schemeClr val="hlink"/>
              </a:buClr>
              <a:buSzPts val="1440"/>
              <a:buFont typeface="Noto Sans Symbols"/>
              <a:buChar char="◆"/>
              <a:defRPr sz="2400" b="0" i="0" u="none" strike="noStrike" cap="none">
                <a:solidFill>
                  <a:schemeClr val="lt1"/>
                </a:solidFill>
                <a:latin typeface="Verdana"/>
                <a:ea typeface="Verdana"/>
                <a:cs typeface="Verdana"/>
                <a:sym typeface="Verdana"/>
              </a:defRPr>
            </a:lvl3pPr>
            <a:lvl4pPr marL="1828800" marR="0" lvl="3" indent="-355600" algn="l" rtl="0">
              <a:spcBef>
                <a:spcPts val="400"/>
              </a:spcBef>
              <a:spcAft>
                <a:spcPts val="0"/>
              </a:spcAft>
              <a:buClr>
                <a:schemeClr val="lt1"/>
              </a:buClr>
              <a:buSzPts val="2000"/>
              <a:buFont typeface="Verdana"/>
              <a:buChar char="•"/>
              <a:defRPr sz="2000" b="0" i="0" u="none" strike="noStrike" cap="none">
                <a:solidFill>
                  <a:schemeClr val="lt1"/>
                </a:solidFill>
                <a:latin typeface="Verdana"/>
                <a:ea typeface="Verdana"/>
                <a:cs typeface="Verdana"/>
                <a:sym typeface="Verdana"/>
              </a:defRPr>
            </a:lvl4pPr>
            <a:lvl5pPr marL="2286000" marR="0" lvl="4"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5pPr>
            <a:lvl6pPr marL="2743200" marR="0" lvl="5"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6pPr>
            <a:lvl7pPr marL="3200400" marR="0" lvl="6"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7pPr>
            <a:lvl8pPr marL="3657600" marR="0" lvl="7"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8pPr>
            <a:lvl9pPr marL="4114800" marR="0" lvl="8" indent="-304800" algn="l" rtl="0">
              <a:spcBef>
                <a:spcPts val="400"/>
              </a:spcBef>
              <a:spcAft>
                <a:spcPts val="0"/>
              </a:spcAft>
              <a:buClr>
                <a:schemeClr val="folHlink"/>
              </a:buClr>
              <a:buSzPts val="1200"/>
              <a:buFont typeface="Noto Sans Symbols"/>
              <a:buChar char="◆"/>
              <a:defRPr sz="2000" b="0" i="0" u="none" strike="noStrike" cap="none">
                <a:solidFill>
                  <a:schemeClr val="lt1"/>
                </a:solidFill>
                <a:latin typeface="Verdana"/>
                <a:ea typeface="Verdana"/>
                <a:cs typeface="Verdana"/>
                <a:sym typeface="Verdana"/>
              </a:defRPr>
            </a:lvl9pPr>
          </a:lstStyle>
          <a:p>
            <a:endParaRPr/>
          </a:p>
        </p:txBody>
      </p:sp>
      <p:sp>
        <p:nvSpPr>
          <p:cNvPr id="138" name="Google Shape;138;p1"/>
          <p:cNvSpPr txBox="1">
            <a:spLocks noGrp="1"/>
          </p:cNvSpPr>
          <p:nvPr>
            <p:ph type="title"/>
          </p:nvPr>
        </p:nvSpPr>
        <p:spPr>
          <a:xfrm>
            <a:off x="609600" y="277814"/>
            <a:ext cx="10972800" cy="11398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L="0" marR="0" lvl="1"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L="0" marR="0" lvl="2"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L="0" marR="0" lvl="3"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L="0" marR="0" lvl="4"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L="457200" marR="0" lvl="5"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L="914400" marR="0" lvl="6"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L="1371600" marR="0" lvl="7"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L="1828800" marR="0" lvl="8" indent="0"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businessinsider.com/meet-the-2015-thiel-fellows-2015-6"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mappingstudentdebt.org/#/map-1-an-introduction"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college-education.procon.org/view.resource.php?resourceID=005443"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NwOYLV-L7pc"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forbes.com/sites/zackfriedman/2017/02/21/student-loan-debt-statistics-2017/#309f84475dab"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usatoday.com/story/money/personalfinance/2017/04/28/average-student-loan-debt-every-state/100893668/"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15"/>
          <p:cNvSpPr txBox="1">
            <a:spLocks noGrp="1"/>
          </p:cNvSpPr>
          <p:nvPr>
            <p:ph type="title"/>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Vocabulary</a:t>
            </a:r>
            <a:endParaRPr/>
          </a:p>
        </p:txBody>
      </p:sp>
      <p:sp>
        <p:nvSpPr>
          <p:cNvPr id="350" name="Google Shape;350;p15"/>
          <p:cNvSpPr txBox="1">
            <a:spLocks noGrp="1"/>
          </p:cNvSpPr>
          <p:nvPr>
            <p:ph type="body" idx="1"/>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Opportunity Cost-the value of the next best alternative</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Specialization-the ability to perform a task more efficiently than others</a:t>
            </a:r>
            <a:endParaRPr/>
          </a:p>
          <a:p>
            <a:pPr marL="342900" marR="0" lvl="0" indent="-220980" algn="l" rtl="0">
              <a:spcBef>
                <a:spcPts val="640"/>
              </a:spcBef>
              <a:spcAft>
                <a:spcPts val="0"/>
              </a:spcAft>
              <a:buClr>
                <a:schemeClr val="lt2"/>
              </a:buClr>
              <a:buSzPts val="1920"/>
              <a:buFont typeface="Noto Sans Symbols"/>
              <a:buNone/>
            </a:pPr>
            <a:endParaRPr sz="3200" b="0" i="0" u="none" strike="noStrike" cap="none">
              <a:solidFill>
                <a:schemeClr val="lt1"/>
              </a:solidFill>
              <a:latin typeface="Verdana"/>
              <a:ea typeface="Verdana"/>
              <a:cs typeface="Verdana"/>
              <a:sym typeface="Verdana"/>
            </a:endParaRPr>
          </a:p>
          <a:p>
            <a:pPr marL="342900" marR="0" lvl="0" indent="-220980" algn="l" rtl="0">
              <a:spcBef>
                <a:spcPts val="640"/>
              </a:spcBef>
              <a:spcAft>
                <a:spcPts val="0"/>
              </a:spcAft>
              <a:buClr>
                <a:schemeClr val="lt2"/>
              </a:buClr>
              <a:buSzPts val="1920"/>
              <a:buFont typeface="Noto Sans Symbols"/>
              <a:buNone/>
            </a:pPr>
            <a:endParaRPr sz="3200" b="0" i="0" u="none" strike="noStrike" cap="none">
              <a:solidFill>
                <a:schemeClr val="lt1"/>
              </a:solidFill>
              <a:latin typeface="Verdana"/>
              <a:ea typeface="Verdana"/>
              <a:cs typeface="Verdana"/>
              <a:sym typeface="Verdan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4"/>
          <p:cNvSpPr txBox="1">
            <a:spLocks noGrp="1"/>
          </p:cNvSpPr>
          <p:nvPr>
            <p:ph type="title"/>
          </p:nvPr>
        </p:nvSpPr>
        <p:spPr>
          <a:xfrm>
            <a:off x="609600" y="277814"/>
            <a:ext cx="10972800" cy="113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4" name="Google Shape;414;p24"/>
          <p:cNvSpPr txBox="1">
            <a:spLocks noGrp="1"/>
          </p:cNvSpPr>
          <p:nvPr>
            <p:ph type="body" idx="1"/>
          </p:nvPr>
        </p:nvSpPr>
        <p:spPr>
          <a:xfrm>
            <a:off x="609600" y="1600201"/>
            <a:ext cx="10972800" cy="4530600"/>
          </a:xfrm>
          <a:prstGeom prst="rect">
            <a:avLst/>
          </a:prstGeom>
        </p:spPr>
        <p:txBody>
          <a:bodyPr spcFirstLastPara="1" wrap="square" lIns="91425" tIns="91425" rIns="91425" bIns="91425" anchor="t" anchorCtr="0">
            <a:noAutofit/>
          </a:bodyPr>
          <a:lstStyle/>
          <a:p>
            <a:pPr marL="342900" lvl="0" indent="-220980" algn="l" rtl="0">
              <a:spcBef>
                <a:spcPts val="640"/>
              </a:spcBef>
              <a:spcAft>
                <a:spcPts val="0"/>
              </a:spcAft>
              <a:buNone/>
            </a:pPr>
            <a:endParaRPr/>
          </a:p>
        </p:txBody>
      </p:sp>
      <p:pic>
        <p:nvPicPr>
          <p:cNvPr id="415" name="Google Shape;415;p24"/>
          <p:cNvPicPr preferRelativeResize="0"/>
          <p:nvPr/>
        </p:nvPicPr>
        <p:blipFill>
          <a:blip r:embed="rId3">
            <a:alphaModFix/>
          </a:blip>
          <a:stretch>
            <a:fillRect/>
          </a:stretch>
        </p:blipFill>
        <p:spPr>
          <a:xfrm>
            <a:off x="1031850" y="0"/>
            <a:ext cx="10128300" cy="6858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5"/>
          <p:cNvSpPr txBox="1">
            <a:spLocks noGrp="1"/>
          </p:cNvSpPr>
          <p:nvPr>
            <p:ph type="title"/>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How do these guys differ on </a:t>
            </a:r>
            <a:r>
              <a:rPr lang="en-US"/>
              <a:t>how you allocate your next 4-5 years</a:t>
            </a:r>
            <a:r>
              <a:rPr lang="en-US" sz="4400" b="0" i="0" u="none" strike="noStrike" cap="none">
                <a:solidFill>
                  <a:schemeClr val="lt2"/>
                </a:solidFill>
                <a:latin typeface="Arial"/>
                <a:ea typeface="Arial"/>
                <a:cs typeface="Arial"/>
                <a:sym typeface="Arial"/>
              </a:rPr>
              <a:t>?</a:t>
            </a:r>
            <a:endParaRPr/>
          </a:p>
        </p:txBody>
      </p:sp>
      <p:sp>
        <p:nvSpPr>
          <p:cNvPr id="421" name="Google Shape;421;p25"/>
          <p:cNvSpPr txBox="1">
            <a:spLocks noGrp="1"/>
          </p:cNvSpPr>
          <p:nvPr>
            <p:ph type="body" idx="1"/>
          </p:nvPr>
        </p:nvSpPr>
        <p:spPr>
          <a:xfrm>
            <a:off x="2001838" y="2212975"/>
            <a:ext cx="4191000" cy="4038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He has paid 80 teenagers $100,000 to quit or forgo college.  He calls college “stifling”. </a:t>
            </a:r>
            <a:endParaRPr/>
          </a:p>
          <a:p>
            <a:pPr marL="342900" marR="0" lvl="0" indent="-342900" algn="l" rtl="0">
              <a:spcBef>
                <a:spcPts val="640"/>
              </a:spcBef>
              <a:spcAft>
                <a:spcPts val="0"/>
              </a:spcAft>
              <a:buClr>
                <a:schemeClr val="lt2"/>
              </a:buClr>
              <a:buSzPts val="1920"/>
              <a:buFont typeface="Noto Sans Symbols"/>
              <a:buChar char="◆"/>
            </a:pPr>
            <a:r>
              <a:rPr lang="en-US" sz="3200" b="0" i="0" u="sng" strike="noStrike" cap="none">
                <a:solidFill>
                  <a:schemeClr val="hlink"/>
                </a:solidFill>
                <a:latin typeface="Verdana"/>
                <a:ea typeface="Verdana"/>
                <a:cs typeface="Verdana"/>
                <a:sym typeface="Verdana"/>
                <a:hlinkClick r:id="rId3"/>
              </a:rPr>
              <a:t>Article </a:t>
            </a:r>
            <a:endParaRPr sz="3200" b="0" i="0" u="none" strike="noStrike" cap="none">
              <a:solidFill>
                <a:schemeClr val="lt1"/>
              </a:solidFill>
              <a:latin typeface="Verdana"/>
              <a:ea typeface="Verdana"/>
              <a:cs typeface="Verdana"/>
              <a:sym typeface="Verdana"/>
            </a:endParaRPr>
          </a:p>
        </p:txBody>
      </p:sp>
      <p:pic>
        <p:nvPicPr>
          <p:cNvPr id="422" name="Google Shape;422;p25" descr="http://upload.wikimedia.org/wikipedia/commons/thumb/e/e6/Peter_Thiel_TechCrunch50.jpg/220px-Peter_Thiel_TechCrunch50.jpg"/>
          <p:cNvPicPr preferRelativeResize="0"/>
          <p:nvPr/>
        </p:nvPicPr>
        <p:blipFill rotWithShape="1">
          <a:blip r:embed="rId4">
            <a:alphaModFix/>
          </a:blip>
          <a:srcRect/>
          <a:stretch/>
        </p:blipFill>
        <p:spPr>
          <a:xfrm>
            <a:off x="1563700" y="1765525"/>
            <a:ext cx="4419600" cy="4933500"/>
          </a:xfrm>
          <a:prstGeom prst="rect">
            <a:avLst/>
          </a:prstGeom>
          <a:noFill/>
          <a:ln>
            <a:noFill/>
          </a:ln>
        </p:spPr>
      </p:pic>
      <p:sp>
        <p:nvSpPr>
          <p:cNvPr id="423" name="Google Shape;423;p25"/>
          <p:cNvSpPr txBox="1"/>
          <p:nvPr/>
        </p:nvSpPr>
        <p:spPr>
          <a:xfrm>
            <a:off x="5983288" y="2079625"/>
            <a:ext cx="4191000" cy="4038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a:solidFill>
                  <a:schemeClr val="lt1"/>
                </a:solidFill>
                <a:latin typeface="Verdana"/>
                <a:ea typeface="Verdana"/>
                <a:cs typeface="Verdana"/>
                <a:sym typeface="Verdana"/>
              </a:rPr>
              <a:t>He is running for President and says the choice is “college or prison”.  </a:t>
            </a:r>
            <a:endParaRPr/>
          </a:p>
        </p:txBody>
      </p:sp>
      <p:sp>
        <p:nvSpPr>
          <p:cNvPr id="424" name="Google Shape;424;p25" descr="Image result for bernie sanders"/>
          <p:cNvSpPr/>
          <p:nvPr/>
        </p:nvSpPr>
        <p:spPr>
          <a:xfrm>
            <a:off x="1697038"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Font typeface="Noto Sans Symbols"/>
              <a:buNone/>
            </a:pPr>
            <a:endParaRPr sz="1800">
              <a:solidFill>
                <a:schemeClr val="lt1"/>
              </a:solidFill>
              <a:latin typeface="Verdana"/>
              <a:ea typeface="Verdana"/>
              <a:cs typeface="Verdana"/>
              <a:sym typeface="Verdana"/>
            </a:endParaRPr>
          </a:p>
        </p:txBody>
      </p:sp>
      <p:sp>
        <p:nvSpPr>
          <p:cNvPr id="425" name="Google Shape;425;p25" descr="Image result for bernie sanders"/>
          <p:cNvSpPr/>
          <p:nvPr/>
        </p:nvSpPr>
        <p:spPr>
          <a:xfrm>
            <a:off x="1849438" y="7938"/>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Font typeface="Noto Sans Symbols"/>
              <a:buNone/>
            </a:pPr>
            <a:endParaRPr sz="1800">
              <a:solidFill>
                <a:schemeClr val="lt1"/>
              </a:solidFill>
              <a:latin typeface="Verdana"/>
              <a:ea typeface="Verdana"/>
              <a:cs typeface="Verdana"/>
              <a:sym typeface="Verdana"/>
            </a:endParaRPr>
          </a:p>
        </p:txBody>
      </p:sp>
      <p:pic>
        <p:nvPicPr>
          <p:cNvPr id="426" name="Google Shape;426;p25" descr="http://www.motherjones.com/files/bernie_2.jpg"/>
          <p:cNvPicPr preferRelativeResize="0"/>
          <p:nvPr/>
        </p:nvPicPr>
        <p:blipFill rotWithShape="1">
          <a:blip r:embed="rId5">
            <a:alphaModFix/>
          </a:blip>
          <a:srcRect/>
          <a:stretch/>
        </p:blipFill>
        <p:spPr>
          <a:xfrm>
            <a:off x="6356625" y="2212975"/>
            <a:ext cx="4803900" cy="3055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26"/>
                                        </p:tgtEl>
                                      </p:cBhvr>
                                    </p:animEffect>
                                    <p:set>
                                      <p:cBhvr>
                                        <p:cTn id="7" dur="1" fill="hold">
                                          <p:stCondLst>
                                            <p:cond delay="500"/>
                                          </p:stCondLst>
                                        </p:cTn>
                                        <p:tgtEl>
                                          <p:spTgt spid="426"/>
                                        </p:tgtEl>
                                        <p:attrNameLst>
                                          <p:attrName>style.visibility</p:attrName>
                                        </p:attrNameLst>
                                      </p:cBhvr>
                                      <p:to>
                                        <p:strVal val="hidden"/>
                                      </p:to>
                                    </p:set>
                                  </p:childTnLst>
                                </p:cTn>
                              </p:par>
                              <p:par>
                                <p:cTn id="8" presetID="1" presetClass="exit" presetSubtype="0" fill="hold" nodeType="withEffect">
                                  <p:stCondLst>
                                    <p:cond delay="0"/>
                                  </p:stCondLst>
                                  <p:childTnLst>
                                    <p:set>
                                      <p:cBhvr>
                                        <p:cTn id="9" dur="1" fill="hold">
                                          <p:stCondLst>
                                            <p:cond delay="1"/>
                                          </p:stCondLst>
                                        </p:cTn>
                                        <p:tgtEl>
                                          <p:spTgt spid="4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6"/>
          <p:cNvSpPr txBox="1">
            <a:spLocks noGrp="1"/>
          </p:cNvSpPr>
          <p:nvPr>
            <p:ph type="title"/>
          </p:nvPr>
        </p:nvSpPr>
        <p:spPr>
          <a:xfrm>
            <a:off x="609600" y="277814"/>
            <a:ext cx="10972800" cy="113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Average 4 year college costs</a:t>
            </a:r>
            <a:endParaRPr/>
          </a:p>
        </p:txBody>
      </p:sp>
      <p:sp>
        <p:nvSpPr>
          <p:cNvPr id="433" name="Google Shape;433;p26"/>
          <p:cNvSpPr txBox="1">
            <a:spLocks noGrp="1"/>
          </p:cNvSpPr>
          <p:nvPr>
            <p:ph type="body" idx="1"/>
          </p:nvPr>
        </p:nvSpPr>
        <p:spPr>
          <a:xfrm>
            <a:off x="609600" y="1600201"/>
            <a:ext cx="10972800" cy="4530600"/>
          </a:xfrm>
          <a:prstGeom prst="rect">
            <a:avLst/>
          </a:prstGeom>
        </p:spPr>
        <p:txBody>
          <a:bodyPr spcFirstLastPara="1" wrap="square" lIns="91425" tIns="91425" rIns="91425" bIns="91425" anchor="t" anchorCtr="0">
            <a:noAutofit/>
          </a:bodyPr>
          <a:lstStyle/>
          <a:p>
            <a:pPr marL="342900" lvl="0" indent="-220980" algn="l" rtl="0">
              <a:spcBef>
                <a:spcPts val="640"/>
              </a:spcBef>
              <a:spcAft>
                <a:spcPts val="0"/>
              </a:spcAft>
              <a:buNone/>
            </a:pPr>
            <a:r>
              <a:rPr lang="en-US"/>
              <a:t>4 years in state tuition= $39,508</a:t>
            </a:r>
            <a:endParaRPr/>
          </a:p>
          <a:p>
            <a:pPr marL="342900" lvl="0" indent="-220980" algn="l" rtl="0">
              <a:spcBef>
                <a:spcPts val="640"/>
              </a:spcBef>
              <a:spcAft>
                <a:spcPts val="0"/>
              </a:spcAft>
              <a:buNone/>
            </a:pPr>
            <a:endParaRPr/>
          </a:p>
          <a:p>
            <a:pPr marL="342900" lvl="0" indent="-220980" algn="l" rtl="0">
              <a:spcBef>
                <a:spcPts val="640"/>
              </a:spcBef>
              <a:spcAft>
                <a:spcPts val="0"/>
              </a:spcAft>
              <a:buNone/>
            </a:pPr>
            <a:r>
              <a:rPr lang="en-US"/>
              <a:t>4 years out of state tuition= $97,690</a:t>
            </a:r>
            <a:endParaRPr/>
          </a:p>
          <a:p>
            <a:pPr marL="342900" lvl="0" indent="-220980" algn="l" rtl="0">
              <a:spcBef>
                <a:spcPts val="640"/>
              </a:spcBef>
              <a:spcAft>
                <a:spcPts val="0"/>
              </a:spcAft>
              <a:buNone/>
            </a:pPr>
            <a:endParaRPr/>
          </a:p>
          <a:p>
            <a:pPr marL="342900" lvl="0" indent="-220980" algn="l" rtl="0">
              <a:spcBef>
                <a:spcPts val="640"/>
              </a:spcBef>
              <a:spcAft>
                <a:spcPts val="0"/>
              </a:spcAft>
              <a:buNone/>
            </a:pPr>
            <a:r>
              <a:rPr lang="en-US"/>
              <a:t>4 years private=$135,010</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27"/>
          <p:cNvSpPr txBox="1">
            <a:spLocks noGrp="1"/>
          </p:cNvSpPr>
          <p:nvPr>
            <p:ph type="title"/>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More Scary Stuff</a:t>
            </a:r>
            <a:endParaRPr/>
          </a:p>
        </p:txBody>
      </p:sp>
      <p:sp>
        <p:nvSpPr>
          <p:cNvPr id="439" name="Google Shape;439;p27"/>
          <p:cNvSpPr txBox="1">
            <a:spLocks noGrp="1"/>
          </p:cNvSpPr>
          <p:nvPr>
            <p:ph type="body" idx="1"/>
          </p:nvPr>
        </p:nvSpPr>
        <p:spPr>
          <a:xfrm>
            <a:off x="1981200" y="1600200"/>
            <a:ext cx="8077200" cy="9144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u="sng">
                <a:solidFill>
                  <a:schemeClr val="hlink"/>
                </a:solidFill>
                <a:hlinkClick r:id="rId3"/>
              </a:rPr>
              <a:t>Student Debt Map</a:t>
            </a:r>
            <a:endParaRPr sz="3200" b="0" i="0" u="none" strike="noStrike" cap="none">
              <a:solidFill>
                <a:schemeClr val="lt1"/>
              </a:solidFill>
              <a:latin typeface="Verdana"/>
              <a:ea typeface="Verdana"/>
              <a:cs typeface="Verdana"/>
              <a:sym typeface="Verdana"/>
            </a:endParaRPr>
          </a:p>
          <a:p>
            <a:pPr marL="342900" marR="0" lvl="0" indent="-220980" algn="l" rtl="0">
              <a:spcBef>
                <a:spcPts val="640"/>
              </a:spcBef>
              <a:spcAft>
                <a:spcPts val="0"/>
              </a:spcAft>
              <a:buClr>
                <a:schemeClr val="lt2"/>
              </a:buClr>
              <a:buSzPts val="1920"/>
              <a:buFont typeface="Noto Sans Symbols"/>
              <a:buNone/>
            </a:pPr>
            <a:endParaRPr sz="3200" b="0" i="0" u="none" strike="noStrike" cap="none">
              <a:solidFill>
                <a:schemeClr val="lt1"/>
              </a:solidFill>
              <a:latin typeface="Verdana"/>
              <a:ea typeface="Verdana"/>
              <a:cs typeface="Verdana"/>
              <a:sym typeface="Verdana"/>
            </a:endParaRPr>
          </a:p>
        </p:txBody>
      </p:sp>
      <p:pic>
        <p:nvPicPr>
          <p:cNvPr id="440" name="Google Shape;440;p27" descr="https://cmgajcschools.files.wordpress.com/2016/12/konop-chart.png"/>
          <p:cNvPicPr preferRelativeResize="0"/>
          <p:nvPr/>
        </p:nvPicPr>
        <p:blipFill rotWithShape="1">
          <a:blip r:embed="rId4">
            <a:alphaModFix/>
          </a:blip>
          <a:srcRect/>
          <a:stretch/>
        </p:blipFill>
        <p:spPr>
          <a:xfrm>
            <a:off x="1895475" y="2697163"/>
            <a:ext cx="8248650" cy="3200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28"/>
          <p:cNvSpPr txBox="1">
            <a:spLocks noGrp="1"/>
          </p:cNvSpPr>
          <p:nvPr>
            <p:ph type="title"/>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The Chart</a:t>
            </a:r>
            <a:endParaRPr/>
          </a:p>
        </p:txBody>
      </p:sp>
      <p:pic>
        <p:nvPicPr>
          <p:cNvPr id="446" name="Google Shape;446;p28" descr="https://fortunedotcom.files.wordpress.com/2014/09/college-wage.jpg"/>
          <p:cNvPicPr preferRelativeResize="0"/>
          <p:nvPr/>
        </p:nvPicPr>
        <p:blipFill rotWithShape="1">
          <a:blip r:embed="rId3">
            <a:alphaModFix/>
          </a:blip>
          <a:srcRect/>
          <a:stretch/>
        </p:blipFill>
        <p:spPr>
          <a:xfrm>
            <a:off x="490700" y="1143000"/>
            <a:ext cx="8916600" cy="5264100"/>
          </a:xfrm>
          <a:prstGeom prst="rect">
            <a:avLst/>
          </a:prstGeom>
          <a:noFill/>
          <a:ln>
            <a:noFill/>
          </a:ln>
        </p:spPr>
      </p:pic>
      <p:sp>
        <p:nvSpPr>
          <p:cNvPr id="447" name="Google Shape;447;p28"/>
          <p:cNvSpPr txBox="1"/>
          <p:nvPr/>
        </p:nvSpPr>
        <p:spPr>
          <a:xfrm>
            <a:off x="9640900" y="1295401"/>
            <a:ext cx="2057400" cy="4524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lt1"/>
              </a:buClr>
              <a:buFont typeface="Noto Sans Symbols"/>
              <a:buNone/>
            </a:pPr>
            <a:r>
              <a:rPr lang="en-US" sz="2400">
                <a:solidFill>
                  <a:schemeClr val="lt1"/>
                </a:solidFill>
                <a:latin typeface="Verdana"/>
                <a:ea typeface="Verdana"/>
                <a:cs typeface="Verdana"/>
                <a:sym typeface="Verdana"/>
              </a:rPr>
              <a:t>This means the bottom 25% of college graduates are no better off than high school graduates.</a:t>
            </a:r>
            <a:endParaRPr/>
          </a:p>
          <a:p>
            <a:pPr marL="0" marR="0" lvl="0" indent="0" algn="l" rtl="0">
              <a:spcBef>
                <a:spcPts val="0"/>
              </a:spcBef>
              <a:spcAft>
                <a:spcPts val="0"/>
              </a:spcAft>
              <a:buClr>
                <a:schemeClr val="lt1"/>
              </a:buClr>
              <a:buFont typeface="Noto Sans Symbols"/>
              <a:buNone/>
            </a:pPr>
            <a:r>
              <a:rPr lang="en-US" sz="2400" u="sng">
                <a:solidFill>
                  <a:schemeClr val="hlink"/>
                </a:solidFill>
                <a:latin typeface="Verdana"/>
                <a:ea typeface="Verdana"/>
                <a:cs typeface="Verdana"/>
                <a:sym typeface="Verdana"/>
                <a:hlinkClick r:id="rId4"/>
              </a:rPr>
              <a:t>Richest College/Non</a:t>
            </a:r>
            <a:endParaRPr sz="2400">
              <a:solidFill>
                <a:schemeClr val="lt1"/>
              </a:solidFill>
              <a:latin typeface="Verdana"/>
              <a:ea typeface="Verdana"/>
              <a:cs typeface="Verdana"/>
              <a:sym typeface="Verdan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9"/>
          <p:cNvSpPr txBox="1">
            <a:spLocks noGrp="1"/>
          </p:cNvSpPr>
          <p:nvPr>
            <p:ph type="title"/>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Finally</a:t>
            </a:r>
            <a:endParaRPr/>
          </a:p>
        </p:txBody>
      </p:sp>
      <p:sp>
        <p:nvSpPr>
          <p:cNvPr id="453" name="Google Shape;453;p29"/>
          <p:cNvSpPr txBox="1">
            <a:spLocks noGrp="1"/>
          </p:cNvSpPr>
          <p:nvPr>
            <p:ph type="body" idx="1"/>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Most of the time, it doesn’t matter where you graduate from.  </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To an employer, most of the time it doesn’t matter how long it takes to graduate.  It does matter in terms of cost.  </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The degree you obtain DOES MATTER. </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What does a college degree really mean?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30"/>
          <p:cNvSpPr txBox="1">
            <a:spLocks noGrp="1"/>
          </p:cNvSpPr>
          <p:nvPr>
            <p:ph type="title" idx="4294967295"/>
          </p:nvPr>
        </p:nvSpPr>
        <p:spPr>
          <a:xfrm>
            <a:off x="1981200" y="228600"/>
            <a:ext cx="8229600" cy="2286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What do you gain by going to college?</a:t>
            </a:r>
            <a:endParaRPr/>
          </a:p>
        </p:txBody>
      </p:sp>
      <p:sp>
        <p:nvSpPr>
          <p:cNvPr id="459" name="Google Shape;459;p30"/>
          <p:cNvSpPr txBox="1">
            <a:spLocks noGrp="1"/>
          </p:cNvSpPr>
          <p:nvPr>
            <p:ph type="body" idx="4294967295"/>
          </p:nvPr>
        </p:nvSpPr>
        <p:spPr>
          <a:xfrm>
            <a:off x="609600" y="1600201"/>
            <a:ext cx="10972800" cy="4530600"/>
          </a:xfrm>
          <a:prstGeom prst="rect">
            <a:avLst/>
          </a:prstGeom>
          <a:noFill/>
          <a:ln>
            <a:noFill/>
          </a:ln>
        </p:spPr>
        <p:txBody>
          <a:bodyPr spcFirstLastPara="1" wrap="square" lIns="91425" tIns="45700" rIns="91425" bIns="45700" anchor="t" anchorCtr="0">
            <a:noAutofit/>
          </a:bodyPr>
          <a:lstStyle/>
          <a:p>
            <a:pPr marL="342900" marR="0" lvl="0" indent="-220980" algn="l" rtl="0">
              <a:spcBef>
                <a:spcPts val="0"/>
              </a:spcBef>
              <a:spcAft>
                <a:spcPts val="0"/>
              </a:spcAft>
              <a:buClr>
                <a:schemeClr val="lt2"/>
              </a:buClr>
              <a:buSzPts val="1920"/>
              <a:buFont typeface="Noto Sans Symbols"/>
              <a:buNone/>
            </a:pPr>
            <a:endParaRPr sz="3200" b="0" i="0" u="none" strike="noStrike" cap="none">
              <a:solidFill>
                <a:schemeClr val="lt1"/>
              </a:solidFill>
              <a:latin typeface="Verdana"/>
              <a:ea typeface="Verdana"/>
              <a:cs typeface="Verdana"/>
              <a:sym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31"/>
          <p:cNvSpPr txBox="1">
            <a:spLocks noGrp="1"/>
          </p:cNvSpPr>
          <p:nvPr>
            <p:ph type="title"/>
          </p:nvPr>
        </p:nvSpPr>
        <p:spPr>
          <a:xfrm>
            <a:off x="609600" y="277814"/>
            <a:ext cx="10972800" cy="113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Mapping your future</a:t>
            </a:r>
            <a:endParaRPr/>
          </a:p>
        </p:txBody>
      </p:sp>
      <p:sp>
        <p:nvSpPr>
          <p:cNvPr id="466" name="Google Shape;466;p31"/>
          <p:cNvSpPr txBox="1">
            <a:spLocks noGrp="1"/>
          </p:cNvSpPr>
          <p:nvPr>
            <p:ph type="body" idx="1"/>
          </p:nvPr>
        </p:nvSpPr>
        <p:spPr>
          <a:xfrm>
            <a:off x="609600" y="1600201"/>
            <a:ext cx="10972800" cy="45306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32"/>
          <p:cNvSpPr txBox="1">
            <a:spLocks noGrp="1"/>
          </p:cNvSpPr>
          <p:nvPr>
            <p:ph type="title" idx="4294967295"/>
          </p:nvPr>
        </p:nvSpPr>
        <p:spPr>
          <a:xfrm>
            <a:off x="1981200" y="228600"/>
            <a:ext cx="8229600" cy="2286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What do you gain by </a:t>
            </a:r>
            <a:r>
              <a:rPr lang="en-US" sz="4400" b="1" i="0" u="sng" strike="noStrike" cap="none">
                <a:solidFill>
                  <a:schemeClr val="lt2"/>
                </a:solidFill>
                <a:latin typeface="Arial"/>
                <a:ea typeface="Arial"/>
                <a:cs typeface="Arial"/>
                <a:sym typeface="Arial"/>
              </a:rPr>
              <a:t>not</a:t>
            </a:r>
            <a:r>
              <a:rPr lang="en-US" sz="4400" b="0" i="0" u="none" strike="noStrike" cap="none">
                <a:solidFill>
                  <a:schemeClr val="lt2"/>
                </a:solidFill>
                <a:latin typeface="Arial"/>
                <a:ea typeface="Arial"/>
                <a:cs typeface="Arial"/>
                <a:sym typeface="Arial"/>
              </a:rPr>
              <a:t> going to college?</a:t>
            </a:r>
            <a:endParaRPr/>
          </a:p>
        </p:txBody>
      </p:sp>
      <p:sp>
        <p:nvSpPr>
          <p:cNvPr id="472" name="Google Shape;472;p32"/>
          <p:cNvSpPr txBox="1">
            <a:spLocks noGrp="1"/>
          </p:cNvSpPr>
          <p:nvPr>
            <p:ph type="body" idx="4294967295"/>
          </p:nvPr>
        </p:nvSpPr>
        <p:spPr>
          <a:xfrm>
            <a:off x="609600" y="1600201"/>
            <a:ext cx="10972800" cy="4530600"/>
          </a:xfrm>
          <a:prstGeom prst="rect">
            <a:avLst/>
          </a:prstGeom>
          <a:noFill/>
          <a:ln>
            <a:noFill/>
          </a:ln>
        </p:spPr>
        <p:txBody>
          <a:bodyPr spcFirstLastPara="1" wrap="square" lIns="91425" tIns="45700" rIns="91425" bIns="45700" anchor="t" anchorCtr="0">
            <a:noAutofit/>
          </a:bodyPr>
          <a:lstStyle/>
          <a:p>
            <a:pPr marL="342900" marR="0" lvl="0" indent="-220980" algn="l" rtl="0">
              <a:spcBef>
                <a:spcPts val="0"/>
              </a:spcBef>
              <a:spcAft>
                <a:spcPts val="0"/>
              </a:spcAft>
              <a:buClr>
                <a:schemeClr val="lt2"/>
              </a:buClr>
              <a:buSzPts val="1920"/>
              <a:buFont typeface="Noto Sans Symbols"/>
              <a:buNone/>
            </a:pPr>
            <a:endParaRPr sz="3200" b="0" i="0" u="none" strike="noStrike" cap="none">
              <a:solidFill>
                <a:schemeClr val="lt1"/>
              </a:solidFill>
              <a:latin typeface="Verdana"/>
              <a:ea typeface="Verdana"/>
              <a:cs typeface="Verdana"/>
              <a:sym typeface="Verdan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33"/>
          <p:cNvSpPr txBox="1">
            <a:spLocks noGrp="1"/>
          </p:cNvSpPr>
          <p:nvPr>
            <p:ph type="title"/>
          </p:nvPr>
        </p:nvSpPr>
        <p:spPr>
          <a:xfrm>
            <a:off x="609600" y="277814"/>
            <a:ext cx="10972800" cy="113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Opp. Cost of Public vs Private</a:t>
            </a:r>
            <a:endParaRPr/>
          </a:p>
        </p:txBody>
      </p:sp>
      <p:sp>
        <p:nvSpPr>
          <p:cNvPr id="478" name="Google Shape;478;p33"/>
          <p:cNvSpPr txBox="1">
            <a:spLocks noGrp="1"/>
          </p:cNvSpPr>
          <p:nvPr>
            <p:ph type="body" idx="1"/>
          </p:nvPr>
        </p:nvSpPr>
        <p:spPr>
          <a:xfrm>
            <a:off x="609600" y="1600201"/>
            <a:ext cx="5384700" cy="4530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400"/>
              <a:buFont typeface="Noto Sans Symbols"/>
              <a:buChar char="◆"/>
            </a:pPr>
            <a:r>
              <a:rPr lang="en-US" sz="4000" b="0" i="0" u="none" strike="noStrike" cap="none">
                <a:solidFill>
                  <a:schemeClr val="lt1"/>
                </a:solidFill>
                <a:latin typeface="Verdana"/>
                <a:ea typeface="Verdana"/>
                <a:cs typeface="Verdana"/>
                <a:sym typeface="Verdana"/>
              </a:rPr>
              <a:t>Public</a:t>
            </a:r>
            <a:endParaRPr sz="3200" b="0" i="0" u="none" strike="noStrike" cap="none">
              <a:solidFill>
                <a:schemeClr val="lt1"/>
              </a:solidFill>
              <a:latin typeface="Verdana"/>
              <a:ea typeface="Verdana"/>
              <a:cs typeface="Verdana"/>
              <a:sym typeface="Verdana"/>
            </a:endParaRPr>
          </a:p>
        </p:txBody>
      </p:sp>
      <p:sp>
        <p:nvSpPr>
          <p:cNvPr id="479" name="Google Shape;479;p33"/>
          <p:cNvSpPr txBox="1">
            <a:spLocks noGrp="1"/>
          </p:cNvSpPr>
          <p:nvPr>
            <p:ph type="body" idx="2"/>
          </p:nvPr>
        </p:nvSpPr>
        <p:spPr>
          <a:xfrm>
            <a:off x="6197600" y="1600201"/>
            <a:ext cx="5384700" cy="4530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2400"/>
              <a:buFont typeface="Noto Sans Symbols"/>
              <a:buChar char="◆"/>
            </a:pPr>
            <a:r>
              <a:rPr lang="en-US" sz="4000" b="0" i="0" u="none" strike="noStrike" cap="none">
                <a:solidFill>
                  <a:schemeClr val="lt1"/>
                </a:solidFill>
                <a:latin typeface="Verdana"/>
                <a:ea typeface="Verdana"/>
                <a:cs typeface="Verdana"/>
                <a:sym typeface="Verdana"/>
              </a:rPr>
              <a:t>Private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6"/>
          <p:cNvSpPr txBox="1">
            <a:spLocks noGrp="1"/>
          </p:cNvSpPr>
          <p:nvPr>
            <p:ph type="title"/>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Cost </a:t>
            </a:r>
            <a:endParaRPr/>
          </a:p>
        </p:txBody>
      </p:sp>
      <p:sp>
        <p:nvSpPr>
          <p:cNvPr id="356" name="Google Shape;356;p16"/>
          <p:cNvSpPr txBox="1">
            <a:spLocks noGrp="1"/>
          </p:cNvSpPr>
          <p:nvPr>
            <p:ph type="body" idx="1"/>
          </p:nvPr>
        </p:nvSpPr>
        <p:spPr>
          <a:xfrm>
            <a:off x="1053225" y="1219200"/>
            <a:ext cx="10101600" cy="45306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sng" strike="noStrike" cap="none">
                <a:solidFill>
                  <a:schemeClr val="lt1"/>
                </a:solidFill>
                <a:latin typeface="Verdana"/>
                <a:ea typeface="Verdana"/>
                <a:cs typeface="Verdana"/>
                <a:sym typeface="Verdana"/>
              </a:rPr>
              <a:t>Cost is an amount that has to be paid or given up in order to get something.</a:t>
            </a:r>
            <a:endParaRPr/>
          </a:p>
          <a:p>
            <a:pPr marL="342900" marR="0" lvl="0" indent="-342900" algn="l" rtl="0">
              <a:spcBef>
                <a:spcPts val="640"/>
              </a:spcBef>
              <a:spcAft>
                <a:spcPts val="0"/>
              </a:spcAft>
              <a:buClr>
                <a:schemeClr val="lt2"/>
              </a:buClr>
              <a:buSzPts val="1920"/>
              <a:buFont typeface="Noto Sans Symbols"/>
              <a:buChar char="◆"/>
            </a:pPr>
            <a:r>
              <a:rPr lang="en-US" sz="3200" b="0" i="0" u="sng" strike="noStrike" cap="none">
                <a:solidFill>
                  <a:schemeClr val="lt1"/>
                </a:solidFill>
                <a:latin typeface="Verdana"/>
                <a:ea typeface="Verdana"/>
                <a:cs typeface="Verdana"/>
                <a:sym typeface="Verdana"/>
              </a:rPr>
              <a:t>Cost can be:</a:t>
            </a:r>
            <a:endParaRPr/>
          </a:p>
          <a:p>
            <a:pPr marL="742950" marR="0" lvl="1" indent="-285750" algn="l" rtl="0">
              <a:spcBef>
                <a:spcPts val="560"/>
              </a:spcBef>
              <a:spcAft>
                <a:spcPts val="0"/>
              </a:spcAft>
              <a:buClr>
                <a:schemeClr val="lt1"/>
              </a:buClr>
              <a:buSzPts val="2800"/>
              <a:buFont typeface="Verdana"/>
              <a:buChar char="•"/>
            </a:pPr>
            <a:r>
              <a:rPr lang="en-US" sz="2800" b="0" i="0" u="sng" strike="noStrike" cap="none">
                <a:solidFill>
                  <a:schemeClr val="lt1"/>
                </a:solidFill>
                <a:latin typeface="Verdana"/>
                <a:ea typeface="Verdana"/>
                <a:cs typeface="Verdana"/>
                <a:sym typeface="Verdana"/>
              </a:rPr>
              <a:t>Monetary</a:t>
            </a:r>
            <a:endParaRPr/>
          </a:p>
          <a:p>
            <a:pPr marL="742950" marR="0" lvl="1" indent="-285750" algn="l" rtl="0">
              <a:spcBef>
                <a:spcPts val="560"/>
              </a:spcBef>
              <a:spcAft>
                <a:spcPts val="0"/>
              </a:spcAft>
              <a:buClr>
                <a:schemeClr val="lt1"/>
              </a:buClr>
              <a:buSzPts val="2800"/>
              <a:buFont typeface="Verdana"/>
              <a:buChar char="•"/>
            </a:pPr>
            <a:r>
              <a:rPr lang="en-US" sz="2800" b="0" i="0" u="sng" strike="noStrike" cap="none">
                <a:solidFill>
                  <a:schemeClr val="lt1"/>
                </a:solidFill>
                <a:latin typeface="Verdana"/>
                <a:ea typeface="Verdana"/>
                <a:cs typeface="Verdana"/>
                <a:sym typeface="Verdana"/>
              </a:rPr>
              <a:t>Effort</a:t>
            </a:r>
            <a:endParaRPr/>
          </a:p>
          <a:p>
            <a:pPr marL="742950" marR="0" lvl="1" indent="-285750" algn="l" rtl="0">
              <a:spcBef>
                <a:spcPts val="560"/>
              </a:spcBef>
              <a:spcAft>
                <a:spcPts val="0"/>
              </a:spcAft>
              <a:buClr>
                <a:schemeClr val="lt1"/>
              </a:buClr>
              <a:buSzPts val="2800"/>
              <a:buFont typeface="Verdana"/>
              <a:buChar char="•"/>
            </a:pPr>
            <a:r>
              <a:rPr lang="en-US" sz="2800" b="0" i="0" u="sng" strike="noStrike" cap="none">
                <a:solidFill>
                  <a:schemeClr val="lt1"/>
                </a:solidFill>
                <a:latin typeface="Verdana"/>
                <a:ea typeface="Verdana"/>
                <a:cs typeface="Verdana"/>
                <a:sym typeface="Verdana"/>
              </a:rPr>
              <a:t>Time</a:t>
            </a:r>
            <a:endParaRPr/>
          </a:p>
          <a:p>
            <a:pPr marL="742950" marR="0" lvl="1" indent="-285750" algn="l" rtl="0">
              <a:spcBef>
                <a:spcPts val="560"/>
              </a:spcBef>
              <a:spcAft>
                <a:spcPts val="0"/>
              </a:spcAft>
              <a:buClr>
                <a:schemeClr val="lt1"/>
              </a:buClr>
              <a:buSzPts val="2800"/>
              <a:buFont typeface="Verdana"/>
              <a:buChar char="•"/>
            </a:pPr>
            <a:r>
              <a:rPr lang="en-US" sz="2800" b="0" i="0" u="sng" strike="noStrike" cap="none">
                <a:solidFill>
                  <a:schemeClr val="lt1"/>
                </a:solidFill>
                <a:latin typeface="Verdana"/>
                <a:ea typeface="Verdana"/>
                <a:cs typeface="Verdana"/>
                <a:sym typeface="Verdana"/>
              </a:rPr>
              <a:t>Resources</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All expenses are costs, but not all costs are expenses.</a:t>
            </a:r>
            <a:endParaRPr sz="3200" b="0" i="0" u="none" strike="noStrike" cap="none">
              <a:solidFill>
                <a:schemeClr val="lt1"/>
              </a:solidFill>
              <a:latin typeface="Verdana"/>
              <a:ea typeface="Verdana"/>
              <a:cs typeface="Verdana"/>
              <a:sym typeface="Verdan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34"/>
          <p:cNvSpPr txBox="1">
            <a:spLocks noGrp="1"/>
          </p:cNvSpPr>
          <p:nvPr>
            <p:ph type="title" idx="4294967295"/>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strike="noStrike" cap="none">
                <a:solidFill>
                  <a:schemeClr val="lt2"/>
                </a:solidFill>
                <a:latin typeface="Arial"/>
                <a:ea typeface="Arial"/>
                <a:cs typeface="Arial"/>
                <a:sym typeface="Arial"/>
              </a:rPr>
              <a:t>Tradeoff</a:t>
            </a:r>
            <a:endParaRPr/>
          </a:p>
        </p:txBody>
      </p:sp>
      <p:sp>
        <p:nvSpPr>
          <p:cNvPr id="485" name="Google Shape;485;p34"/>
          <p:cNvSpPr txBox="1">
            <a:spLocks noGrp="1"/>
          </p:cNvSpPr>
          <p:nvPr>
            <p:ph type="body" idx="4294967295"/>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1" i="0" strike="noStrike" cap="none">
                <a:solidFill>
                  <a:schemeClr val="lt1"/>
                </a:solidFill>
                <a:latin typeface="Verdana"/>
                <a:ea typeface="Verdana"/>
                <a:cs typeface="Verdana"/>
                <a:sym typeface="Verdana"/>
              </a:rPr>
              <a:t>An alternative choice</a:t>
            </a:r>
            <a:r>
              <a:rPr lang="en-US" sz="3200" b="0" i="0" strike="noStrike" cap="none">
                <a:solidFill>
                  <a:schemeClr val="lt1"/>
                </a:solidFill>
                <a:latin typeface="Verdana"/>
                <a:ea typeface="Verdana"/>
                <a:cs typeface="Verdana"/>
                <a:sym typeface="Verdana"/>
              </a:rPr>
              <a:t>.</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Item you trade for another.</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Example- You pick a truck instead of a car for your vehicle.  Your tradeoff is the car. </a:t>
            </a: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Give another example.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5"/>
          <p:cNvSpPr txBox="1">
            <a:spLocks noGrp="1"/>
          </p:cNvSpPr>
          <p:nvPr>
            <p:ph type="title" idx="4294967295"/>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Opportunity Cost </a:t>
            </a:r>
            <a:endParaRPr/>
          </a:p>
        </p:txBody>
      </p:sp>
      <p:sp>
        <p:nvSpPr>
          <p:cNvPr id="493" name="Google Shape;493;p35"/>
          <p:cNvSpPr txBox="1">
            <a:spLocks noGrp="1"/>
          </p:cNvSpPr>
          <p:nvPr>
            <p:ph type="body" idx="4294967295"/>
          </p:nvPr>
        </p:nvSpPr>
        <p:spPr>
          <a:xfrm>
            <a:off x="1005350" y="1417650"/>
            <a:ext cx="10472400" cy="5410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sng" strike="noStrike" cap="none">
                <a:solidFill>
                  <a:schemeClr val="lt1"/>
                </a:solidFill>
                <a:latin typeface="Verdana"/>
                <a:ea typeface="Verdana"/>
                <a:cs typeface="Verdana"/>
                <a:sym typeface="Verdana"/>
              </a:rPr>
              <a:t>Opportunity Cost is the </a:t>
            </a:r>
            <a:r>
              <a:rPr lang="en-US" sz="3200" b="1" i="1" u="sng" strike="noStrike" cap="none">
                <a:solidFill>
                  <a:schemeClr val="lt1"/>
                </a:solidFill>
                <a:latin typeface="Verdana"/>
                <a:ea typeface="Verdana"/>
                <a:cs typeface="Verdana"/>
                <a:sym typeface="Verdana"/>
              </a:rPr>
              <a:t>value</a:t>
            </a:r>
            <a:r>
              <a:rPr lang="en-US" sz="3200" b="0" i="0" u="sng" strike="noStrike" cap="none">
                <a:solidFill>
                  <a:schemeClr val="lt1"/>
                </a:solidFill>
                <a:latin typeface="Verdana"/>
                <a:ea typeface="Verdana"/>
                <a:cs typeface="Verdana"/>
                <a:sym typeface="Verdana"/>
              </a:rPr>
              <a:t> of the next best alternative.  The value is not always money; it may be time, experience, etc</a:t>
            </a:r>
            <a:endParaRPr sz="3200" b="0" i="0" u="sng" strike="noStrike" cap="none">
              <a:solidFill>
                <a:schemeClr val="lt1"/>
              </a:solidFill>
              <a:latin typeface="Verdana"/>
              <a:ea typeface="Verdana"/>
              <a:cs typeface="Verdana"/>
              <a:sym typeface="Verdana"/>
            </a:endParaRPr>
          </a:p>
          <a:p>
            <a:pPr marL="342900" marR="0" lvl="0" indent="-342900" algn="l" rtl="0">
              <a:spcBef>
                <a:spcPts val="640"/>
              </a:spcBef>
              <a:spcAft>
                <a:spcPts val="0"/>
              </a:spcAft>
              <a:buClr>
                <a:schemeClr val="lt2"/>
              </a:buClr>
              <a:buSzPts val="1920"/>
              <a:buFont typeface="Noto Sans Symbols"/>
              <a:buChar char="◆"/>
            </a:pPr>
            <a:r>
              <a:rPr lang="en-US" sz="3200" b="0" i="0" u="sng" strike="noStrike" cap="none">
                <a:solidFill>
                  <a:schemeClr val="lt1"/>
                </a:solidFill>
                <a:latin typeface="Verdana"/>
                <a:ea typeface="Verdana"/>
                <a:cs typeface="Verdana"/>
                <a:sym typeface="Verdana"/>
              </a:rPr>
              <a:t>OC is the value what you give up. </a:t>
            </a:r>
            <a:endParaRPr sz="3200" b="0" i="0" u="sng" strike="noStrike" cap="none">
              <a:solidFill>
                <a:schemeClr val="lt1"/>
              </a:solidFill>
              <a:latin typeface="Verdana"/>
              <a:ea typeface="Verdana"/>
              <a:cs typeface="Verdana"/>
              <a:sym typeface="Verdana"/>
            </a:endParaRPr>
          </a:p>
          <a:p>
            <a:pPr marL="342900" marR="0" lvl="0" indent="-342900" algn="l" rtl="0">
              <a:spcBef>
                <a:spcPts val="640"/>
              </a:spcBef>
              <a:spcAft>
                <a:spcPts val="0"/>
              </a:spcAft>
              <a:buClr>
                <a:schemeClr val="lt2"/>
              </a:buClr>
              <a:buSzPts val="1920"/>
              <a:buFont typeface="Noto Sans Symbols"/>
              <a:buChar char="◆"/>
            </a:pPr>
            <a:r>
              <a:rPr lang="en-US" u="sng"/>
              <a:t>OC is forgoing the benefits of the next best alternative.</a:t>
            </a:r>
            <a:endParaRPr u="sng"/>
          </a:p>
          <a:p>
            <a:pPr marL="342900" marR="0" lvl="0" indent="-342900" algn="l" rtl="0">
              <a:spcBef>
                <a:spcPts val="640"/>
              </a:spcBef>
              <a:spcAft>
                <a:spcPts val="0"/>
              </a:spcAft>
              <a:buClr>
                <a:schemeClr val="lt2"/>
              </a:buClr>
              <a:buSzPts val="1920"/>
              <a:buFont typeface="Noto Sans Symbols"/>
              <a:buChar char="◆"/>
            </a:pPr>
            <a:r>
              <a:rPr lang="en-US" u="sng"/>
              <a:t>Cost of the lost opportunity.</a:t>
            </a:r>
            <a:endParaRPr u="sng"/>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It is the road not traveled.</a:t>
            </a:r>
            <a:endParaRPr/>
          </a:p>
          <a:p>
            <a:pPr marL="342900" marR="0" lvl="0" indent="-342900" algn="l" rtl="0">
              <a:spcBef>
                <a:spcPts val="640"/>
              </a:spcBef>
              <a:spcAft>
                <a:spcPts val="0"/>
              </a:spcAft>
              <a:buClr>
                <a:schemeClr val="lt2"/>
              </a:buClr>
              <a:buSzPts val="1920"/>
              <a:buFont typeface="Noto Sans Symbols"/>
              <a:buChar char="◆"/>
            </a:pPr>
            <a:r>
              <a:rPr lang="en-US" sz="3200" b="0" i="0" u="sng" strike="noStrike" cap="none">
                <a:solidFill>
                  <a:schemeClr val="lt1"/>
                </a:solidFill>
                <a:latin typeface="Verdana"/>
                <a:ea typeface="Verdana"/>
                <a:cs typeface="Verdana"/>
                <a:sym typeface="Verdana"/>
              </a:rPr>
              <a:t>Value/benefit can be </a:t>
            </a:r>
            <a:endParaRPr/>
          </a:p>
          <a:p>
            <a:pPr marL="742950" marR="0" lvl="1" indent="-285750" algn="l" rtl="0">
              <a:spcBef>
                <a:spcPts val="560"/>
              </a:spcBef>
              <a:spcAft>
                <a:spcPts val="0"/>
              </a:spcAft>
              <a:buClr>
                <a:schemeClr val="lt1"/>
              </a:buClr>
              <a:buSzPts val="2800"/>
              <a:buFont typeface="Verdana"/>
              <a:buChar char="•"/>
            </a:pPr>
            <a:r>
              <a:rPr lang="en-US" sz="2800" b="0" i="0" u="sng" strike="noStrike" cap="none">
                <a:solidFill>
                  <a:schemeClr val="lt1"/>
                </a:solidFill>
                <a:latin typeface="Verdana"/>
                <a:ea typeface="Verdana"/>
                <a:cs typeface="Verdana"/>
                <a:sym typeface="Verdana"/>
              </a:rPr>
              <a:t>Time, money, experience, quality, etc</a:t>
            </a:r>
            <a:endParaRPr sz="2800" b="0" i="0" u="sng" strike="noStrike" cap="none">
              <a:solidFill>
                <a:schemeClr val="lt1"/>
              </a:solidFill>
              <a:latin typeface="Verdana"/>
              <a:ea typeface="Verdana"/>
              <a:cs typeface="Verdana"/>
              <a:sym typeface="Verdana"/>
            </a:endParaRPr>
          </a:p>
          <a:p>
            <a:pPr marL="342900" marR="0" lvl="0" indent="-342900" algn="l" rtl="0">
              <a:spcBef>
                <a:spcPts val="640"/>
              </a:spcBef>
              <a:spcAft>
                <a:spcPts val="0"/>
              </a:spcAft>
              <a:buClr>
                <a:schemeClr val="lt2"/>
              </a:buClr>
              <a:buFont typeface="Noto Sans Symbols"/>
              <a:buNone/>
            </a:pPr>
            <a:endParaRPr sz="3200" b="0" i="0" u="none" strike="noStrike" cap="none">
              <a:solidFill>
                <a:schemeClr val="lt1"/>
              </a:solidFill>
              <a:latin typeface="Verdana"/>
              <a:ea typeface="Verdana"/>
              <a:cs typeface="Verdana"/>
              <a:sym typeface="Verdan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6"/>
          <p:cNvSpPr txBox="1">
            <a:spLocks noGrp="1"/>
          </p:cNvSpPr>
          <p:nvPr>
            <p:ph type="title" idx="4294967295"/>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0" i="0" u="none" strike="noStrike" cap="none">
                <a:solidFill>
                  <a:schemeClr val="lt2"/>
                </a:solidFill>
                <a:latin typeface="Arial"/>
                <a:ea typeface="Arial"/>
                <a:cs typeface="Arial"/>
                <a:sym typeface="Arial"/>
              </a:rPr>
              <a:t>Tradeoff and Opportunity Cost Implications</a:t>
            </a:r>
            <a:endParaRPr/>
          </a:p>
        </p:txBody>
      </p:sp>
      <p:sp>
        <p:nvSpPr>
          <p:cNvPr id="501" name="Google Shape;501;p36"/>
          <p:cNvSpPr txBox="1">
            <a:spLocks noGrp="1"/>
          </p:cNvSpPr>
          <p:nvPr>
            <p:ph type="body" idx="4294967295"/>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The more aware you are of tradeoffs and opportunity cost, the better a consumer you will be.  </a:t>
            </a:r>
            <a:endParaRPr/>
          </a:p>
          <a:p>
            <a:pPr marL="342900" marR="0" lvl="0" indent="-342900" algn="l" rtl="0">
              <a:lnSpc>
                <a:spcPct val="90000"/>
              </a:lnSpc>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Tradeoffs and opportunity costs are not just money decisions but any type of decision.  </a:t>
            </a:r>
            <a:endParaRPr/>
          </a:p>
          <a:p>
            <a:pPr marL="342900" marR="0" lvl="0" indent="-342900" algn="l" rtl="0">
              <a:lnSpc>
                <a:spcPct val="90000"/>
              </a:lnSpc>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One big example is time.  Since time is a scarce resource, choices, tradeoffs, and opportunities exist.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7"/>
          <p:cNvSpPr txBox="1">
            <a:spLocks noGrp="1"/>
          </p:cNvSpPr>
          <p:nvPr>
            <p:ph type="title" idx="4294967295"/>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sng" strike="noStrike" cap="none">
                <a:solidFill>
                  <a:schemeClr val="lt2"/>
                </a:solidFill>
                <a:latin typeface="Arial"/>
                <a:ea typeface="Arial"/>
                <a:cs typeface="Arial"/>
                <a:sym typeface="Arial"/>
              </a:rPr>
              <a:t>Implications</a:t>
            </a:r>
            <a:endParaRPr/>
          </a:p>
        </p:txBody>
      </p:sp>
      <p:sp>
        <p:nvSpPr>
          <p:cNvPr id="507" name="Google Shape;507;p37"/>
          <p:cNvSpPr txBox="1">
            <a:spLocks noGrp="1"/>
          </p:cNvSpPr>
          <p:nvPr>
            <p:ph type="body" idx="4294967295"/>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sng" strike="noStrike" cap="none">
                <a:solidFill>
                  <a:schemeClr val="lt1"/>
                </a:solidFill>
                <a:latin typeface="Verdana"/>
                <a:ea typeface="Verdana"/>
                <a:cs typeface="Verdana"/>
                <a:sym typeface="Verdana"/>
              </a:rPr>
              <a:t>Individuals, companies, groups, and nations all deal with opportunity cost</a:t>
            </a:r>
            <a:r>
              <a:rPr lang="en-US" sz="3200" b="0" i="0" u="none" strike="noStrike" cap="none">
                <a:solidFill>
                  <a:schemeClr val="lt1"/>
                </a:solidFill>
                <a:latin typeface="Verdana"/>
                <a:ea typeface="Verdana"/>
                <a:cs typeface="Verdana"/>
                <a:sym typeface="Verdana"/>
              </a:rPr>
              <a:t>. </a:t>
            </a:r>
            <a:r>
              <a:rPr lang="en-US" sz="3200" b="0" i="0" u="sng" strike="noStrike" cap="none">
                <a:solidFill>
                  <a:schemeClr val="lt1"/>
                </a:solidFill>
                <a:latin typeface="Verdana"/>
                <a:ea typeface="Verdana"/>
                <a:cs typeface="Verdana"/>
                <a:sym typeface="Verdana"/>
              </a:rPr>
              <a:t>T</a:t>
            </a:r>
            <a:r>
              <a:rPr lang="en-US" u="sng"/>
              <a:t>he better you understand OC, the better the choices you can make.  </a:t>
            </a:r>
            <a:r>
              <a:rPr lang="en-US" sz="3200" b="0" i="0" u="sng" strike="noStrike" cap="none">
                <a:solidFill>
                  <a:schemeClr val="lt1"/>
                </a:solidFill>
                <a:latin typeface="Verdana"/>
                <a:ea typeface="Verdana"/>
                <a:cs typeface="Verdana"/>
                <a:sym typeface="Verdana"/>
              </a:rPr>
              <a:t> </a:t>
            </a:r>
            <a:endParaRPr u="sng"/>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Example- How and where the government spends its money?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38"/>
          <p:cNvSpPr txBox="1">
            <a:spLocks noGrp="1"/>
          </p:cNvSpPr>
          <p:nvPr>
            <p:ph type="title" idx="4294967295"/>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Opportunity Cost</a:t>
            </a:r>
            <a:endParaRPr/>
          </a:p>
        </p:txBody>
      </p:sp>
      <p:sp>
        <p:nvSpPr>
          <p:cNvPr id="515" name="Google Shape;515;p38"/>
          <p:cNvSpPr txBox="1">
            <a:spLocks noGrp="1"/>
          </p:cNvSpPr>
          <p:nvPr>
            <p:ph type="body" idx="4294967295"/>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1680"/>
              <a:buFont typeface="Noto Sans Symbols"/>
              <a:buChar char="◆"/>
            </a:pPr>
            <a:r>
              <a:rPr lang="en-US" sz="2800" b="0" i="0" u="none" strike="noStrike" cap="none">
                <a:solidFill>
                  <a:schemeClr val="lt1"/>
                </a:solidFill>
                <a:latin typeface="Verdana"/>
                <a:ea typeface="Verdana"/>
                <a:cs typeface="Verdana"/>
                <a:sym typeface="Verdana"/>
              </a:rPr>
              <a:t>Example 1-You have a date and $40 to spend.  You can either go to a movie, go eat dinner at Chili’s, or watch TV at your house.  You decide to eat dinner at Chili’s.  The next choice would be to go to a movie.  The opportunity cost is to go to a movie. </a:t>
            </a:r>
            <a:endParaRPr sz="2800" b="0" i="0" u="none" strike="noStrike" cap="none">
              <a:solidFill>
                <a:schemeClr val="lt1"/>
              </a:solidFill>
              <a:latin typeface="Verdana"/>
              <a:ea typeface="Verdana"/>
              <a:cs typeface="Verdana"/>
              <a:sym typeface="Verdana"/>
            </a:endParaRPr>
          </a:p>
          <a:p>
            <a:pPr marL="342900" marR="0" lvl="0" indent="-342900" algn="l" rtl="0">
              <a:lnSpc>
                <a:spcPct val="90000"/>
              </a:lnSpc>
              <a:spcBef>
                <a:spcPts val="0"/>
              </a:spcBef>
              <a:spcAft>
                <a:spcPts val="0"/>
              </a:spcAft>
              <a:buClr>
                <a:schemeClr val="lt2"/>
              </a:buClr>
              <a:buSzPts val="1680"/>
              <a:buFont typeface="Noto Sans Symbols"/>
              <a:buChar char="◆"/>
            </a:pPr>
            <a:r>
              <a:rPr lang="en-US" sz="2800" b="0" i="0" u="none" strike="noStrike" cap="none">
                <a:solidFill>
                  <a:schemeClr val="lt1"/>
                </a:solidFill>
                <a:latin typeface="Verdana"/>
                <a:ea typeface="Verdana"/>
                <a:cs typeface="Verdana"/>
                <a:sym typeface="Verdana"/>
              </a:rPr>
              <a:t> </a:t>
            </a:r>
            <a:endParaRPr/>
          </a:p>
          <a:p>
            <a:pPr marL="342900" marR="0" lvl="0" indent="-342900" algn="l" rtl="0">
              <a:lnSpc>
                <a:spcPct val="90000"/>
              </a:lnSpc>
              <a:spcBef>
                <a:spcPts val="560"/>
              </a:spcBef>
              <a:spcAft>
                <a:spcPts val="0"/>
              </a:spcAft>
              <a:buClr>
                <a:schemeClr val="lt2"/>
              </a:buClr>
              <a:buSzPts val="1680"/>
              <a:buFont typeface="Noto Sans Symbols"/>
              <a:buChar char="◆"/>
            </a:pPr>
            <a:r>
              <a:rPr lang="en-US" sz="2800" b="0" i="0" u="none" strike="noStrike" cap="none">
                <a:solidFill>
                  <a:schemeClr val="lt1"/>
                </a:solidFill>
                <a:latin typeface="Verdana"/>
                <a:ea typeface="Verdana"/>
                <a:cs typeface="Verdana"/>
                <a:sym typeface="Verdana"/>
              </a:rPr>
              <a:t>Example 2- You are planning the prom.  You can hire a DJ for $1000, a live band for $1,200, or use a prerecorded CD with sound system for $500. Which would you choose and what is the opportunity cost?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5">
                                            <p:txEl>
                                              <p:pRg st="0" end="0"/>
                                            </p:txEl>
                                          </p:spTgt>
                                        </p:tgtEl>
                                        <p:attrNameLst>
                                          <p:attrName>style.visibility</p:attrName>
                                        </p:attrNameLst>
                                      </p:cBhvr>
                                      <p:to>
                                        <p:strVal val="visible"/>
                                      </p:to>
                                    </p:set>
                                    <p:animEffect transition="in" filter="fade">
                                      <p:cBhvr>
                                        <p:cTn id="7" dur="500"/>
                                        <p:tgtEl>
                                          <p:spTgt spid="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5">
                                            <p:txEl>
                                              <p:pRg st="1" end="1"/>
                                            </p:txEl>
                                          </p:spTgt>
                                        </p:tgtEl>
                                        <p:attrNameLst>
                                          <p:attrName>style.visibility</p:attrName>
                                        </p:attrNameLst>
                                      </p:cBhvr>
                                      <p:to>
                                        <p:strVal val="visible"/>
                                      </p:to>
                                    </p:set>
                                    <p:animEffect transition="in" filter="fade">
                                      <p:cBhvr>
                                        <p:cTn id="12" dur="500"/>
                                        <p:tgtEl>
                                          <p:spTgt spid="5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5">
                                            <p:txEl>
                                              <p:pRg st="2" end="2"/>
                                            </p:txEl>
                                          </p:spTgt>
                                        </p:tgtEl>
                                        <p:attrNameLst>
                                          <p:attrName>style.visibility</p:attrName>
                                        </p:attrNameLst>
                                      </p:cBhvr>
                                      <p:to>
                                        <p:strVal val="visible"/>
                                      </p:to>
                                    </p:set>
                                    <p:animEffect transition="in" filter="fade">
                                      <p:cBhvr>
                                        <p:cTn id="17" dur="500"/>
                                        <p:tgtEl>
                                          <p:spTgt spid="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39"/>
          <p:cNvSpPr txBox="1">
            <a:spLocks noGrp="1"/>
          </p:cNvSpPr>
          <p:nvPr>
            <p:ph type="title" idx="4294967295"/>
          </p:nvPr>
        </p:nvSpPr>
        <p:spPr>
          <a:xfrm>
            <a:off x="609600" y="277814"/>
            <a:ext cx="10972800" cy="11398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0" i="0" u="none" strike="noStrike" cap="none">
                <a:solidFill>
                  <a:schemeClr val="lt2"/>
                </a:solidFill>
                <a:latin typeface="Arial"/>
                <a:ea typeface="Arial"/>
                <a:cs typeface="Arial"/>
                <a:sym typeface="Arial"/>
              </a:rPr>
              <a:t>Opportunity Cost</a:t>
            </a:r>
            <a:endParaRPr/>
          </a:p>
        </p:txBody>
      </p:sp>
      <p:sp>
        <p:nvSpPr>
          <p:cNvPr id="523" name="Google Shape;523;p39"/>
          <p:cNvSpPr txBox="1">
            <a:spLocks noGrp="1"/>
          </p:cNvSpPr>
          <p:nvPr>
            <p:ph type="body" idx="4294967295"/>
          </p:nvPr>
        </p:nvSpPr>
        <p:spPr>
          <a:xfrm>
            <a:off x="609600" y="1600201"/>
            <a:ext cx="10972800" cy="4530725"/>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Example 3- Joe’s House of Grub can purchase 100 lbs of pork, 150 lbs of chicken, or 10 lbs of unicorn.  Joe buys the pork.  His second choice would be chicken and his last was unicorn.  What is the opportunity cost of the decision?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23">
                                            <p:txEl>
                                              <p:pRg st="0" end="0"/>
                                            </p:txEl>
                                          </p:spTgt>
                                        </p:tgtEl>
                                        <p:attrNameLst>
                                          <p:attrName>style.visibility</p:attrName>
                                        </p:attrNameLst>
                                      </p:cBhvr>
                                      <p:to>
                                        <p:strVal val="visible"/>
                                      </p:to>
                                    </p:set>
                                    <p:anim calcmode="lin" valueType="num">
                                      <p:cBhvr additive="base">
                                        <p:cTn id="7" dur="500"/>
                                        <p:tgtEl>
                                          <p:spTgt spid="523">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523">
                                            <p:txEl>
                                              <p:pRg st="0" end="0"/>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0"/>
          <p:cNvSpPr txBox="1">
            <a:spLocks noGrp="1"/>
          </p:cNvSpPr>
          <p:nvPr>
            <p:ph type="body" idx="1"/>
          </p:nvPr>
        </p:nvSpPr>
        <p:spPr>
          <a:xfrm>
            <a:off x="514650" y="228600"/>
            <a:ext cx="10616100" cy="5902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Example 4- Why would a student choose not to study for an exam even though she knows from past experience that she performs better on exams when she has spent time studying?</a:t>
            </a:r>
            <a:endParaRPr sz="3200" b="0" i="0" u="none" strike="noStrike" cap="none">
              <a:solidFill>
                <a:schemeClr val="lt1"/>
              </a:solidFill>
              <a:latin typeface="Verdana"/>
              <a:ea typeface="Verdana"/>
              <a:cs typeface="Verdana"/>
              <a:sym typeface="Verdana"/>
            </a:endParaRPr>
          </a:p>
          <a:p>
            <a:pPr marL="342900" marR="0" lvl="0" indent="-342900" algn="l" rtl="0">
              <a:spcBef>
                <a:spcPts val="0"/>
              </a:spcBef>
              <a:spcAft>
                <a:spcPts val="0"/>
              </a:spcAft>
              <a:buClr>
                <a:schemeClr val="lt2"/>
              </a:buClr>
              <a:buSzPts val="1920"/>
              <a:buFont typeface="Noto Sans Symbols"/>
              <a:buChar char="◆"/>
            </a:pPr>
            <a:endParaRPr/>
          </a:p>
          <a:p>
            <a:pPr marL="342900" marR="0" lvl="0" indent="-342900" algn="l" rtl="0">
              <a:spcBef>
                <a:spcPts val="64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Example 5- Why would a poor family in a developing country choose to send a 10 year-old to work in a factory rather than to school, even though they know that being able to read and write would offer the child better options for the future?</a:t>
            </a:r>
            <a:endParaRPr/>
          </a:p>
          <a:p>
            <a:pPr marL="342900" marR="0" lvl="0" indent="-220980" algn="l" rtl="0">
              <a:spcBef>
                <a:spcPts val="640"/>
              </a:spcBef>
              <a:spcAft>
                <a:spcPts val="0"/>
              </a:spcAft>
              <a:buClr>
                <a:schemeClr val="lt2"/>
              </a:buClr>
              <a:buSzPts val="1920"/>
              <a:buFont typeface="Noto Sans Symbols"/>
              <a:buNone/>
            </a:pPr>
            <a:endParaRPr sz="3200" b="0" i="0" u="none" strike="noStrike" cap="none">
              <a:solidFill>
                <a:schemeClr val="lt1"/>
              </a:solidFill>
              <a:latin typeface="Verdana"/>
              <a:ea typeface="Verdana"/>
              <a:cs typeface="Verdana"/>
              <a:sym typeface="Verdana"/>
            </a:endParaRPr>
          </a:p>
          <a:p>
            <a:pPr marL="342900" marR="0" lvl="0" indent="-220980" algn="l" rtl="0">
              <a:spcBef>
                <a:spcPts val="640"/>
              </a:spcBef>
              <a:spcAft>
                <a:spcPts val="0"/>
              </a:spcAft>
              <a:buClr>
                <a:schemeClr val="lt2"/>
              </a:buClr>
              <a:buSzPts val="1920"/>
              <a:buFont typeface="Noto Sans Symbols"/>
              <a:buNone/>
            </a:pPr>
            <a:endParaRPr sz="3200" b="0" i="0" u="none" strike="noStrike" cap="none">
              <a:solidFill>
                <a:schemeClr val="lt1"/>
              </a:solidFill>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1"/>
          <p:cNvSpPr txBox="1">
            <a:spLocks noGrp="1"/>
          </p:cNvSpPr>
          <p:nvPr>
            <p:ph type="body" idx="1"/>
          </p:nvPr>
        </p:nvSpPr>
        <p:spPr>
          <a:xfrm>
            <a:off x="742050" y="228600"/>
            <a:ext cx="10197300" cy="59022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sz="3200" b="0" i="0" u="none" strike="noStrike" cap="none">
                <a:solidFill>
                  <a:schemeClr val="lt1"/>
                </a:solidFill>
                <a:latin typeface="Verdana"/>
                <a:ea typeface="Verdana"/>
                <a:cs typeface="Verdana"/>
                <a:sym typeface="Verdana"/>
              </a:rPr>
              <a:t>Example – You have just started your 2</a:t>
            </a:r>
            <a:r>
              <a:rPr lang="en-US" sz="3200" b="0" i="0" u="none" strike="noStrike" cap="none" baseline="30000">
                <a:solidFill>
                  <a:schemeClr val="lt1"/>
                </a:solidFill>
                <a:latin typeface="Verdana"/>
                <a:ea typeface="Verdana"/>
                <a:cs typeface="Verdana"/>
                <a:sym typeface="Verdana"/>
              </a:rPr>
              <a:t>nd</a:t>
            </a:r>
            <a:r>
              <a:rPr lang="en-US" sz="3200" b="0" i="0" u="none" strike="noStrike" cap="none">
                <a:solidFill>
                  <a:schemeClr val="lt1"/>
                </a:solidFill>
                <a:latin typeface="Verdana"/>
                <a:ea typeface="Verdana"/>
                <a:cs typeface="Verdana"/>
                <a:sym typeface="Verdana"/>
              </a:rPr>
              <a:t> semester of college and must choose a major.  You can choose between Psychology, Engineering, and Business Administration ?  What do you choose and what is the opportunity cost?</a:t>
            </a:r>
            <a:endParaRPr sz="3200" b="0" i="0" u="none" strike="noStrike" cap="none">
              <a:solidFill>
                <a:schemeClr val="lt1"/>
              </a:solidFill>
              <a:latin typeface="Verdana"/>
              <a:ea typeface="Verdana"/>
              <a:cs typeface="Verdana"/>
              <a:sym typeface="Verdana"/>
            </a:endParaRPr>
          </a:p>
          <a:p>
            <a:pPr marL="0" marR="0" lvl="0" indent="0" algn="l" rtl="0">
              <a:spcBef>
                <a:spcPts val="0"/>
              </a:spcBef>
              <a:spcAft>
                <a:spcPts val="0"/>
              </a:spcAft>
              <a:buNone/>
            </a:pPr>
            <a:r>
              <a:rPr lang="en-US"/>
              <a:t>Video</a:t>
            </a:r>
            <a:endParaRPr/>
          </a:p>
          <a:p>
            <a:pPr marL="0" marR="0" lvl="0" indent="0" algn="l" rtl="0">
              <a:spcBef>
                <a:spcPts val="0"/>
              </a:spcBef>
              <a:spcAft>
                <a:spcPts val="0"/>
              </a:spcAft>
              <a:buNone/>
            </a:pPr>
            <a:r>
              <a:rPr lang="en-US" u="sng">
                <a:solidFill>
                  <a:schemeClr val="hlink"/>
                </a:solidFill>
                <a:hlinkClick r:id="rId3"/>
              </a:rPr>
              <a:t>https://www.youtube.com/watch?v=NwOYLV-L7pc</a:t>
            </a:r>
            <a:endParaRPr/>
          </a:p>
          <a:p>
            <a:pPr marL="0" marR="0" lvl="0" indent="0" algn="l" rtl="0">
              <a:spcBef>
                <a:spcPts val="0"/>
              </a:spcBef>
              <a:spcAft>
                <a:spcPts val="0"/>
              </a:spcAft>
              <a:buNone/>
            </a:pPr>
            <a:endParaRPr/>
          </a:p>
          <a:p>
            <a:pPr marL="342900" marR="0" lvl="0" indent="-220980" algn="l" rtl="0">
              <a:spcBef>
                <a:spcPts val="640"/>
              </a:spcBef>
              <a:spcAft>
                <a:spcPts val="0"/>
              </a:spcAft>
              <a:buClr>
                <a:schemeClr val="lt2"/>
              </a:buClr>
              <a:buSzPts val="1920"/>
              <a:buFont typeface="Noto Sans Symbols"/>
              <a:buNone/>
            </a:pPr>
            <a:endParaRPr sz="3200" b="0" i="0" u="none" strike="noStrike" cap="none">
              <a:solidFill>
                <a:schemeClr val="lt1"/>
              </a:solidFill>
              <a:latin typeface="Verdana"/>
              <a:ea typeface="Verdana"/>
              <a:cs typeface="Verdana"/>
              <a:sym typeface="Verdana"/>
            </a:endParaRPr>
          </a:p>
          <a:p>
            <a:pPr marL="342900" marR="0" lvl="0" indent="-220980" algn="l" rtl="0">
              <a:spcBef>
                <a:spcPts val="640"/>
              </a:spcBef>
              <a:spcAft>
                <a:spcPts val="0"/>
              </a:spcAft>
              <a:buClr>
                <a:schemeClr val="lt2"/>
              </a:buClr>
              <a:buSzPts val="1920"/>
              <a:buFont typeface="Noto Sans Symbols"/>
              <a:buNone/>
            </a:pPr>
            <a:endParaRPr sz="3200" b="0" i="0" u="none" strike="noStrike" cap="none">
              <a:solidFill>
                <a:schemeClr val="lt1"/>
              </a:solidFill>
              <a:latin typeface="Verdana"/>
              <a:ea typeface="Verdana"/>
              <a:cs typeface="Verdana"/>
              <a:sym typeface="Verdan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42"/>
          <p:cNvSpPr txBox="1">
            <a:spLocks noGrp="1"/>
          </p:cNvSpPr>
          <p:nvPr>
            <p:ph type="title"/>
          </p:nvPr>
        </p:nvSpPr>
        <p:spPr>
          <a:xfrm>
            <a:off x="609600" y="277814"/>
            <a:ext cx="10972800" cy="113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Dostoevsky on education</a:t>
            </a:r>
            <a:endParaRPr/>
          </a:p>
        </p:txBody>
      </p:sp>
      <p:sp>
        <p:nvSpPr>
          <p:cNvPr id="540" name="Google Shape;540;p42"/>
          <p:cNvSpPr txBox="1">
            <a:spLocks noGrp="1"/>
          </p:cNvSpPr>
          <p:nvPr>
            <p:ph type="body" idx="1"/>
          </p:nvPr>
        </p:nvSpPr>
        <p:spPr>
          <a:xfrm>
            <a:off x="609600" y="1600201"/>
            <a:ext cx="10972800" cy="4530600"/>
          </a:xfrm>
          <a:prstGeom prst="rect">
            <a:avLst/>
          </a:prstGeom>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342900" lvl="0" indent="-220980" algn="l" rtl="0">
              <a:spcBef>
                <a:spcPts val="640"/>
              </a:spcBef>
              <a:spcAft>
                <a:spcPts val="0"/>
              </a:spcAft>
              <a:buNone/>
            </a:pPr>
            <a:r>
              <a:rPr lang="en-US" sz="3600">
                <a:latin typeface="Merriweather"/>
                <a:ea typeface="Merriweather"/>
                <a:cs typeface="Merriweather"/>
                <a:sym typeface="Merriweather"/>
              </a:rPr>
              <a:t>"to sacrifice, for example, five or six years of (your) ebulliently youthful life to hard, difficult studies, to learning, in order to increase tenfold (your) strength to serve the very truth and the very deed that (you) loved and set out to accomplish" The Brothers Karamazov  </a:t>
            </a:r>
            <a:endParaRPr sz="3600">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17"/>
          <p:cNvSpPr txBox="1">
            <a:spLocks noGrp="1"/>
          </p:cNvSpPr>
          <p:nvPr>
            <p:ph type="title"/>
          </p:nvPr>
        </p:nvSpPr>
        <p:spPr>
          <a:xfrm>
            <a:off x="609600" y="277814"/>
            <a:ext cx="10972800" cy="113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63" name="Google Shape;363;p17"/>
          <p:cNvSpPr txBox="1">
            <a:spLocks noGrp="1"/>
          </p:cNvSpPr>
          <p:nvPr>
            <p:ph type="body" idx="1"/>
          </p:nvPr>
        </p:nvSpPr>
        <p:spPr>
          <a:xfrm>
            <a:off x="609600" y="1600201"/>
            <a:ext cx="10972800" cy="4530600"/>
          </a:xfrm>
          <a:prstGeom prst="rect">
            <a:avLst/>
          </a:prstGeom>
        </p:spPr>
        <p:txBody>
          <a:bodyPr spcFirstLastPara="1" wrap="square" lIns="91425" tIns="91425" rIns="91425" bIns="91425" anchor="t" anchorCtr="0">
            <a:noAutofit/>
          </a:bodyPr>
          <a:lstStyle/>
          <a:p>
            <a:pPr marL="342900" lvl="0" indent="-220980" algn="l" rtl="0">
              <a:spcBef>
                <a:spcPts val="640"/>
              </a:spcBef>
              <a:spcAft>
                <a:spcPts val="0"/>
              </a:spcAft>
              <a:buNone/>
            </a:pPr>
            <a:endParaRPr/>
          </a:p>
        </p:txBody>
      </p:sp>
      <p:pic>
        <p:nvPicPr>
          <p:cNvPr id="364" name="Google Shape;364;p17"/>
          <p:cNvPicPr preferRelativeResize="0"/>
          <p:nvPr/>
        </p:nvPicPr>
        <p:blipFill>
          <a:blip r:embed="rId3">
            <a:alphaModFix/>
          </a:blip>
          <a:stretch>
            <a:fillRect/>
          </a:stretch>
        </p:blipFill>
        <p:spPr>
          <a:xfrm>
            <a:off x="1876775" y="152400"/>
            <a:ext cx="8329152" cy="6533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18"/>
          <p:cNvSpPr txBox="1">
            <a:spLocks noGrp="1"/>
          </p:cNvSpPr>
          <p:nvPr>
            <p:ph type="title"/>
          </p:nvPr>
        </p:nvSpPr>
        <p:spPr>
          <a:xfrm>
            <a:off x="5905925" y="277825"/>
            <a:ext cx="5676600" cy="113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What is the view of college?</a:t>
            </a:r>
            <a:endParaRPr/>
          </a:p>
        </p:txBody>
      </p:sp>
      <p:sp>
        <p:nvSpPr>
          <p:cNvPr id="371" name="Google Shape;371;p18"/>
          <p:cNvSpPr txBox="1">
            <a:spLocks noGrp="1"/>
          </p:cNvSpPr>
          <p:nvPr>
            <p:ph type="body" idx="1"/>
          </p:nvPr>
        </p:nvSpPr>
        <p:spPr>
          <a:xfrm>
            <a:off x="609600" y="1600201"/>
            <a:ext cx="10972800" cy="4530600"/>
          </a:xfrm>
          <a:prstGeom prst="rect">
            <a:avLst/>
          </a:prstGeom>
        </p:spPr>
        <p:txBody>
          <a:bodyPr spcFirstLastPara="1" wrap="square" lIns="91425" tIns="91425" rIns="91425" bIns="91425" anchor="t" anchorCtr="0">
            <a:noAutofit/>
          </a:bodyPr>
          <a:lstStyle/>
          <a:p>
            <a:pPr marL="342900" lvl="0" indent="-220980" algn="l" rtl="0">
              <a:spcBef>
                <a:spcPts val="640"/>
              </a:spcBef>
              <a:spcAft>
                <a:spcPts val="0"/>
              </a:spcAft>
              <a:buNone/>
            </a:pPr>
            <a:endParaRPr/>
          </a:p>
        </p:txBody>
      </p:sp>
      <p:pic>
        <p:nvPicPr>
          <p:cNvPr id="372" name="Google Shape;372;p18"/>
          <p:cNvPicPr preferRelativeResize="0"/>
          <p:nvPr/>
        </p:nvPicPr>
        <p:blipFill>
          <a:blip r:embed="rId3">
            <a:alphaModFix/>
          </a:blip>
          <a:stretch>
            <a:fillRect/>
          </a:stretch>
        </p:blipFill>
        <p:spPr>
          <a:xfrm>
            <a:off x="0" y="0"/>
            <a:ext cx="5998900" cy="4699125"/>
          </a:xfrm>
          <a:prstGeom prst="rect">
            <a:avLst/>
          </a:prstGeom>
          <a:noFill/>
          <a:ln>
            <a:noFill/>
          </a:ln>
        </p:spPr>
      </p:pic>
      <p:pic>
        <p:nvPicPr>
          <p:cNvPr id="373" name="Google Shape;373;p18"/>
          <p:cNvPicPr preferRelativeResize="0"/>
          <p:nvPr/>
        </p:nvPicPr>
        <p:blipFill>
          <a:blip r:embed="rId4">
            <a:alphaModFix/>
          </a:blip>
          <a:stretch>
            <a:fillRect/>
          </a:stretch>
        </p:blipFill>
        <p:spPr>
          <a:xfrm>
            <a:off x="5998900" y="2264755"/>
            <a:ext cx="6193099" cy="433517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19"/>
          <p:cNvSpPr txBox="1">
            <a:spLocks noGrp="1"/>
          </p:cNvSpPr>
          <p:nvPr>
            <p:ph type="title"/>
          </p:nvPr>
        </p:nvSpPr>
        <p:spPr>
          <a:xfrm>
            <a:off x="609600" y="277814"/>
            <a:ext cx="10972800" cy="113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t>Scary thoughts</a:t>
            </a:r>
            <a:endParaRPr/>
          </a:p>
        </p:txBody>
      </p:sp>
      <p:sp>
        <p:nvSpPr>
          <p:cNvPr id="379" name="Google Shape;379;p19"/>
          <p:cNvSpPr txBox="1">
            <a:spLocks noGrp="1"/>
          </p:cNvSpPr>
          <p:nvPr>
            <p:ph type="body" idx="1"/>
          </p:nvPr>
        </p:nvSpPr>
        <p:spPr>
          <a:xfrm>
            <a:off x="609600" y="1127050"/>
            <a:ext cx="10781400" cy="5273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a:t>What is the total student loan debt?</a:t>
            </a:r>
            <a:endParaRPr/>
          </a:p>
          <a:p>
            <a:pPr marL="342900" marR="0" lvl="0" indent="-342900" algn="l" rtl="0">
              <a:spcBef>
                <a:spcPts val="640"/>
              </a:spcBef>
              <a:spcAft>
                <a:spcPts val="0"/>
              </a:spcAft>
              <a:buClr>
                <a:schemeClr val="lt2"/>
              </a:buClr>
              <a:buSzPts val="1920"/>
              <a:buFont typeface="Noto Sans Symbols"/>
              <a:buChar char="◆"/>
            </a:pPr>
            <a:r>
              <a:rPr lang="en-US"/>
              <a:t>How many people have a student loan?</a:t>
            </a:r>
            <a:endParaRPr/>
          </a:p>
          <a:p>
            <a:pPr marL="342900" marR="0" lvl="0" indent="-342900" algn="l" rtl="0">
              <a:spcBef>
                <a:spcPts val="640"/>
              </a:spcBef>
              <a:spcAft>
                <a:spcPts val="0"/>
              </a:spcAft>
              <a:buClr>
                <a:schemeClr val="lt2"/>
              </a:buClr>
              <a:buSzPts val="1920"/>
              <a:buFont typeface="Noto Sans Symbols"/>
              <a:buChar char="◆"/>
            </a:pPr>
            <a:r>
              <a:rPr lang="en-US"/>
              <a:t>What is the percentage of student loan delinquency?</a:t>
            </a:r>
            <a:endParaRPr sz="3200" b="0" i="0" u="none" strike="noStrike" cap="none">
              <a:solidFill>
                <a:schemeClr val="lt1"/>
              </a:solidFill>
              <a:latin typeface="Verdana"/>
              <a:ea typeface="Verdana"/>
              <a:cs typeface="Verdana"/>
              <a:sym typeface="Verdana"/>
            </a:endParaRPr>
          </a:p>
          <a:p>
            <a:pPr marL="342900" marR="0" lvl="0" indent="-342900" algn="l" rtl="0">
              <a:spcBef>
                <a:spcPts val="640"/>
              </a:spcBef>
              <a:spcAft>
                <a:spcPts val="0"/>
              </a:spcAft>
              <a:buClr>
                <a:schemeClr val="lt2"/>
              </a:buClr>
              <a:buSzPts val="1920"/>
              <a:buFont typeface="Noto Sans Symbols"/>
              <a:buChar char="◆"/>
            </a:pPr>
            <a:r>
              <a:rPr lang="en-US"/>
              <a:t>What percent of 2015 Bachelor’s graduates had student debt?</a:t>
            </a:r>
            <a:endParaRPr/>
          </a:p>
          <a:p>
            <a:pPr marL="342900" marR="0" lvl="0" indent="-342900" algn="l" rtl="0">
              <a:spcBef>
                <a:spcPts val="640"/>
              </a:spcBef>
              <a:spcAft>
                <a:spcPts val="0"/>
              </a:spcAft>
              <a:buClr>
                <a:schemeClr val="lt2"/>
              </a:buClr>
              <a:buSzPts val="1920"/>
              <a:buFont typeface="Noto Sans Symbols"/>
              <a:buChar char="◆"/>
            </a:pPr>
            <a:r>
              <a:rPr lang="en-US"/>
              <a:t>What was the average debt?</a:t>
            </a:r>
            <a:endParaRPr/>
          </a:p>
          <a:p>
            <a:pPr marL="342900" marR="0" lvl="0" indent="-342900" algn="l" rtl="0">
              <a:spcBef>
                <a:spcPts val="640"/>
              </a:spcBef>
              <a:spcAft>
                <a:spcPts val="0"/>
              </a:spcAft>
              <a:buClr>
                <a:schemeClr val="lt2"/>
              </a:buClr>
              <a:buSzPts val="1920"/>
              <a:buFont typeface="Noto Sans Symbols"/>
              <a:buChar char="◆"/>
            </a:pPr>
            <a:endParaRPr/>
          </a:p>
          <a:p>
            <a:pPr marL="0" marR="0" lvl="0" indent="0" algn="l" rtl="0">
              <a:spcBef>
                <a:spcPts val="560"/>
              </a:spcBef>
              <a:spcAft>
                <a:spcPts val="0"/>
              </a:spcAft>
              <a:buNone/>
            </a:pPr>
            <a:endParaRPr/>
          </a:p>
          <a:p>
            <a:pPr marL="0" marR="0" lvl="0" indent="0" algn="l" rtl="0">
              <a:spcBef>
                <a:spcPts val="640"/>
              </a:spcBef>
              <a:spcAft>
                <a:spcPts val="0"/>
              </a:spcAft>
              <a:buClr>
                <a:schemeClr val="lt2"/>
              </a:buClr>
              <a:buFont typeface="Noto Sans Symbols"/>
              <a:buNone/>
            </a:pPr>
            <a:r>
              <a:rPr lang="en-US" sz="1400" u="sng">
                <a:solidFill>
                  <a:schemeClr val="hlink"/>
                </a:solidFill>
                <a:hlinkClick r:id="rId3"/>
              </a:rPr>
              <a:t>https://www.forbes.com/sites/zackfriedman/2017/02/21/student-loan-debt-statistics-2017/#309f84475dab</a:t>
            </a:r>
            <a:r>
              <a:rPr lang="en-US" sz="1400"/>
              <a:t>  </a:t>
            </a:r>
            <a:r>
              <a:rPr lang="en-US" sz="1400" u="sng">
                <a:solidFill>
                  <a:schemeClr val="hlink"/>
                </a:solidFill>
                <a:hlinkClick r:id="rId4"/>
              </a:rPr>
              <a:t>https://www.usatoday.com/story/money/personalfinance/2017/04/28/average-student-loan-debt-every-state/100893668/</a:t>
            </a:r>
            <a:endParaRPr sz="1400"/>
          </a:p>
          <a:p>
            <a:pPr marL="0" marR="0" lvl="0" indent="0" algn="l" rtl="0">
              <a:spcBef>
                <a:spcPts val="640"/>
              </a:spcBef>
              <a:spcAft>
                <a:spcPts val="0"/>
              </a:spcAft>
              <a:buClr>
                <a:schemeClr val="lt2"/>
              </a:buClr>
              <a:buFont typeface="Noto Sans Symbols"/>
              <a:buNone/>
            </a:pP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0"/>
          <p:cNvSpPr txBox="1">
            <a:spLocks noGrp="1"/>
          </p:cNvSpPr>
          <p:nvPr>
            <p:ph type="title"/>
          </p:nvPr>
        </p:nvSpPr>
        <p:spPr>
          <a:xfrm>
            <a:off x="609600" y="277814"/>
            <a:ext cx="10972800" cy="113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t>Scary Questions</a:t>
            </a:r>
            <a:endParaRPr/>
          </a:p>
        </p:txBody>
      </p:sp>
      <p:sp>
        <p:nvSpPr>
          <p:cNvPr id="385" name="Google Shape;385;p20"/>
          <p:cNvSpPr txBox="1">
            <a:spLocks noGrp="1"/>
          </p:cNvSpPr>
          <p:nvPr>
            <p:ph type="body" idx="1"/>
          </p:nvPr>
        </p:nvSpPr>
        <p:spPr>
          <a:xfrm>
            <a:off x="609600" y="1127050"/>
            <a:ext cx="10536900" cy="5273700"/>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lt2"/>
              </a:buClr>
              <a:buSzPts val="1920"/>
              <a:buFont typeface="Noto Sans Symbols"/>
              <a:buChar char="◆"/>
            </a:pPr>
            <a:r>
              <a:rPr lang="en-US"/>
              <a:t>What is the total student loan debt? </a:t>
            </a:r>
            <a:endParaRPr/>
          </a:p>
          <a:p>
            <a:pPr marL="742950" marR="0" lvl="1" indent="-285750" algn="l" rtl="0">
              <a:spcBef>
                <a:spcPts val="0"/>
              </a:spcBef>
              <a:spcAft>
                <a:spcPts val="0"/>
              </a:spcAft>
              <a:buClr>
                <a:schemeClr val="lt1"/>
              </a:buClr>
              <a:buSzPts val="2800"/>
              <a:buFont typeface="Verdana"/>
              <a:buChar char="•"/>
            </a:pPr>
            <a:r>
              <a:rPr lang="en-US"/>
              <a:t>$1.48 Trillion</a:t>
            </a:r>
            <a:endParaRPr/>
          </a:p>
          <a:p>
            <a:pPr marL="342900" marR="0" lvl="0" indent="-342900" algn="l" rtl="0">
              <a:spcBef>
                <a:spcPts val="640"/>
              </a:spcBef>
              <a:spcAft>
                <a:spcPts val="0"/>
              </a:spcAft>
              <a:buClr>
                <a:schemeClr val="lt2"/>
              </a:buClr>
              <a:buSzPts val="1920"/>
              <a:buFont typeface="Noto Sans Symbols"/>
              <a:buChar char="◆"/>
            </a:pPr>
            <a:r>
              <a:rPr lang="en-US"/>
              <a:t>How many people have a student loan?</a:t>
            </a:r>
            <a:endParaRPr/>
          </a:p>
          <a:p>
            <a:pPr marL="742950" marR="0" lvl="1" indent="-285750" algn="l" rtl="0">
              <a:spcBef>
                <a:spcPts val="640"/>
              </a:spcBef>
              <a:spcAft>
                <a:spcPts val="0"/>
              </a:spcAft>
              <a:buClr>
                <a:schemeClr val="lt1"/>
              </a:buClr>
              <a:buSzPts val="2800"/>
              <a:buFont typeface="Verdana"/>
              <a:buChar char="•"/>
            </a:pPr>
            <a:r>
              <a:rPr lang="en-US"/>
              <a:t>44,000,000</a:t>
            </a:r>
            <a:endParaRPr/>
          </a:p>
          <a:p>
            <a:pPr marL="342900" marR="0" lvl="0" indent="-342900" algn="l" rtl="0">
              <a:spcBef>
                <a:spcPts val="640"/>
              </a:spcBef>
              <a:spcAft>
                <a:spcPts val="0"/>
              </a:spcAft>
              <a:buClr>
                <a:schemeClr val="lt2"/>
              </a:buClr>
              <a:buSzPts val="1920"/>
              <a:buFont typeface="Noto Sans Symbols"/>
              <a:buChar char="◆"/>
            </a:pPr>
            <a:r>
              <a:rPr lang="en-US"/>
              <a:t>What is the percentage of student loan delinquency?</a:t>
            </a:r>
            <a:endParaRPr/>
          </a:p>
          <a:p>
            <a:pPr marL="742950" marR="0" lvl="1" indent="-285750" algn="l" rtl="0">
              <a:spcBef>
                <a:spcPts val="640"/>
              </a:spcBef>
              <a:spcAft>
                <a:spcPts val="0"/>
              </a:spcAft>
              <a:buClr>
                <a:schemeClr val="lt1"/>
              </a:buClr>
              <a:buSzPts val="2800"/>
              <a:buFont typeface="Verdana"/>
              <a:buChar char="•"/>
            </a:pPr>
            <a:r>
              <a:rPr lang="en-US"/>
              <a:t>11.2%</a:t>
            </a:r>
            <a:endParaRPr/>
          </a:p>
          <a:p>
            <a:pPr marL="0" marR="0" lvl="0" indent="0" algn="l" rtl="0">
              <a:spcBef>
                <a:spcPts val="640"/>
              </a:spcBef>
              <a:spcAft>
                <a:spcPts val="0"/>
              </a:spcAft>
              <a:buClr>
                <a:schemeClr val="lt2"/>
              </a:buClr>
              <a:buFont typeface="Noto Sans Symbols"/>
              <a:buNone/>
            </a:pPr>
            <a:endParaRPr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21"/>
          <p:cNvSpPr txBox="1">
            <a:spLocks noGrp="1"/>
          </p:cNvSpPr>
          <p:nvPr>
            <p:ph type="title"/>
          </p:nvPr>
        </p:nvSpPr>
        <p:spPr>
          <a:xfrm>
            <a:off x="609600" y="277814"/>
            <a:ext cx="10972800" cy="11397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t>Scary Questions</a:t>
            </a:r>
            <a:endParaRPr/>
          </a:p>
        </p:txBody>
      </p:sp>
      <p:sp>
        <p:nvSpPr>
          <p:cNvPr id="391" name="Google Shape;391;p21"/>
          <p:cNvSpPr txBox="1">
            <a:spLocks noGrp="1"/>
          </p:cNvSpPr>
          <p:nvPr>
            <p:ph type="body" idx="1"/>
          </p:nvPr>
        </p:nvSpPr>
        <p:spPr>
          <a:xfrm>
            <a:off x="609600" y="1127050"/>
            <a:ext cx="10536900" cy="527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a:p>
          <a:p>
            <a:pPr marL="342900" marR="0" lvl="0" indent="-342900" algn="l" rtl="0">
              <a:spcBef>
                <a:spcPts val="640"/>
              </a:spcBef>
              <a:spcAft>
                <a:spcPts val="0"/>
              </a:spcAft>
              <a:buClr>
                <a:schemeClr val="lt2"/>
              </a:buClr>
              <a:buSzPts val="1920"/>
              <a:buFont typeface="Noto Sans Symbols"/>
              <a:buChar char="◆"/>
            </a:pPr>
            <a:r>
              <a:rPr lang="en-US"/>
              <a:t>What percent of 2015 Bachelor’s graduates had student debt?</a:t>
            </a:r>
            <a:endParaRPr/>
          </a:p>
          <a:p>
            <a:pPr marL="742950" marR="0" lvl="1" indent="-285750" algn="l" rtl="0">
              <a:spcBef>
                <a:spcPts val="640"/>
              </a:spcBef>
              <a:spcAft>
                <a:spcPts val="0"/>
              </a:spcAft>
              <a:buClr>
                <a:schemeClr val="lt1"/>
              </a:buClr>
              <a:buSzPts val="2800"/>
              <a:buFont typeface="Verdana"/>
              <a:buChar char="•"/>
            </a:pPr>
            <a:r>
              <a:rPr lang="en-US"/>
              <a:t>68%</a:t>
            </a:r>
            <a:endParaRPr/>
          </a:p>
          <a:p>
            <a:pPr marL="342900" marR="0" lvl="0" indent="-342900" algn="l" rtl="0">
              <a:spcBef>
                <a:spcPts val="640"/>
              </a:spcBef>
              <a:spcAft>
                <a:spcPts val="0"/>
              </a:spcAft>
              <a:buClr>
                <a:schemeClr val="lt2"/>
              </a:buClr>
              <a:buSzPts val="1920"/>
              <a:buFont typeface="Noto Sans Symbols"/>
              <a:buChar char="◆"/>
            </a:pPr>
            <a:r>
              <a:rPr lang="en-US"/>
              <a:t>What was the average debt?</a:t>
            </a:r>
            <a:endParaRPr/>
          </a:p>
          <a:p>
            <a:pPr marL="742950" marR="0" lvl="1" indent="-285750" algn="l" rtl="0">
              <a:spcBef>
                <a:spcPts val="640"/>
              </a:spcBef>
              <a:spcAft>
                <a:spcPts val="0"/>
              </a:spcAft>
              <a:buClr>
                <a:schemeClr val="lt1"/>
              </a:buClr>
              <a:buSzPts val="2800"/>
              <a:buFont typeface="Verdana"/>
              <a:buChar char="•"/>
            </a:pPr>
            <a:r>
              <a:rPr lang="en-US"/>
              <a:t>$31,000</a:t>
            </a:r>
            <a:endParaRPr/>
          </a:p>
          <a:p>
            <a:pPr marL="0" marR="0" lvl="0" indent="0" algn="l" rtl="0">
              <a:spcBef>
                <a:spcPts val="560"/>
              </a:spcBef>
              <a:spcAft>
                <a:spcPts val="0"/>
              </a:spcAft>
              <a:buNone/>
            </a:pPr>
            <a:endParaRPr/>
          </a:p>
          <a:p>
            <a:pPr marL="0" marR="0" lvl="0" indent="0" algn="l" rtl="0">
              <a:spcBef>
                <a:spcPts val="640"/>
              </a:spcBef>
              <a:spcAft>
                <a:spcPts val="0"/>
              </a:spcAft>
              <a:buClr>
                <a:schemeClr val="lt2"/>
              </a:buClr>
              <a:buFont typeface="Noto Sans Symbols"/>
              <a:buNone/>
            </a:pPr>
            <a:endParaRPr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2"/>
          <p:cNvSpPr txBox="1">
            <a:spLocks noGrp="1"/>
          </p:cNvSpPr>
          <p:nvPr>
            <p:ph type="title"/>
          </p:nvPr>
        </p:nvSpPr>
        <p:spPr>
          <a:xfrm>
            <a:off x="609600" y="277814"/>
            <a:ext cx="10972800" cy="113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98" name="Google Shape;398;p22"/>
          <p:cNvSpPr txBox="1">
            <a:spLocks noGrp="1"/>
          </p:cNvSpPr>
          <p:nvPr>
            <p:ph type="body" idx="1"/>
          </p:nvPr>
        </p:nvSpPr>
        <p:spPr>
          <a:xfrm>
            <a:off x="609600" y="1600201"/>
            <a:ext cx="10972800" cy="4530600"/>
          </a:xfrm>
          <a:prstGeom prst="rect">
            <a:avLst/>
          </a:prstGeom>
        </p:spPr>
        <p:txBody>
          <a:bodyPr spcFirstLastPara="1" wrap="square" lIns="91425" tIns="91425" rIns="91425" bIns="91425" anchor="t" anchorCtr="0">
            <a:noAutofit/>
          </a:bodyPr>
          <a:lstStyle/>
          <a:p>
            <a:pPr marL="342900" lvl="0" indent="-220980" algn="l" rtl="0">
              <a:spcBef>
                <a:spcPts val="640"/>
              </a:spcBef>
              <a:spcAft>
                <a:spcPts val="0"/>
              </a:spcAft>
              <a:buNone/>
            </a:pPr>
            <a:endParaRPr/>
          </a:p>
        </p:txBody>
      </p:sp>
      <p:pic>
        <p:nvPicPr>
          <p:cNvPr id="399" name="Google Shape;399;p22"/>
          <p:cNvPicPr preferRelativeResize="0"/>
          <p:nvPr/>
        </p:nvPicPr>
        <p:blipFill>
          <a:blip r:embed="rId3">
            <a:alphaModFix/>
          </a:blip>
          <a:stretch>
            <a:fillRect/>
          </a:stretch>
        </p:blipFill>
        <p:spPr>
          <a:xfrm>
            <a:off x="1795300" y="0"/>
            <a:ext cx="8601400"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3"/>
          <p:cNvSpPr txBox="1">
            <a:spLocks noGrp="1"/>
          </p:cNvSpPr>
          <p:nvPr>
            <p:ph type="title"/>
          </p:nvPr>
        </p:nvSpPr>
        <p:spPr>
          <a:xfrm>
            <a:off x="609600" y="277814"/>
            <a:ext cx="10972800" cy="1139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06" name="Google Shape;406;p23"/>
          <p:cNvSpPr txBox="1">
            <a:spLocks noGrp="1"/>
          </p:cNvSpPr>
          <p:nvPr>
            <p:ph type="body" idx="1"/>
          </p:nvPr>
        </p:nvSpPr>
        <p:spPr>
          <a:xfrm>
            <a:off x="609600" y="1600201"/>
            <a:ext cx="10972800" cy="4530600"/>
          </a:xfrm>
          <a:prstGeom prst="rect">
            <a:avLst/>
          </a:prstGeom>
        </p:spPr>
        <p:txBody>
          <a:bodyPr spcFirstLastPara="1" wrap="square" lIns="91425" tIns="91425" rIns="91425" bIns="91425" anchor="t" anchorCtr="0">
            <a:noAutofit/>
          </a:bodyPr>
          <a:lstStyle/>
          <a:p>
            <a:pPr marL="0" lvl="0" indent="0" algn="l" rtl="0">
              <a:spcBef>
                <a:spcPts val="640"/>
              </a:spcBef>
              <a:spcAft>
                <a:spcPts val="0"/>
              </a:spcAft>
              <a:buNone/>
            </a:pPr>
            <a:endParaRPr/>
          </a:p>
        </p:txBody>
      </p:sp>
      <p:pic>
        <p:nvPicPr>
          <p:cNvPr id="407" name="Google Shape;407;p23"/>
          <p:cNvPicPr preferRelativeResize="0"/>
          <p:nvPr/>
        </p:nvPicPr>
        <p:blipFill>
          <a:blip r:embed="rId3">
            <a:alphaModFix/>
          </a:blip>
          <a:stretch>
            <a:fillRect/>
          </a:stretch>
        </p:blipFill>
        <p:spPr>
          <a:xfrm>
            <a:off x="2286000" y="600075"/>
            <a:ext cx="7620000" cy="5657850"/>
          </a:xfrm>
          <a:prstGeom prst="rect">
            <a:avLst/>
          </a:prstGeom>
          <a:noFill/>
          <a:ln>
            <a:noFill/>
          </a:ln>
        </p:spPr>
      </p:pic>
    </p:spTree>
  </p:cSld>
  <p:clrMapOvr>
    <a:masterClrMapping/>
  </p:clrMapOvr>
</p:sld>
</file>

<file path=ppt/theme/theme1.xml><?xml version="1.0" encoding="utf-8"?>
<a:theme xmlns:a="http://schemas.openxmlformats.org/drawingml/2006/main" name="Satellite Dish">
  <a:themeElements>
    <a:clrScheme name="Satellite Dish 4">
      <a:dk1>
        <a:srgbClr val="666A5C"/>
      </a:dk1>
      <a:lt1>
        <a:srgbClr val="FFFFFF"/>
      </a:lt1>
      <a:dk2>
        <a:srgbClr val="757868"/>
      </a:dk2>
      <a:lt2>
        <a:srgbClr val="C4C3AA"/>
      </a:lt2>
      <a:accent1>
        <a:srgbClr val="9AC2C0"/>
      </a:accent1>
      <a:accent2>
        <a:srgbClr val="4D4F45"/>
      </a:accent2>
      <a:accent3>
        <a:srgbClr val="BDBEB9"/>
      </a:accent3>
      <a:accent4>
        <a:srgbClr val="DADADA"/>
      </a:accent4>
      <a:accent5>
        <a:srgbClr val="CADDDC"/>
      </a:accent5>
      <a:accent6>
        <a:srgbClr val="45473E"/>
      </a:accent6>
      <a:hlink>
        <a:srgbClr val="009999"/>
      </a:hlink>
      <a:folHlink>
        <a:srgbClr val="BFCB4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980</Words>
  <Application>Microsoft Office PowerPoint</Application>
  <PresentationFormat>Widescreen</PresentationFormat>
  <Paragraphs>113</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Verdana</vt:lpstr>
      <vt:lpstr>Noto Sans Symbols</vt:lpstr>
      <vt:lpstr>Arial</vt:lpstr>
      <vt:lpstr>Merriweather</vt:lpstr>
      <vt:lpstr>Calibri</vt:lpstr>
      <vt:lpstr>Satellite Dish</vt:lpstr>
      <vt:lpstr>Vocabulary</vt:lpstr>
      <vt:lpstr>Cost </vt:lpstr>
      <vt:lpstr>PowerPoint Presentation</vt:lpstr>
      <vt:lpstr>What is the view of college?</vt:lpstr>
      <vt:lpstr>Scary thoughts</vt:lpstr>
      <vt:lpstr>Scary Questions</vt:lpstr>
      <vt:lpstr>Scary Questions</vt:lpstr>
      <vt:lpstr>PowerPoint Presentation</vt:lpstr>
      <vt:lpstr>PowerPoint Presentation</vt:lpstr>
      <vt:lpstr>PowerPoint Presentation</vt:lpstr>
      <vt:lpstr>How do these guys differ on how you allocate your next 4-5 years?</vt:lpstr>
      <vt:lpstr>Average 4 year college costs</vt:lpstr>
      <vt:lpstr>More Scary Stuff</vt:lpstr>
      <vt:lpstr>The Chart</vt:lpstr>
      <vt:lpstr>Finally</vt:lpstr>
      <vt:lpstr>What do you gain by going to college?</vt:lpstr>
      <vt:lpstr>Mapping your future</vt:lpstr>
      <vt:lpstr>What do you gain by not going to college?</vt:lpstr>
      <vt:lpstr>Opp. Cost of Public vs Private</vt:lpstr>
      <vt:lpstr>Tradeoff</vt:lpstr>
      <vt:lpstr>Opportunity Cost </vt:lpstr>
      <vt:lpstr>Tradeoff and Opportunity Cost Implications</vt:lpstr>
      <vt:lpstr>Implications</vt:lpstr>
      <vt:lpstr>Opportunity Cost</vt:lpstr>
      <vt:lpstr>Opportunity Cost</vt:lpstr>
      <vt:lpstr>PowerPoint Presentation</vt:lpstr>
      <vt:lpstr>PowerPoint Presentation</vt:lpstr>
      <vt:lpstr>Dostoevsky on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Vocabulary</dc:title>
  <dc:creator>Clayton D. Jenkins</dc:creator>
  <cp:lastModifiedBy>Clayton Jenkins</cp:lastModifiedBy>
  <cp:revision>1</cp:revision>
  <dcterms:modified xsi:type="dcterms:W3CDTF">2019-09-19T19:40:06Z</dcterms:modified>
</cp:coreProperties>
</file>