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1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78DE3B08-4A1A-4001-9A92-F58689F2BF7F}">
  <a:tblStyle styleId="{78DE3B08-4A1A-4001-9A92-F58689F2BF7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6" d="100"/>
          <a:sy n="46" d="100"/>
        </p:scale>
        <p:origin x="53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Google Shape;345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6" name="Google Shape;34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Google Shape;351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2" name="Google Shape;35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Google Shape;357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8" name="Google Shape;35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64" name="Google Shape;364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Play  We just disagree</a:t>
            </a:r>
            <a:endParaRPr/>
          </a:p>
        </p:txBody>
      </p:sp>
      <p:sp>
        <p:nvSpPr>
          <p:cNvPr id="365" name="Google Shape;365;p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</a:t>
            </a:fld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Google Shape;369;g43c9fa7d74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0" name="Google Shape;370;g43c9fa7d74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1" name="Google Shape;371;g43c9fa7d74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" name="Google Shape;375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6" name="Google Shape;376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Google Shape;381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2" name="Google Shape;382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" name="Google Shape;387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8" name="Google Shape;388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"/>
          <p:cNvSpPr txBox="1"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1" name="Google Shape;141;p2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5052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  <a:defRPr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erdana"/>
              <a:buChar char="•"/>
              <a:defRPr sz="2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20039" algn="l" rtl="0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440"/>
              <a:buFont typeface="Noto Sans Symbols"/>
              <a:buChar char="◆"/>
              <a:defRPr sz="2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Verdana"/>
              <a:buChar char="•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42" name="Google Shape;142;p2"/>
          <p:cNvSpPr txBox="1">
            <a:spLocks noGrp="1"/>
          </p:cNvSpPr>
          <p:nvPr>
            <p:ph type="dt" idx="10"/>
          </p:nvPr>
        </p:nvSpPr>
        <p:spPr>
          <a:xfrm>
            <a:off x="609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43" name="Google Shape;143;p2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44" name="Google Shape;144;p2"/>
          <p:cNvSpPr txBox="1">
            <a:spLocks noGrp="1"/>
          </p:cNvSpPr>
          <p:nvPr>
            <p:ph type="sldNum" idx="12"/>
          </p:nvPr>
        </p:nvSpPr>
        <p:spPr>
          <a:xfrm>
            <a:off x="8737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p11"/>
          <p:cNvSpPr txBox="1"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2" name="Google Shape;322;p11"/>
          <p:cNvSpPr txBox="1">
            <a:spLocks noGrp="1"/>
          </p:cNvSpPr>
          <p:nvPr>
            <p:ph type="body" idx="1"/>
          </p:nvPr>
        </p:nvSpPr>
        <p:spPr>
          <a:xfrm rot="5400000">
            <a:off x="3830638" y="-1620836"/>
            <a:ext cx="4530725" cy="109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5052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  <a:defRPr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erdana"/>
              <a:buChar char="•"/>
              <a:defRPr sz="2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20039" algn="l" rtl="0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440"/>
              <a:buFont typeface="Noto Sans Symbols"/>
              <a:buChar char="◆"/>
              <a:defRPr sz="2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Verdana"/>
              <a:buChar char="•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23" name="Google Shape;323;p11"/>
          <p:cNvSpPr txBox="1">
            <a:spLocks noGrp="1"/>
          </p:cNvSpPr>
          <p:nvPr>
            <p:ph type="dt" idx="10"/>
          </p:nvPr>
        </p:nvSpPr>
        <p:spPr>
          <a:xfrm>
            <a:off x="609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24" name="Google Shape;324;p11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25" name="Google Shape;325;p11"/>
          <p:cNvSpPr txBox="1">
            <a:spLocks noGrp="1"/>
          </p:cNvSpPr>
          <p:nvPr>
            <p:ph type="sldNum" idx="12"/>
          </p:nvPr>
        </p:nvSpPr>
        <p:spPr>
          <a:xfrm>
            <a:off x="8737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p12"/>
          <p:cNvSpPr txBox="1">
            <a:spLocks noGrp="1"/>
          </p:cNvSpPr>
          <p:nvPr>
            <p:ph type="title"/>
          </p:nvPr>
        </p:nvSpPr>
        <p:spPr>
          <a:xfrm rot="5400000">
            <a:off x="7284244" y="1832769"/>
            <a:ext cx="5853112" cy="27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8" name="Google Shape;328;p12"/>
          <p:cNvSpPr txBox="1">
            <a:spLocks noGrp="1"/>
          </p:cNvSpPr>
          <p:nvPr>
            <p:ph type="body" idx="1"/>
          </p:nvPr>
        </p:nvSpPr>
        <p:spPr>
          <a:xfrm rot="5400000">
            <a:off x="1696244" y="-808831"/>
            <a:ext cx="5853112" cy="802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5052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  <a:defRPr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erdana"/>
              <a:buChar char="•"/>
              <a:defRPr sz="2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20039" algn="l" rtl="0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440"/>
              <a:buFont typeface="Noto Sans Symbols"/>
              <a:buChar char="◆"/>
              <a:defRPr sz="2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Verdana"/>
              <a:buChar char="•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29" name="Google Shape;329;p12"/>
          <p:cNvSpPr txBox="1">
            <a:spLocks noGrp="1"/>
          </p:cNvSpPr>
          <p:nvPr>
            <p:ph type="dt" idx="10"/>
          </p:nvPr>
        </p:nvSpPr>
        <p:spPr>
          <a:xfrm>
            <a:off x="609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30" name="Google Shape;330;p12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31" name="Google Shape;331;p12"/>
          <p:cNvSpPr txBox="1">
            <a:spLocks noGrp="1"/>
          </p:cNvSpPr>
          <p:nvPr>
            <p:ph type="sldNum" idx="12"/>
          </p:nvPr>
        </p:nvSpPr>
        <p:spPr>
          <a:xfrm>
            <a:off x="8737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Text, and Content" type="txAndObj">
  <p:cSld name="TEXT_AND_OBJECT">
    <p:spTree>
      <p:nvGrpSpPr>
        <p:cNvPr id="1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Google Shape;333;p13"/>
          <p:cNvSpPr txBox="1"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34" name="Google Shape;334;p13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53848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5052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  <a:defRPr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erdana"/>
              <a:buChar char="•"/>
              <a:defRPr sz="2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20039" algn="l" rtl="0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440"/>
              <a:buFont typeface="Noto Sans Symbols"/>
              <a:buChar char="◆"/>
              <a:defRPr sz="2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Verdana"/>
              <a:buChar char="•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35" name="Google Shape;335;p13"/>
          <p:cNvSpPr txBox="1">
            <a:spLocks noGrp="1"/>
          </p:cNvSpPr>
          <p:nvPr>
            <p:ph type="body" idx="2"/>
          </p:nvPr>
        </p:nvSpPr>
        <p:spPr>
          <a:xfrm>
            <a:off x="6197600" y="1600201"/>
            <a:ext cx="53848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5052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  <a:defRPr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erdana"/>
              <a:buChar char="•"/>
              <a:defRPr sz="2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20039" algn="l" rtl="0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440"/>
              <a:buFont typeface="Noto Sans Symbols"/>
              <a:buChar char="◆"/>
              <a:defRPr sz="2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Verdana"/>
              <a:buChar char="•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36" name="Google Shape;336;p13"/>
          <p:cNvSpPr txBox="1">
            <a:spLocks noGrp="1"/>
          </p:cNvSpPr>
          <p:nvPr>
            <p:ph type="dt" idx="10"/>
          </p:nvPr>
        </p:nvSpPr>
        <p:spPr>
          <a:xfrm>
            <a:off x="609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37" name="Google Shape;337;p13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38" name="Google Shape;338;p13"/>
          <p:cNvSpPr txBox="1">
            <a:spLocks noGrp="1"/>
          </p:cNvSpPr>
          <p:nvPr>
            <p:ph type="sldNum" idx="12"/>
          </p:nvPr>
        </p:nvSpPr>
        <p:spPr>
          <a:xfrm>
            <a:off x="8737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" type="objOnly">
  <p:cSld name="OBJECT_ONLY"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p14"/>
          <p:cNvSpPr txBox="1">
            <a:spLocks noGrp="1"/>
          </p:cNvSpPr>
          <p:nvPr>
            <p:ph type="body" idx="1"/>
          </p:nvPr>
        </p:nvSpPr>
        <p:spPr>
          <a:xfrm>
            <a:off x="609600" y="277813"/>
            <a:ext cx="10972800" cy="5853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5052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  <a:defRPr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erdana"/>
              <a:buChar char="•"/>
              <a:defRPr sz="2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20039" algn="l" rtl="0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440"/>
              <a:buFont typeface="Noto Sans Symbols"/>
              <a:buChar char="◆"/>
              <a:defRPr sz="2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Verdana"/>
              <a:buChar char="•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41" name="Google Shape;341;p14"/>
          <p:cNvSpPr txBox="1">
            <a:spLocks noGrp="1"/>
          </p:cNvSpPr>
          <p:nvPr>
            <p:ph type="dt" idx="10"/>
          </p:nvPr>
        </p:nvSpPr>
        <p:spPr>
          <a:xfrm>
            <a:off x="609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42" name="Google Shape;342;p14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43" name="Google Shape;343;p14"/>
          <p:cNvSpPr txBox="1">
            <a:spLocks noGrp="1"/>
          </p:cNvSpPr>
          <p:nvPr>
            <p:ph type="sldNum" idx="12"/>
          </p:nvPr>
        </p:nvSpPr>
        <p:spPr>
          <a:xfrm>
            <a:off x="8737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 type="title">
  <p:cSld name="TITLE"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6" name="Google Shape;146;p3"/>
          <p:cNvGrpSpPr/>
          <p:nvPr/>
        </p:nvGrpSpPr>
        <p:grpSpPr>
          <a:xfrm>
            <a:off x="-1134282" y="798514"/>
            <a:ext cx="10161866" cy="6692542"/>
            <a:chOff x="-521" y="480"/>
            <a:chExt cx="4801" cy="4216"/>
          </a:xfrm>
        </p:grpSpPr>
        <p:grpSp>
          <p:nvGrpSpPr>
            <p:cNvPr id="147" name="Google Shape;147;p3"/>
            <p:cNvGrpSpPr/>
            <p:nvPr/>
          </p:nvGrpSpPr>
          <p:grpSpPr>
            <a:xfrm>
              <a:off x="-521" y="480"/>
              <a:ext cx="4801" cy="4216"/>
              <a:chOff x="-137" y="522"/>
              <a:chExt cx="4801" cy="4216"/>
            </a:xfrm>
          </p:grpSpPr>
          <p:grpSp>
            <p:nvGrpSpPr>
              <p:cNvPr id="148" name="Google Shape;148;p3"/>
              <p:cNvGrpSpPr/>
              <p:nvPr/>
            </p:nvGrpSpPr>
            <p:grpSpPr>
              <a:xfrm>
                <a:off x="-137" y="522"/>
                <a:ext cx="4801" cy="4216"/>
                <a:chOff x="-137" y="522"/>
                <a:chExt cx="4801" cy="4216"/>
              </a:xfrm>
            </p:grpSpPr>
            <p:sp>
              <p:nvSpPr>
                <p:cNvPr id="149" name="Google Shape;149;p3"/>
                <p:cNvSpPr/>
                <p:nvPr/>
              </p:nvSpPr>
              <p:spPr>
                <a:xfrm>
                  <a:off x="628" y="1241"/>
                  <a:ext cx="3281" cy="30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0000" h="120000" extrusionOk="0">
                      <a:moveTo>
                        <a:pt x="31146" y="92878"/>
                      </a:moveTo>
                      <a:lnTo>
                        <a:pt x="24359" y="85385"/>
                      </a:lnTo>
                      <a:lnTo>
                        <a:pt x="18416" y="77658"/>
                      </a:lnTo>
                      <a:lnTo>
                        <a:pt x="13170" y="69697"/>
                      </a:lnTo>
                      <a:lnTo>
                        <a:pt x="8767" y="61502"/>
                      </a:lnTo>
                      <a:lnTo>
                        <a:pt x="6823" y="57521"/>
                      </a:lnTo>
                      <a:lnTo>
                        <a:pt x="5062" y="53580"/>
                      </a:lnTo>
                      <a:lnTo>
                        <a:pt x="3741" y="49600"/>
                      </a:lnTo>
                      <a:lnTo>
                        <a:pt x="2421" y="45619"/>
                      </a:lnTo>
                      <a:lnTo>
                        <a:pt x="1540" y="41639"/>
                      </a:lnTo>
                      <a:lnTo>
                        <a:pt x="880" y="37892"/>
                      </a:lnTo>
                      <a:lnTo>
                        <a:pt x="440" y="34146"/>
                      </a:lnTo>
                      <a:lnTo>
                        <a:pt x="220" y="30400"/>
                      </a:lnTo>
                      <a:lnTo>
                        <a:pt x="220" y="27121"/>
                      </a:lnTo>
                      <a:lnTo>
                        <a:pt x="660" y="23843"/>
                      </a:lnTo>
                      <a:lnTo>
                        <a:pt x="1100" y="20800"/>
                      </a:lnTo>
                      <a:lnTo>
                        <a:pt x="1981" y="17990"/>
                      </a:lnTo>
                      <a:lnTo>
                        <a:pt x="3081" y="15180"/>
                      </a:lnTo>
                      <a:lnTo>
                        <a:pt x="4402" y="12878"/>
                      </a:lnTo>
                      <a:lnTo>
                        <a:pt x="5943" y="10536"/>
                      </a:lnTo>
                      <a:lnTo>
                        <a:pt x="7667" y="8429"/>
                      </a:lnTo>
                      <a:lnTo>
                        <a:pt x="10969" y="5619"/>
                      </a:lnTo>
                      <a:lnTo>
                        <a:pt x="14490" y="3278"/>
                      </a:lnTo>
                      <a:lnTo>
                        <a:pt x="18636" y="1639"/>
                      </a:lnTo>
                      <a:lnTo>
                        <a:pt x="23038" y="702"/>
                      </a:lnTo>
                      <a:lnTo>
                        <a:pt x="27661" y="234"/>
                      </a:lnTo>
                      <a:lnTo>
                        <a:pt x="32687" y="234"/>
                      </a:lnTo>
                      <a:lnTo>
                        <a:pt x="37970" y="936"/>
                      </a:lnTo>
                      <a:lnTo>
                        <a:pt x="43436" y="2341"/>
                      </a:lnTo>
                      <a:lnTo>
                        <a:pt x="48939" y="3980"/>
                      </a:lnTo>
                      <a:lnTo>
                        <a:pt x="54625" y="6321"/>
                      </a:lnTo>
                      <a:lnTo>
                        <a:pt x="60311" y="9365"/>
                      </a:lnTo>
                      <a:lnTo>
                        <a:pt x="66254" y="12643"/>
                      </a:lnTo>
                      <a:lnTo>
                        <a:pt x="71941" y="16585"/>
                      </a:lnTo>
                      <a:lnTo>
                        <a:pt x="77664" y="20800"/>
                      </a:lnTo>
                      <a:lnTo>
                        <a:pt x="83350" y="25717"/>
                      </a:lnTo>
                      <a:lnTo>
                        <a:pt x="88853" y="31102"/>
                      </a:lnTo>
                      <a:lnTo>
                        <a:pt x="95640" y="38595"/>
                      </a:lnTo>
                      <a:lnTo>
                        <a:pt x="101583" y="46321"/>
                      </a:lnTo>
                      <a:lnTo>
                        <a:pt x="106829" y="54282"/>
                      </a:lnTo>
                      <a:lnTo>
                        <a:pt x="111232" y="62439"/>
                      </a:lnTo>
                      <a:lnTo>
                        <a:pt x="113176" y="66419"/>
                      </a:lnTo>
                      <a:lnTo>
                        <a:pt x="114937" y="70400"/>
                      </a:lnTo>
                      <a:lnTo>
                        <a:pt x="116258" y="74380"/>
                      </a:lnTo>
                      <a:lnTo>
                        <a:pt x="117578" y="78360"/>
                      </a:lnTo>
                      <a:lnTo>
                        <a:pt x="118459" y="82341"/>
                      </a:lnTo>
                      <a:lnTo>
                        <a:pt x="119119" y="86087"/>
                      </a:lnTo>
                      <a:lnTo>
                        <a:pt x="119559" y="89834"/>
                      </a:lnTo>
                      <a:lnTo>
                        <a:pt x="119779" y="93580"/>
                      </a:lnTo>
                      <a:lnTo>
                        <a:pt x="119779" y="96858"/>
                      </a:lnTo>
                      <a:lnTo>
                        <a:pt x="119339" y="100097"/>
                      </a:lnTo>
                      <a:lnTo>
                        <a:pt x="118899" y="103141"/>
                      </a:lnTo>
                      <a:lnTo>
                        <a:pt x="118018" y="105951"/>
                      </a:lnTo>
                      <a:lnTo>
                        <a:pt x="116918" y="108526"/>
                      </a:lnTo>
                      <a:lnTo>
                        <a:pt x="115817" y="111102"/>
                      </a:lnTo>
                      <a:lnTo>
                        <a:pt x="114276" y="113443"/>
                      </a:lnTo>
                      <a:lnTo>
                        <a:pt x="112552" y="115551"/>
                      </a:lnTo>
                      <a:lnTo>
                        <a:pt x="109911" y="117892"/>
                      </a:lnTo>
                      <a:lnTo>
                        <a:pt x="107049" y="120000"/>
                      </a:lnTo>
                      <a:lnTo>
                        <a:pt x="107490" y="120000"/>
                      </a:lnTo>
                      <a:lnTo>
                        <a:pt x="110131" y="118126"/>
                      </a:lnTo>
                      <a:lnTo>
                        <a:pt x="112552" y="115785"/>
                      </a:lnTo>
                      <a:lnTo>
                        <a:pt x="114276" y="113678"/>
                      </a:lnTo>
                      <a:lnTo>
                        <a:pt x="115817" y="111336"/>
                      </a:lnTo>
                      <a:lnTo>
                        <a:pt x="117138" y="108760"/>
                      </a:lnTo>
                      <a:lnTo>
                        <a:pt x="118239" y="106185"/>
                      </a:lnTo>
                      <a:lnTo>
                        <a:pt x="119119" y="103141"/>
                      </a:lnTo>
                      <a:lnTo>
                        <a:pt x="119559" y="100097"/>
                      </a:lnTo>
                      <a:lnTo>
                        <a:pt x="120000" y="96858"/>
                      </a:lnTo>
                      <a:lnTo>
                        <a:pt x="120000" y="93580"/>
                      </a:lnTo>
                      <a:lnTo>
                        <a:pt x="119779" y="89834"/>
                      </a:lnTo>
                      <a:lnTo>
                        <a:pt x="119339" y="86087"/>
                      </a:lnTo>
                      <a:lnTo>
                        <a:pt x="118679" y="82341"/>
                      </a:lnTo>
                      <a:lnTo>
                        <a:pt x="117798" y="78360"/>
                      </a:lnTo>
                      <a:lnTo>
                        <a:pt x="116478" y="74380"/>
                      </a:lnTo>
                      <a:lnTo>
                        <a:pt x="115157" y="70400"/>
                      </a:lnTo>
                      <a:lnTo>
                        <a:pt x="113396" y="66419"/>
                      </a:lnTo>
                      <a:lnTo>
                        <a:pt x="111452" y="62204"/>
                      </a:lnTo>
                      <a:lnTo>
                        <a:pt x="107049" y="54282"/>
                      </a:lnTo>
                      <a:lnTo>
                        <a:pt x="101803" y="46087"/>
                      </a:lnTo>
                      <a:lnTo>
                        <a:pt x="95860" y="38360"/>
                      </a:lnTo>
                      <a:lnTo>
                        <a:pt x="89073" y="30868"/>
                      </a:lnTo>
                      <a:lnTo>
                        <a:pt x="83570" y="25482"/>
                      </a:lnTo>
                      <a:lnTo>
                        <a:pt x="77884" y="20565"/>
                      </a:lnTo>
                      <a:lnTo>
                        <a:pt x="72161" y="16351"/>
                      </a:lnTo>
                      <a:lnTo>
                        <a:pt x="66254" y="12409"/>
                      </a:lnTo>
                      <a:lnTo>
                        <a:pt x="60531" y="9131"/>
                      </a:lnTo>
                      <a:lnTo>
                        <a:pt x="54625" y="6087"/>
                      </a:lnTo>
                      <a:lnTo>
                        <a:pt x="48939" y="3746"/>
                      </a:lnTo>
                      <a:lnTo>
                        <a:pt x="43436" y="2107"/>
                      </a:lnTo>
                      <a:lnTo>
                        <a:pt x="37970" y="702"/>
                      </a:lnTo>
                      <a:lnTo>
                        <a:pt x="32687" y="0"/>
                      </a:lnTo>
                      <a:lnTo>
                        <a:pt x="27661" y="0"/>
                      </a:lnTo>
                      <a:lnTo>
                        <a:pt x="22818" y="468"/>
                      </a:lnTo>
                      <a:lnTo>
                        <a:pt x="18416" y="1404"/>
                      </a:lnTo>
                      <a:lnTo>
                        <a:pt x="14490" y="3043"/>
                      </a:lnTo>
                      <a:lnTo>
                        <a:pt x="10749" y="5385"/>
                      </a:lnTo>
                      <a:lnTo>
                        <a:pt x="7483" y="8195"/>
                      </a:lnTo>
                      <a:lnTo>
                        <a:pt x="5723" y="10302"/>
                      </a:lnTo>
                      <a:lnTo>
                        <a:pt x="4182" y="12643"/>
                      </a:lnTo>
                      <a:lnTo>
                        <a:pt x="2861" y="15180"/>
                      </a:lnTo>
                      <a:lnTo>
                        <a:pt x="1760" y="17990"/>
                      </a:lnTo>
                      <a:lnTo>
                        <a:pt x="1100" y="20800"/>
                      </a:lnTo>
                      <a:lnTo>
                        <a:pt x="440" y="23843"/>
                      </a:lnTo>
                      <a:lnTo>
                        <a:pt x="220" y="27121"/>
                      </a:lnTo>
                      <a:lnTo>
                        <a:pt x="0" y="30400"/>
                      </a:lnTo>
                      <a:lnTo>
                        <a:pt x="220" y="34146"/>
                      </a:lnTo>
                      <a:lnTo>
                        <a:pt x="660" y="37892"/>
                      </a:lnTo>
                      <a:lnTo>
                        <a:pt x="1320" y="41639"/>
                      </a:lnTo>
                      <a:lnTo>
                        <a:pt x="2201" y="45619"/>
                      </a:lnTo>
                      <a:lnTo>
                        <a:pt x="3521" y="49600"/>
                      </a:lnTo>
                      <a:lnTo>
                        <a:pt x="4842" y="53580"/>
                      </a:lnTo>
                      <a:lnTo>
                        <a:pt x="6603" y="57521"/>
                      </a:lnTo>
                      <a:lnTo>
                        <a:pt x="8547" y="61736"/>
                      </a:lnTo>
                      <a:lnTo>
                        <a:pt x="10528" y="65717"/>
                      </a:lnTo>
                      <a:lnTo>
                        <a:pt x="12950" y="69697"/>
                      </a:lnTo>
                      <a:lnTo>
                        <a:pt x="18196" y="77658"/>
                      </a:lnTo>
                      <a:lnTo>
                        <a:pt x="24359" y="85385"/>
                      </a:lnTo>
                      <a:lnTo>
                        <a:pt x="31146" y="92878"/>
                      </a:lnTo>
                      <a:lnTo>
                        <a:pt x="35988" y="97560"/>
                      </a:lnTo>
                      <a:lnTo>
                        <a:pt x="40794" y="101736"/>
                      </a:lnTo>
                      <a:lnTo>
                        <a:pt x="45637" y="105717"/>
                      </a:lnTo>
                      <a:lnTo>
                        <a:pt x="50663" y="109463"/>
                      </a:lnTo>
                      <a:lnTo>
                        <a:pt x="55726" y="112741"/>
                      </a:lnTo>
                      <a:lnTo>
                        <a:pt x="60752" y="115551"/>
                      </a:lnTo>
                      <a:lnTo>
                        <a:pt x="65594" y="117892"/>
                      </a:lnTo>
                      <a:lnTo>
                        <a:pt x="70657" y="120000"/>
                      </a:lnTo>
                      <a:lnTo>
                        <a:pt x="71060" y="120000"/>
                      </a:lnTo>
                      <a:lnTo>
                        <a:pt x="66034" y="117892"/>
                      </a:lnTo>
                      <a:lnTo>
                        <a:pt x="60972" y="115551"/>
                      </a:lnTo>
                      <a:lnTo>
                        <a:pt x="55946" y="112741"/>
                      </a:lnTo>
                      <a:lnTo>
                        <a:pt x="50883" y="109463"/>
                      </a:lnTo>
                      <a:lnTo>
                        <a:pt x="45857" y="105717"/>
                      </a:lnTo>
                      <a:lnTo>
                        <a:pt x="41014" y="101736"/>
                      </a:lnTo>
                      <a:lnTo>
                        <a:pt x="35988" y="97560"/>
                      </a:lnTo>
                      <a:lnTo>
                        <a:pt x="31146" y="928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chemeClr val="lt1"/>
                    </a:solidFill>
                    <a:latin typeface="Verdana"/>
                    <a:ea typeface="Verdana"/>
                    <a:cs typeface="Verdana"/>
                    <a:sym typeface="Verdana"/>
                  </a:endParaRPr>
                </a:p>
              </p:txBody>
            </p:sp>
            <p:grpSp>
              <p:nvGrpSpPr>
                <p:cNvPr id="150" name="Google Shape;150;p3"/>
                <p:cNvGrpSpPr/>
                <p:nvPr/>
              </p:nvGrpSpPr>
              <p:grpSpPr>
                <a:xfrm>
                  <a:off x="-137" y="522"/>
                  <a:ext cx="4801" cy="4216"/>
                  <a:chOff x="-137" y="522"/>
                  <a:chExt cx="4801" cy="4216"/>
                </a:xfrm>
              </p:grpSpPr>
              <p:sp>
                <p:nvSpPr>
                  <p:cNvPr id="151" name="Google Shape;151;p3"/>
                  <p:cNvSpPr/>
                  <p:nvPr/>
                </p:nvSpPr>
                <p:spPr>
                  <a:xfrm>
                    <a:off x="400" y="815"/>
                    <a:ext cx="3964" cy="350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0000" h="120000" extrusionOk="0">
                        <a:moveTo>
                          <a:pt x="120000" y="101902"/>
                        </a:moveTo>
                        <a:lnTo>
                          <a:pt x="119817" y="98029"/>
                        </a:lnTo>
                        <a:lnTo>
                          <a:pt x="119453" y="93916"/>
                        </a:lnTo>
                        <a:lnTo>
                          <a:pt x="118724" y="89597"/>
                        </a:lnTo>
                        <a:lnTo>
                          <a:pt x="117661" y="85484"/>
                        </a:lnTo>
                        <a:lnTo>
                          <a:pt x="116568" y="81165"/>
                        </a:lnTo>
                        <a:lnTo>
                          <a:pt x="114929" y="76640"/>
                        </a:lnTo>
                        <a:lnTo>
                          <a:pt x="113289" y="72322"/>
                        </a:lnTo>
                        <a:lnTo>
                          <a:pt x="111285" y="67797"/>
                        </a:lnTo>
                        <a:lnTo>
                          <a:pt x="109099" y="63513"/>
                        </a:lnTo>
                        <a:lnTo>
                          <a:pt x="106761" y="58988"/>
                        </a:lnTo>
                        <a:lnTo>
                          <a:pt x="104210" y="54670"/>
                        </a:lnTo>
                        <a:lnTo>
                          <a:pt x="101295" y="50351"/>
                        </a:lnTo>
                        <a:lnTo>
                          <a:pt x="98410" y="46032"/>
                        </a:lnTo>
                        <a:lnTo>
                          <a:pt x="95131" y="41919"/>
                        </a:lnTo>
                        <a:lnTo>
                          <a:pt x="91852" y="37806"/>
                        </a:lnTo>
                        <a:lnTo>
                          <a:pt x="88238" y="33693"/>
                        </a:lnTo>
                        <a:lnTo>
                          <a:pt x="82621" y="27934"/>
                        </a:lnTo>
                        <a:lnTo>
                          <a:pt x="76791" y="22622"/>
                        </a:lnTo>
                        <a:lnTo>
                          <a:pt x="70809" y="17892"/>
                        </a:lnTo>
                        <a:lnTo>
                          <a:pt x="65010" y="13573"/>
                        </a:lnTo>
                        <a:lnTo>
                          <a:pt x="58997" y="9871"/>
                        </a:lnTo>
                        <a:lnTo>
                          <a:pt x="53016" y="6786"/>
                        </a:lnTo>
                        <a:lnTo>
                          <a:pt x="47216" y="4318"/>
                        </a:lnTo>
                        <a:lnTo>
                          <a:pt x="41386" y="2262"/>
                        </a:lnTo>
                        <a:lnTo>
                          <a:pt x="35951" y="822"/>
                        </a:lnTo>
                        <a:lnTo>
                          <a:pt x="30516" y="205"/>
                        </a:lnTo>
                        <a:lnTo>
                          <a:pt x="25414" y="0"/>
                        </a:lnTo>
                        <a:lnTo>
                          <a:pt x="20526" y="411"/>
                        </a:lnTo>
                        <a:lnTo>
                          <a:pt x="15971" y="1645"/>
                        </a:lnTo>
                        <a:lnTo>
                          <a:pt x="11811" y="3496"/>
                        </a:lnTo>
                        <a:lnTo>
                          <a:pt x="7985" y="5964"/>
                        </a:lnTo>
                        <a:lnTo>
                          <a:pt x="4706" y="9048"/>
                        </a:lnTo>
                        <a:lnTo>
                          <a:pt x="3461" y="10694"/>
                        </a:lnTo>
                        <a:lnTo>
                          <a:pt x="2186" y="12544"/>
                        </a:lnTo>
                        <a:lnTo>
                          <a:pt x="0" y="16658"/>
                        </a:lnTo>
                        <a:lnTo>
                          <a:pt x="0" y="17069"/>
                        </a:lnTo>
                        <a:lnTo>
                          <a:pt x="2186" y="12750"/>
                        </a:lnTo>
                        <a:lnTo>
                          <a:pt x="4888" y="9048"/>
                        </a:lnTo>
                        <a:lnTo>
                          <a:pt x="8168" y="5964"/>
                        </a:lnTo>
                        <a:lnTo>
                          <a:pt x="11993" y="3496"/>
                        </a:lnTo>
                        <a:lnTo>
                          <a:pt x="15971" y="1645"/>
                        </a:lnTo>
                        <a:lnTo>
                          <a:pt x="20526" y="616"/>
                        </a:lnTo>
                        <a:lnTo>
                          <a:pt x="25414" y="205"/>
                        </a:lnTo>
                        <a:lnTo>
                          <a:pt x="30516" y="205"/>
                        </a:lnTo>
                        <a:lnTo>
                          <a:pt x="35951" y="1028"/>
                        </a:lnTo>
                        <a:lnTo>
                          <a:pt x="41386" y="2467"/>
                        </a:lnTo>
                        <a:lnTo>
                          <a:pt x="47216" y="4524"/>
                        </a:lnTo>
                        <a:lnTo>
                          <a:pt x="53016" y="6992"/>
                        </a:lnTo>
                        <a:lnTo>
                          <a:pt x="58997" y="10077"/>
                        </a:lnTo>
                        <a:lnTo>
                          <a:pt x="64827" y="13778"/>
                        </a:lnTo>
                        <a:lnTo>
                          <a:pt x="70809" y="18097"/>
                        </a:lnTo>
                        <a:lnTo>
                          <a:pt x="76609" y="22827"/>
                        </a:lnTo>
                        <a:lnTo>
                          <a:pt x="82439" y="28140"/>
                        </a:lnTo>
                        <a:lnTo>
                          <a:pt x="88056" y="33898"/>
                        </a:lnTo>
                        <a:lnTo>
                          <a:pt x="94949" y="41919"/>
                        </a:lnTo>
                        <a:lnTo>
                          <a:pt x="98228" y="46238"/>
                        </a:lnTo>
                        <a:lnTo>
                          <a:pt x="101295" y="50351"/>
                        </a:lnTo>
                        <a:lnTo>
                          <a:pt x="104028" y="54670"/>
                        </a:lnTo>
                        <a:lnTo>
                          <a:pt x="106578" y="59194"/>
                        </a:lnTo>
                        <a:lnTo>
                          <a:pt x="109099" y="63513"/>
                        </a:lnTo>
                        <a:lnTo>
                          <a:pt x="111285" y="68003"/>
                        </a:lnTo>
                        <a:lnTo>
                          <a:pt x="113289" y="72322"/>
                        </a:lnTo>
                        <a:lnTo>
                          <a:pt x="114929" y="76640"/>
                        </a:lnTo>
                        <a:lnTo>
                          <a:pt x="116386" y="81165"/>
                        </a:lnTo>
                        <a:lnTo>
                          <a:pt x="117661" y="85484"/>
                        </a:lnTo>
                        <a:lnTo>
                          <a:pt x="118724" y="89597"/>
                        </a:lnTo>
                        <a:lnTo>
                          <a:pt x="119453" y="93916"/>
                        </a:lnTo>
                        <a:lnTo>
                          <a:pt x="119817" y="98029"/>
                        </a:lnTo>
                        <a:lnTo>
                          <a:pt x="120000" y="101902"/>
                        </a:lnTo>
                        <a:lnTo>
                          <a:pt x="119817" y="107043"/>
                        </a:lnTo>
                        <a:lnTo>
                          <a:pt x="119089" y="111568"/>
                        </a:lnTo>
                        <a:lnTo>
                          <a:pt x="117995" y="116092"/>
                        </a:lnTo>
                        <a:lnTo>
                          <a:pt x="116386" y="120000"/>
                        </a:lnTo>
                        <a:lnTo>
                          <a:pt x="117995" y="116092"/>
                        </a:lnTo>
                        <a:lnTo>
                          <a:pt x="119271" y="111568"/>
                        </a:lnTo>
                        <a:lnTo>
                          <a:pt x="119817" y="107043"/>
                        </a:lnTo>
                        <a:lnTo>
                          <a:pt x="120000" y="101902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t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chemeClr val="lt1"/>
                      </a:solidFill>
                      <a:latin typeface="Verdana"/>
                      <a:ea typeface="Verdana"/>
                      <a:cs typeface="Verdana"/>
                      <a:sym typeface="Verdana"/>
                    </a:endParaRPr>
                  </a:p>
                </p:txBody>
              </p:sp>
              <p:sp>
                <p:nvSpPr>
                  <p:cNvPr id="152" name="Google Shape;152;p3"/>
                  <p:cNvSpPr/>
                  <p:nvPr/>
                </p:nvSpPr>
                <p:spPr>
                  <a:xfrm>
                    <a:off x="406" y="953"/>
                    <a:ext cx="3803" cy="336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0000" h="120000" extrusionOk="0">
                        <a:moveTo>
                          <a:pt x="31432" y="98412"/>
                        </a:moveTo>
                        <a:lnTo>
                          <a:pt x="24595" y="90490"/>
                        </a:lnTo>
                        <a:lnTo>
                          <a:pt x="21398" y="86208"/>
                        </a:lnTo>
                        <a:lnTo>
                          <a:pt x="18549" y="82140"/>
                        </a:lnTo>
                        <a:lnTo>
                          <a:pt x="15700" y="77859"/>
                        </a:lnTo>
                        <a:lnTo>
                          <a:pt x="13262" y="73577"/>
                        </a:lnTo>
                        <a:lnTo>
                          <a:pt x="10793" y="69295"/>
                        </a:lnTo>
                        <a:lnTo>
                          <a:pt x="8704" y="65013"/>
                        </a:lnTo>
                        <a:lnTo>
                          <a:pt x="6805" y="60767"/>
                        </a:lnTo>
                        <a:lnTo>
                          <a:pt x="5096" y="56485"/>
                        </a:lnTo>
                        <a:lnTo>
                          <a:pt x="3608" y="52203"/>
                        </a:lnTo>
                        <a:lnTo>
                          <a:pt x="2469" y="47921"/>
                        </a:lnTo>
                        <a:lnTo>
                          <a:pt x="1519" y="43853"/>
                        </a:lnTo>
                        <a:lnTo>
                          <a:pt x="759" y="39785"/>
                        </a:lnTo>
                        <a:lnTo>
                          <a:pt x="379" y="35718"/>
                        </a:lnTo>
                        <a:lnTo>
                          <a:pt x="189" y="31864"/>
                        </a:lnTo>
                        <a:lnTo>
                          <a:pt x="379" y="28438"/>
                        </a:lnTo>
                        <a:lnTo>
                          <a:pt x="569" y="25013"/>
                        </a:lnTo>
                        <a:lnTo>
                          <a:pt x="1329" y="21837"/>
                        </a:lnTo>
                        <a:lnTo>
                          <a:pt x="2089" y="18840"/>
                        </a:lnTo>
                        <a:lnTo>
                          <a:pt x="3038" y="16057"/>
                        </a:lnTo>
                        <a:lnTo>
                          <a:pt x="4368" y="13487"/>
                        </a:lnTo>
                        <a:lnTo>
                          <a:pt x="5855" y="10918"/>
                        </a:lnTo>
                        <a:lnTo>
                          <a:pt x="7565" y="8777"/>
                        </a:lnTo>
                        <a:lnTo>
                          <a:pt x="10793" y="5780"/>
                        </a:lnTo>
                        <a:lnTo>
                          <a:pt x="14370" y="3425"/>
                        </a:lnTo>
                        <a:lnTo>
                          <a:pt x="18359" y="1712"/>
                        </a:lnTo>
                        <a:lnTo>
                          <a:pt x="22885" y="642"/>
                        </a:lnTo>
                        <a:lnTo>
                          <a:pt x="27443" y="214"/>
                        </a:lnTo>
                        <a:lnTo>
                          <a:pt x="32540" y="214"/>
                        </a:lnTo>
                        <a:lnTo>
                          <a:pt x="37858" y="1070"/>
                        </a:lnTo>
                        <a:lnTo>
                          <a:pt x="43144" y="2355"/>
                        </a:lnTo>
                        <a:lnTo>
                          <a:pt x="48841" y="4281"/>
                        </a:lnTo>
                        <a:lnTo>
                          <a:pt x="54508" y="6851"/>
                        </a:lnTo>
                        <a:lnTo>
                          <a:pt x="60174" y="10062"/>
                        </a:lnTo>
                        <a:lnTo>
                          <a:pt x="66061" y="13487"/>
                        </a:lnTo>
                        <a:lnTo>
                          <a:pt x="71917" y="17769"/>
                        </a:lnTo>
                        <a:lnTo>
                          <a:pt x="77583" y="22265"/>
                        </a:lnTo>
                        <a:lnTo>
                          <a:pt x="83281" y="27582"/>
                        </a:lnTo>
                        <a:lnTo>
                          <a:pt x="88757" y="33148"/>
                        </a:lnTo>
                        <a:lnTo>
                          <a:pt x="95563" y="41070"/>
                        </a:lnTo>
                        <a:lnTo>
                          <a:pt x="98601" y="45138"/>
                        </a:lnTo>
                        <a:lnTo>
                          <a:pt x="101640" y="49420"/>
                        </a:lnTo>
                        <a:lnTo>
                          <a:pt x="104299" y="53702"/>
                        </a:lnTo>
                        <a:lnTo>
                          <a:pt x="106926" y="57983"/>
                        </a:lnTo>
                        <a:lnTo>
                          <a:pt x="109206" y="62265"/>
                        </a:lnTo>
                        <a:lnTo>
                          <a:pt x="111485" y="66512"/>
                        </a:lnTo>
                        <a:lnTo>
                          <a:pt x="113384" y="70793"/>
                        </a:lnTo>
                        <a:lnTo>
                          <a:pt x="115061" y="75075"/>
                        </a:lnTo>
                        <a:lnTo>
                          <a:pt x="116391" y="79357"/>
                        </a:lnTo>
                        <a:lnTo>
                          <a:pt x="117720" y="83639"/>
                        </a:lnTo>
                        <a:lnTo>
                          <a:pt x="118670" y="87707"/>
                        </a:lnTo>
                        <a:lnTo>
                          <a:pt x="119430" y="91775"/>
                        </a:lnTo>
                        <a:lnTo>
                          <a:pt x="119810" y="95842"/>
                        </a:lnTo>
                        <a:lnTo>
                          <a:pt x="120000" y="99696"/>
                        </a:lnTo>
                        <a:lnTo>
                          <a:pt x="119620" y="105441"/>
                        </a:lnTo>
                        <a:lnTo>
                          <a:pt x="118670" y="110793"/>
                        </a:lnTo>
                        <a:lnTo>
                          <a:pt x="116961" y="115718"/>
                        </a:lnTo>
                        <a:lnTo>
                          <a:pt x="114682" y="120000"/>
                        </a:lnTo>
                        <a:lnTo>
                          <a:pt x="114872" y="120000"/>
                        </a:lnTo>
                        <a:lnTo>
                          <a:pt x="117151" y="115718"/>
                        </a:lnTo>
                        <a:lnTo>
                          <a:pt x="118670" y="111008"/>
                        </a:lnTo>
                        <a:lnTo>
                          <a:pt x="119620" y="105869"/>
                        </a:lnTo>
                        <a:lnTo>
                          <a:pt x="120000" y="100124"/>
                        </a:lnTo>
                        <a:lnTo>
                          <a:pt x="120000" y="99910"/>
                        </a:lnTo>
                        <a:lnTo>
                          <a:pt x="120000" y="99696"/>
                        </a:lnTo>
                        <a:lnTo>
                          <a:pt x="119810" y="95842"/>
                        </a:lnTo>
                        <a:lnTo>
                          <a:pt x="119430" y="91775"/>
                        </a:lnTo>
                        <a:lnTo>
                          <a:pt x="118670" y="87707"/>
                        </a:lnTo>
                        <a:lnTo>
                          <a:pt x="117720" y="83425"/>
                        </a:lnTo>
                        <a:lnTo>
                          <a:pt x="116581" y="79357"/>
                        </a:lnTo>
                        <a:lnTo>
                          <a:pt x="115061" y="75075"/>
                        </a:lnTo>
                        <a:lnTo>
                          <a:pt x="113384" y="70793"/>
                        </a:lnTo>
                        <a:lnTo>
                          <a:pt x="111485" y="66512"/>
                        </a:lnTo>
                        <a:lnTo>
                          <a:pt x="109395" y="62051"/>
                        </a:lnTo>
                        <a:lnTo>
                          <a:pt x="106926" y="57769"/>
                        </a:lnTo>
                        <a:lnTo>
                          <a:pt x="104457" y="53487"/>
                        </a:lnTo>
                        <a:lnTo>
                          <a:pt x="101640" y="49420"/>
                        </a:lnTo>
                        <a:lnTo>
                          <a:pt x="98791" y="45138"/>
                        </a:lnTo>
                        <a:lnTo>
                          <a:pt x="95563" y="41070"/>
                        </a:lnTo>
                        <a:lnTo>
                          <a:pt x="88757" y="33148"/>
                        </a:lnTo>
                        <a:lnTo>
                          <a:pt x="83281" y="27368"/>
                        </a:lnTo>
                        <a:lnTo>
                          <a:pt x="77583" y="22265"/>
                        </a:lnTo>
                        <a:lnTo>
                          <a:pt x="71917" y="17555"/>
                        </a:lnTo>
                        <a:lnTo>
                          <a:pt x="66061" y="13487"/>
                        </a:lnTo>
                        <a:lnTo>
                          <a:pt x="60174" y="9848"/>
                        </a:lnTo>
                        <a:lnTo>
                          <a:pt x="54508" y="6851"/>
                        </a:lnTo>
                        <a:lnTo>
                          <a:pt x="48841" y="4281"/>
                        </a:lnTo>
                        <a:lnTo>
                          <a:pt x="43144" y="2355"/>
                        </a:lnTo>
                        <a:lnTo>
                          <a:pt x="37668" y="856"/>
                        </a:lnTo>
                        <a:lnTo>
                          <a:pt x="32540" y="214"/>
                        </a:lnTo>
                        <a:lnTo>
                          <a:pt x="27443" y="0"/>
                        </a:lnTo>
                        <a:lnTo>
                          <a:pt x="22695" y="428"/>
                        </a:lnTo>
                        <a:lnTo>
                          <a:pt x="18359" y="1498"/>
                        </a:lnTo>
                        <a:lnTo>
                          <a:pt x="14180" y="3211"/>
                        </a:lnTo>
                        <a:lnTo>
                          <a:pt x="10604" y="5780"/>
                        </a:lnTo>
                        <a:lnTo>
                          <a:pt x="7375" y="8777"/>
                        </a:lnTo>
                        <a:lnTo>
                          <a:pt x="5666" y="10918"/>
                        </a:lnTo>
                        <a:lnTo>
                          <a:pt x="4178" y="13487"/>
                        </a:lnTo>
                        <a:lnTo>
                          <a:pt x="2848" y="16057"/>
                        </a:lnTo>
                        <a:lnTo>
                          <a:pt x="1899" y="18840"/>
                        </a:lnTo>
                        <a:lnTo>
                          <a:pt x="1139" y="21837"/>
                        </a:lnTo>
                        <a:lnTo>
                          <a:pt x="379" y="25013"/>
                        </a:lnTo>
                        <a:lnTo>
                          <a:pt x="189" y="28438"/>
                        </a:lnTo>
                        <a:lnTo>
                          <a:pt x="0" y="31864"/>
                        </a:lnTo>
                        <a:lnTo>
                          <a:pt x="189" y="35718"/>
                        </a:lnTo>
                        <a:lnTo>
                          <a:pt x="759" y="39785"/>
                        </a:lnTo>
                        <a:lnTo>
                          <a:pt x="1329" y="43853"/>
                        </a:lnTo>
                        <a:lnTo>
                          <a:pt x="2469" y="47921"/>
                        </a:lnTo>
                        <a:lnTo>
                          <a:pt x="3608" y="52203"/>
                        </a:lnTo>
                        <a:lnTo>
                          <a:pt x="5096" y="56485"/>
                        </a:lnTo>
                        <a:lnTo>
                          <a:pt x="6805" y="60767"/>
                        </a:lnTo>
                        <a:lnTo>
                          <a:pt x="8704" y="65013"/>
                        </a:lnTo>
                        <a:lnTo>
                          <a:pt x="10793" y="69295"/>
                        </a:lnTo>
                        <a:lnTo>
                          <a:pt x="13073" y="73577"/>
                        </a:lnTo>
                        <a:lnTo>
                          <a:pt x="15700" y="77859"/>
                        </a:lnTo>
                        <a:lnTo>
                          <a:pt x="18359" y="82140"/>
                        </a:lnTo>
                        <a:lnTo>
                          <a:pt x="21398" y="86422"/>
                        </a:lnTo>
                        <a:lnTo>
                          <a:pt x="24405" y="90490"/>
                        </a:lnTo>
                        <a:lnTo>
                          <a:pt x="31242" y="98412"/>
                        </a:lnTo>
                        <a:lnTo>
                          <a:pt x="37478" y="104585"/>
                        </a:lnTo>
                        <a:lnTo>
                          <a:pt x="43903" y="110365"/>
                        </a:lnTo>
                        <a:lnTo>
                          <a:pt x="50519" y="115504"/>
                        </a:lnTo>
                        <a:lnTo>
                          <a:pt x="56977" y="120000"/>
                        </a:lnTo>
                        <a:lnTo>
                          <a:pt x="57166" y="120000"/>
                        </a:lnTo>
                        <a:lnTo>
                          <a:pt x="50519" y="115504"/>
                        </a:lnTo>
                        <a:lnTo>
                          <a:pt x="44093" y="110365"/>
                        </a:lnTo>
                        <a:lnTo>
                          <a:pt x="37668" y="104585"/>
                        </a:lnTo>
                        <a:lnTo>
                          <a:pt x="31432" y="98412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t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chemeClr val="lt1"/>
                      </a:solidFill>
                      <a:latin typeface="Verdana"/>
                      <a:ea typeface="Verdana"/>
                      <a:cs typeface="Verdana"/>
                      <a:sym typeface="Verdana"/>
                    </a:endParaRPr>
                  </a:p>
                </p:txBody>
              </p:sp>
              <p:sp>
                <p:nvSpPr>
                  <p:cNvPr id="153" name="Google Shape;153;p3"/>
                  <p:cNvSpPr/>
                  <p:nvPr/>
                </p:nvSpPr>
                <p:spPr>
                  <a:xfrm>
                    <a:off x="514" y="1091"/>
                    <a:ext cx="3538" cy="32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0000" h="120000" extrusionOk="0">
                        <a:moveTo>
                          <a:pt x="31097" y="95702"/>
                        </a:moveTo>
                        <a:lnTo>
                          <a:pt x="24394" y="87888"/>
                        </a:lnTo>
                        <a:lnTo>
                          <a:pt x="18304" y="79851"/>
                        </a:lnTo>
                        <a:lnTo>
                          <a:pt x="15650" y="75832"/>
                        </a:lnTo>
                        <a:lnTo>
                          <a:pt x="12996" y="71813"/>
                        </a:lnTo>
                        <a:lnTo>
                          <a:pt x="10785" y="67572"/>
                        </a:lnTo>
                        <a:lnTo>
                          <a:pt x="8539" y="63330"/>
                        </a:lnTo>
                        <a:lnTo>
                          <a:pt x="6702" y="59125"/>
                        </a:lnTo>
                        <a:lnTo>
                          <a:pt x="5069" y="55106"/>
                        </a:lnTo>
                        <a:lnTo>
                          <a:pt x="3640" y="50865"/>
                        </a:lnTo>
                        <a:lnTo>
                          <a:pt x="2415" y="46846"/>
                        </a:lnTo>
                        <a:lnTo>
                          <a:pt x="1394" y="42827"/>
                        </a:lnTo>
                        <a:lnTo>
                          <a:pt x="612" y="38809"/>
                        </a:lnTo>
                        <a:lnTo>
                          <a:pt x="204" y="35013"/>
                        </a:lnTo>
                        <a:lnTo>
                          <a:pt x="0" y="31218"/>
                        </a:lnTo>
                        <a:lnTo>
                          <a:pt x="204" y="27869"/>
                        </a:lnTo>
                        <a:lnTo>
                          <a:pt x="408" y="24520"/>
                        </a:lnTo>
                        <a:lnTo>
                          <a:pt x="1020" y="21395"/>
                        </a:lnTo>
                        <a:lnTo>
                          <a:pt x="2007" y="18530"/>
                        </a:lnTo>
                        <a:lnTo>
                          <a:pt x="3028" y="15627"/>
                        </a:lnTo>
                        <a:lnTo>
                          <a:pt x="4252" y="13172"/>
                        </a:lnTo>
                        <a:lnTo>
                          <a:pt x="5886" y="10716"/>
                        </a:lnTo>
                        <a:lnTo>
                          <a:pt x="7519" y="8483"/>
                        </a:lnTo>
                        <a:lnTo>
                          <a:pt x="10785" y="5581"/>
                        </a:lnTo>
                        <a:lnTo>
                          <a:pt x="14425" y="3348"/>
                        </a:lnTo>
                        <a:lnTo>
                          <a:pt x="18508" y="1562"/>
                        </a:lnTo>
                        <a:lnTo>
                          <a:pt x="22761" y="446"/>
                        </a:lnTo>
                        <a:lnTo>
                          <a:pt x="27660" y="0"/>
                        </a:lnTo>
                        <a:lnTo>
                          <a:pt x="32526" y="223"/>
                        </a:lnTo>
                        <a:lnTo>
                          <a:pt x="37833" y="893"/>
                        </a:lnTo>
                        <a:lnTo>
                          <a:pt x="43311" y="2232"/>
                        </a:lnTo>
                        <a:lnTo>
                          <a:pt x="49027" y="4241"/>
                        </a:lnTo>
                        <a:lnTo>
                          <a:pt x="54709" y="6474"/>
                        </a:lnTo>
                        <a:lnTo>
                          <a:pt x="60391" y="9600"/>
                        </a:lnTo>
                        <a:lnTo>
                          <a:pt x="66311" y="12948"/>
                        </a:lnTo>
                        <a:lnTo>
                          <a:pt x="71993" y="16967"/>
                        </a:lnTo>
                        <a:lnTo>
                          <a:pt x="77709" y="21395"/>
                        </a:lnTo>
                        <a:lnTo>
                          <a:pt x="83390" y="26530"/>
                        </a:lnTo>
                        <a:lnTo>
                          <a:pt x="88902" y="31888"/>
                        </a:lnTo>
                        <a:lnTo>
                          <a:pt x="95605" y="39702"/>
                        </a:lnTo>
                        <a:lnTo>
                          <a:pt x="101695" y="47739"/>
                        </a:lnTo>
                        <a:lnTo>
                          <a:pt x="104553" y="51758"/>
                        </a:lnTo>
                        <a:lnTo>
                          <a:pt x="107003" y="56000"/>
                        </a:lnTo>
                        <a:lnTo>
                          <a:pt x="109418" y="59981"/>
                        </a:lnTo>
                        <a:lnTo>
                          <a:pt x="111460" y="64223"/>
                        </a:lnTo>
                        <a:lnTo>
                          <a:pt x="113297" y="68465"/>
                        </a:lnTo>
                        <a:lnTo>
                          <a:pt x="115134" y="72483"/>
                        </a:lnTo>
                        <a:lnTo>
                          <a:pt x="116563" y="76725"/>
                        </a:lnTo>
                        <a:lnTo>
                          <a:pt x="117788" y="80744"/>
                        </a:lnTo>
                        <a:lnTo>
                          <a:pt x="118775" y="84762"/>
                        </a:lnTo>
                        <a:lnTo>
                          <a:pt x="119387" y="88781"/>
                        </a:lnTo>
                        <a:lnTo>
                          <a:pt x="119795" y="92576"/>
                        </a:lnTo>
                        <a:lnTo>
                          <a:pt x="120000" y="96372"/>
                        </a:lnTo>
                        <a:lnTo>
                          <a:pt x="119795" y="99720"/>
                        </a:lnTo>
                        <a:lnTo>
                          <a:pt x="119591" y="103032"/>
                        </a:lnTo>
                        <a:lnTo>
                          <a:pt x="118979" y="106158"/>
                        </a:lnTo>
                        <a:lnTo>
                          <a:pt x="118196" y="109060"/>
                        </a:lnTo>
                        <a:lnTo>
                          <a:pt x="116971" y="111962"/>
                        </a:lnTo>
                        <a:lnTo>
                          <a:pt x="115747" y="114418"/>
                        </a:lnTo>
                        <a:lnTo>
                          <a:pt x="114318" y="116874"/>
                        </a:lnTo>
                        <a:lnTo>
                          <a:pt x="112480" y="119106"/>
                        </a:lnTo>
                        <a:lnTo>
                          <a:pt x="112072" y="119553"/>
                        </a:lnTo>
                        <a:lnTo>
                          <a:pt x="111664" y="120000"/>
                        </a:lnTo>
                        <a:lnTo>
                          <a:pt x="111868" y="120000"/>
                        </a:lnTo>
                        <a:lnTo>
                          <a:pt x="112276" y="119553"/>
                        </a:lnTo>
                        <a:lnTo>
                          <a:pt x="112685" y="119106"/>
                        </a:lnTo>
                        <a:lnTo>
                          <a:pt x="114522" y="116874"/>
                        </a:lnTo>
                        <a:lnTo>
                          <a:pt x="115951" y="114418"/>
                        </a:lnTo>
                        <a:lnTo>
                          <a:pt x="117176" y="111962"/>
                        </a:lnTo>
                        <a:lnTo>
                          <a:pt x="118196" y="109060"/>
                        </a:lnTo>
                        <a:lnTo>
                          <a:pt x="118979" y="106158"/>
                        </a:lnTo>
                        <a:lnTo>
                          <a:pt x="119591" y="103032"/>
                        </a:lnTo>
                        <a:lnTo>
                          <a:pt x="120000" y="99720"/>
                        </a:lnTo>
                        <a:lnTo>
                          <a:pt x="120000" y="96372"/>
                        </a:lnTo>
                        <a:lnTo>
                          <a:pt x="119795" y="92576"/>
                        </a:lnTo>
                        <a:lnTo>
                          <a:pt x="119387" y="88781"/>
                        </a:lnTo>
                        <a:lnTo>
                          <a:pt x="118775" y="84762"/>
                        </a:lnTo>
                        <a:lnTo>
                          <a:pt x="117788" y="80744"/>
                        </a:lnTo>
                        <a:lnTo>
                          <a:pt x="116563" y="76502"/>
                        </a:lnTo>
                        <a:lnTo>
                          <a:pt x="115134" y="72483"/>
                        </a:lnTo>
                        <a:lnTo>
                          <a:pt x="113501" y="68241"/>
                        </a:lnTo>
                        <a:lnTo>
                          <a:pt x="111460" y="64223"/>
                        </a:lnTo>
                        <a:lnTo>
                          <a:pt x="109418" y="59981"/>
                        </a:lnTo>
                        <a:lnTo>
                          <a:pt x="107003" y="55776"/>
                        </a:lnTo>
                        <a:lnTo>
                          <a:pt x="104553" y="51758"/>
                        </a:lnTo>
                        <a:lnTo>
                          <a:pt x="101695" y="47516"/>
                        </a:lnTo>
                        <a:lnTo>
                          <a:pt x="95809" y="39479"/>
                        </a:lnTo>
                        <a:lnTo>
                          <a:pt x="88902" y="31888"/>
                        </a:lnTo>
                        <a:lnTo>
                          <a:pt x="83390" y="26306"/>
                        </a:lnTo>
                        <a:lnTo>
                          <a:pt x="77709" y="21395"/>
                        </a:lnTo>
                        <a:lnTo>
                          <a:pt x="71993" y="16967"/>
                        </a:lnTo>
                        <a:lnTo>
                          <a:pt x="66311" y="12948"/>
                        </a:lnTo>
                        <a:lnTo>
                          <a:pt x="60391" y="9376"/>
                        </a:lnTo>
                        <a:lnTo>
                          <a:pt x="54709" y="6474"/>
                        </a:lnTo>
                        <a:lnTo>
                          <a:pt x="48823" y="4018"/>
                        </a:lnTo>
                        <a:lnTo>
                          <a:pt x="43311" y="2232"/>
                        </a:lnTo>
                        <a:lnTo>
                          <a:pt x="37833" y="893"/>
                        </a:lnTo>
                        <a:lnTo>
                          <a:pt x="32526" y="0"/>
                        </a:lnTo>
                        <a:lnTo>
                          <a:pt x="27456" y="0"/>
                        </a:lnTo>
                        <a:lnTo>
                          <a:pt x="22761" y="446"/>
                        </a:lnTo>
                        <a:lnTo>
                          <a:pt x="18304" y="1562"/>
                        </a:lnTo>
                        <a:lnTo>
                          <a:pt x="14221" y="3125"/>
                        </a:lnTo>
                        <a:lnTo>
                          <a:pt x="10581" y="5581"/>
                        </a:lnTo>
                        <a:lnTo>
                          <a:pt x="7314" y="8483"/>
                        </a:lnTo>
                        <a:lnTo>
                          <a:pt x="5681" y="10716"/>
                        </a:lnTo>
                        <a:lnTo>
                          <a:pt x="4048" y="13172"/>
                        </a:lnTo>
                        <a:lnTo>
                          <a:pt x="2823" y="15627"/>
                        </a:lnTo>
                        <a:lnTo>
                          <a:pt x="1803" y="18530"/>
                        </a:lnTo>
                        <a:lnTo>
                          <a:pt x="1020" y="21395"/>
                        </a:lnTo>
                        <a:lnTo>
                          <a:pt x="408" y="24520"/>
                        </a:lnTo>
                        <a:lnTo>
                          <a:pt x="0" y="27869"/>
                        </a:lnTo>
                        <a:lnTo>
                          <a:pt x="0" y="31218"/>
                        </a:lnTo>
                        <a:lnTo>
                          <a:pt x="204" y="35013"/>
                        </a:lnTo>
                        <a:lnTo>
                          <a:pt x="612" y="38809"/>
                        </a:lnTo>
                        <a:lnTo>
                          <a:pt x="1190" y="42827"/>
                        </a:lnTo>
                        <a:lnTo>
                          <a:pt x="2211" y="46846"/>
                        </a:lnTo>
                        <a:lnTo>
                          <a:pt x="3436" y="51088"/>
                        </a:lnTo>
                        <a:lnTo>
                          <a:pt x="4865" y="55106"/>
                        </a:lnTo>
                        <a:lnTo>
                          <a:pt x="6498" y="59348"/>
                        </a:lnTo>
                        <a:lnTo>
                          <a:pt x="8539" y="63553"/>
                        </a:lnTo>
                        <a:lnTo>
                          <a:pt x="10581" y="67572"/>
                        </a:lnTo>
                        <a:lnTo>
                          <a:pt x="12996" y="71813"/>
                        </a:lnTo>
                        <a:lnTo>
                          <a:pt x="15446" y="75832"/>
                        </a:lnTo>
                        <a:lnTo>
                          <a:pt x="18304" y="80074"/>
                        </a:lnTo>
                        <a:lnTo>
                          <a:pt x="24394" y="88111"/>
                        </a:lnTo>
                        <a:lnTo>
                          <a:pt x="31097" y="95702"/>
                        </a:lnTo>
                        <a:lnTo>
                          <a:pt x="34975" y="99497"/>
                        </a:lnTo>
                        <a:lnTo>
                          <a:pt x="38854" y="103255"/>
                        </a:lnTo>
                        <a:lnTo>
                          <a:pt x="42699" y="106604"/>
                        </a:lnTo>
                        <a:lnTo>
                          <a:pt x="46577" y="109730"/>
                        </a:lnTo>
                        <a:lnTo>
                          <a:pt x="50626" y="112632"/>
                        </a:lnTo>
                        <a:lnTo>
                          <a:pt x="54709" y="115311"/>
                        </a:lnTo>
                        <a:lnTo>
                          <a:pt x="58588" y="117767"/>
                        </a:lnTo>
                        <a:lnTo>
                          <a:pt x="62636" y="120000"/>
                        </a:lnTo>
                        <a:lnTo>
                          <a:pt x="63045" y="120000"/>
                        </a:lnTo>
                        <a:lnTo>
                          <a:pt x="58996" y="117767"/>
                        </a:lnTo>
                        <a:lnTo>
                          <a:pt x="54913" y="115311"/>
                        </a:lnTo>
                        <a:lnTo>
                          <a:pt x="50830" y="112632"/>
                        </a:lnTo>
                        <a:lnTo>
                          <a:pt x="46781" y="109730"/>
                        </a:lnTo>
                        <a:lnTo>
                          <a:pt x="42903" y="106604"/>
                        </a:lnTo>
                        <a:lnTo>
                          <a:pt x="38854" y="103032"/>
                        </a:lnTo>
                        <a:lnTo>
                          <a:pt x="31097" y="95702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t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chemeClr val="lt1"/>
                      </a:solidFill>
                      <a:latin typeface="Verdana"/>
                      <a:ea typeface="Verdana"/>
                      <a:cs typeface="Verdana"/>
                      <a:sym typeface="Verdana"/>
                    </a:endParaRPr>
                  </a:p>
                </p:txBody>
              </p:sp>
              <p:grpSp>
                <p:nvGrpSpPr>
                  <p:cNvPr id="154" name="Google Shape;154;p3"/>
                  <p:cNvGrpSpPr/>
                  <p:nvPr/>
                </p:nvGrpSpPr>
                <p:grpSpPr>
                  <a:xfrm>
                    <a:off x="-137" y="522"/>
                    <a:ext cx="4801" cy="4216"/>
                    <a:chOff x="-137" y="522"/>
                    <a:chExt cx="4801" cy="4216"/>
                  </a:xfrm>
                </p:grpSpPr>
                <p:sp>
                  <p:nvSpPr>
                    <p:cNvPr id="155" name="Google Shape;155;p3"/>
                    <p:cNvSpPr/>
                    <p:nvPr/>
                  </p:nvSpPr>
                  <p:spPr>
                    <a:xfrm>
                      <a:off x="400" y="522"/>
                      <a:ext cx="4264" cy="379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20000" h="120000" extrusionOk="0">
                          <a:moveTo>
                            <a:pt x="120000" y="106526"/>
                          </a:moveTo>
                          <a:lnTo>
                            <a:pt x="119830" y="102382"/>
                          </a:lnTo>
                          <a:lnTo>
                            <a:pt x="119322" y="98017"/>
                          </a:lnTo>
                          <a:lnTo>
                            <a:pt x="118645" y="93653"/>
                          </a:lnTo>
                          <a:lnTo>
                            <a:pt x="117628" y="89288"/>
                          </a:lnTo>
                          <a:lnTo>
                            <a:pt x="116302" y="84733"/>
                          </a:lnTo>
                          <a:lnTo>
                            <a:pt x="114777" y="80179"/>
                          </a:lnTo>
                          <a:lnTo>
                            <a:pt x="112914" y="75624"/>
                          </a:lnTo>
                          <a:lnTo>
                            <a:pt x="110882" y="71070"/>
                          </a:lnTo>
                          <a:lnTo>
                            <a:pt x="108539" y="66357"/>
                          </a:lnTo>
                          <a:lnTo>
                            <a:pt x="105998" y="61802"/>
                          </a:lnTo>
                          <a:lnTo>
                            <a:pt x="103288" y="57248"/>
                          </a:lnTo>
                          <a:lnTo>
                            <a:pt x="100268" y="52693"/>
                          </a:lnTo>
                          <a:lnTo>
                            <a:pt x="97050" y="48328"/>
                          </a:lnTo>
                          <a:lnTo>
                            <a:pt x="93662" y="43964"/>
                          </a:lnTo>
                          <a:lnTo>
                            <a:pt x="90134" y="39599"/>
                          </a:lnTo>
                          <a:lnTo>
                            <a:pt x="86407" y="35424"/>
                          </a:lnTo>
                          <a:lnTo>
                            <a:pt x="80677" y="29573"/>
                          </a:lnTo>
                          <a:lnTo>
                            <a:pt x="74777" y="24069"/>
                          </a:lnTo>
                          <a:lnTo>
                            <a:pt x="68708" y="19135"/>
                          </a:lnTo>
                          <a:lnTo>
                            <a:pt x="62441" y="14770"/>
                          </a:lnTo>
                          <a:lnTo>
                            <a:pt x="56203" y="10785"/>
                          </a:lnTo>
                          <a:lnTo>
                            <a:pt x="49964" y="7369"/>
                          </a:lnTo>
                          <a:lnTo>
                            <a:pt x="43726" y="4522"/>
                          </a:lnTo>
                          <a:lnTo>
                            <a:pt x="37459" y="2435"/>
                          </a:lnTo>
                          <a:lnTo>
                            <a:pt x="31729" y="1107"/>
                          </a:lnTo>
                          <a:lnTo>
                            <a:pt x="26167" y="189"/>
                          </a:lnTo>
                          <a:lnTo>
                            <a:pt x="20917" y="0"/>
                          </a:lnTo>
                          <a:lnTo>
                            <a:pt x="16033" y="569"/>
                          </a:lnTo>
                          <a:lnTo>
                            <a:pt x="11319" y="1486"/>
                          </a:lnTo>
                          <a:lnTo>
                            <a:pt x="7254" y="3194"/>
                          </a:lnTo>
                          <a:lnTo>
                            <a:pt x="3387" y="5471"/>
                          </a:lnTo>
                          <a:lnTo>
                            <a:pt x="0" y="8318"/>
                          </a:lnTo>
                          <a:lnTo>
                            <a:pt x="0" y="8508"/>
                          </a:lnTo>
                          <a:lnTo>
                            <a:pt x="3556" y="5471"/>
                          </a:lnTo>
                          <a:lnTo>
                            <a:pt x="7424" y="3194"/>
                          </a:lnTo>
                          <a:lnTo>
                            <a:pt x="11827" y="1486"/>
                          </a:lnTo>
                          <a:lnTo>
                            <a:pt x="16541" y="569"/>
                          </a:lnTo>
                          <a:lnTo>
                            <a:pt x="21594" y="189"/>
                          </a:lnTo>
                          <a:lnTo>
                            <a:pt x="27014" y="569"/>
                          </a:lnTo>
                          <a:lnTo>
                            <a:pt x="32575" y="1486"/>
                          </a:lnTo>
                          <a:lnTo>
                            <a:pt x="38306" y="3004"/>
                          </a:lnTo>
                          <a:lnTo>
                            <a:pt x="44234" y="5092"/>
                          </a:lnTo>
                          <a:lnTo>
                            <a:pt x="50303" y="7749"/>
                          </a:lnTo>
                          <a:lnTo>
                            <a:pt x="56372" y="10975"/>
                          </a:lnTo>
                          <a:lnTo>
                            <a:pt x="62441" y="14770"/>
                          </a:lnTo>
                          <a:lnTo>
                            <a:pt x="68539" y="19135"/>
                          </a:lnTo>
                          <a:lnTo>
                            <a:pt x="74608" y="24069"/>
                          </a:lnTo>
                          <a:lnTo>
                            <a:pt x="80677" y="29573"/>
                          </a:lnTo>
                          <a:lnTo>
                            <a:pt x="86407" y="35424"/>
                          </a:lnTo>
                          <a:lnTo>
                            <a:pt x="90134" y="39599"/>
                          </a:lnTo>
                          <a:lnTo>
                            <a:pt x="93662" y="43964"/>
                          </a:lnTo>
                          <a:lnTo>
                            <a:pt x="97050" y="48328"/>
                          </a:lnTo>
                          <a:lnTo>
                            <a:pt x="100268" y="52693"/>
                          </a:lnTo>
                          <a:lnTo>
                            <a:pt x="103119" y="57248"/>
                          </a:lnTo>
                          <a:lnTo>
                            <a:pt x="105998" y="61802"/>
                          </a:lnTo>
                          <a:lnTo>
                            <a:pt x="108369" y="66547"/>
                          </a:lnTo>
                          <a:lnTo>
                            <a:pt x="110712" y="71070"/>
                          </a:lnTo>
                          <a:lnTo>
                            <a:pt x="112745" y="75624"/>
                          </a:lnTo>
                          <a:lnTo>
                            <a:pt x="114608" y="80179"/>
                          </a:lnTo>
                          <a:lnTo>
                            <a:pt x="116132" y="84733"/>
                          </a:lnTo>
                          <a:lnTo>
                            <a:pt x="117487" y="89288"/>
                          </a:lnTo>
                          <a:lnTo>
                            <a:pt x="118475" y="93842"/>
                          </a:lnTo>
                          <a:lnTo>
                            <a:pt x="119153" y="98207"/>
                          </a:lnTo>
                          <a:lnTo>
                            <a:pt x="119661" y="102382"/>
                          </a:lnTo>
                          <a:lnTo>
                            <a:pt x="119830" y="106526"/>
                          </a:lnTo>
                          <a:lnTo>
                            <a:pt x="119830" y="110131"/>
                          </a:lnTo>
                          <a:lnTo>
                            <a:pt x="119491" y="113547"/>
                          </a:lnTo>
                          <a:lnTo>
                            <a:pt x="118983" y="116773"/>
                          </a:lnTo>
                          <a:lnTo>
                            <a:pt x="118136" y="120000"/>
                          </a:lnTo>
                          <a:lnTo>
                            <a:pt x="118983" y="116773"/>
                          </a:lnTo>
                          <a:lnTo>
                            <a:pt x="119661" y="113547"/>
                          </a:lnTo>
                          <a:lnTo>
                            <a:pt x="119830" y="110131"/>
                          </a:lnTo>
                          <a:lnTo>
                            <a:pt x="120000" y="106526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t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lt1"/>
                        </a:solidFill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p:txBody>
                </p:sp>
                <p:grpSp>
                  <p:nvGrpSpPr>
                    <p:cNvPr id="156" name="Google Shape;156;p3"/>
                    <p:cNvGrpSpPr/>
                    <p:nvPr/>
                  </p:nvGrpSpPr>
                  <p:grpSpPr>
                    <a:xfrm>
                      <a:off x="-137" y="527"/>
                      <a:ext cx="4795" cy="4211"/>
                      <a:chOff x="-137" y="527"/>
                      <a:chExt cx="4795" cy="4211"/>
                    </a:xfrm>
                  </p:grpSpPr>
                  <p:sp>
                    <p:nvSpPr>
                      <p:cNvPr id="157" name="Google Shape;157;p3"/>
                      <p:cNvSpPr/>
                      <p:nvPr/>
                    </p:nvSpPr>
                    <p:spPr>
                      <a:xfrm>
                        <a:off x="400" y="659"/>
                        <a:ext cx="4121" cy="3657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20000" h="120000" extrusionOk="0">
                            <a:moveTo>
                              <a:pt x="1402" y="9253"/>
                            </a:moveTo>
                            <a:lnTo>
                              <a:pt x="4703" y="6103"/>
                            </a:lnTo>
                            <a:lnTo>
                              <a:pt x="8558" y="3543"/>
                            </a:lnTo>
                            <a:lnTo>
                              <a:pt x="12911" y="1771"/>
                            </a:lnTo>
                            <a:lnTo>
                              <a:pt x="17468" y="590"/>
                            </a:lnTo>
                            <a:lnTo>
                              <a:pt x="22521" y="196"/>
                            </a:lnTo>
                            <a:lnTo>
                              <a:pt x="27779" y="393"/>
                            </a:lnTo>
                            <a:lnTo>
                              <a:pt x="33184" y="1181"/>
                            </a:lnTo>
                            <a:lnTo>
                              <a:pt x="38938" y="2756"/>
                            </a:lnTo>
                            <a:lnTo>
                              <a:pt x="44897" y="4725"/>
                            </a:lnTo>
                            <a:lnTo>
                              <a:pt x="50827" y="7284"/>
                            </a:lnTo>
                            <a:lnTo>
                              <a:pt x="56932" y="10631"/>
                            </a:lnTo>
                            <a:lnTo>
                              <a:pt x="63037" y="14372"/>
                            </a:lnTo>
                            <a:lnTo>
                              <a:pt x="69172" y="18703"/>
                            </a:lnTo>
                            <a:lnTo>
                              <a:pt x="75277" y="23625"/>
                            </a:lnTo>
                            <a:lnTo>
                              <a:pt x="81207" y="29138"/>
                            </a:lnTo>
                            <a:lnTo>
                              <a:pt x="86991" y="35012"/>
                            </a:lnTo>
                            <a:lnTo>
                              <a:pt x="90642" y="39146"/>
                            </a:lnTo>
                            <a:lnTo>
                              <a:pt x="94148" y="43281"/>
                            </a:lnTo>
                            <a:lnTo>
                              <a:pt x="97448" y="47612"/>
                            </a:lnTo>
                            <a:lnTo>
                              <a:pt x="100603" y="52141"/>
                            </a:lnTo>
                            <a:lnTo>
                              <a:pt x="103407" y="56472"/>
                            </a:lnTo>
                            <a:lnTo>
                              <a:pt x="106183" y="61000"/>
                            </a:lnTo>
                            <a:lnTo>
                              <a:pt x="108636" y="65529"/>
                            </a:lnTo>
                            <a:lnTo>
                              <a:pt x="110915" y="70024"/>
                            </a:lnTo>
                            <a:lnTo>
                              <a:pt x="112843" y="74552"/>
                            </a:lnTo>
                            <a:lnTo>
                              <a:pt x="114741" y="79081"/>
                            </a:lnTo>
                            <a:lnTo>
                              <a:pt x="116144" y="83609"/>
                            </a:lnTo>
                            <a:lnTo>
                              <a:pt x="117546" y="87940"/>
                            </a:lnTo>
                            <a:lnTo>
                              <a:pt x="118597" y="92469"/>
                            </a:lnTo>
                            <a:lnTo>
                              <a:pt x="119298" y="96603"/>
                            </a:lnTo>
                            <a:lnTo>
                              <a:pt x="119824" y="100738"/>
                            </a:lnTo>
                            <a:lnTo>
                              <a:pt x="120000" y="104840"/>
                            </a:lnTo>
                            <a:lnTo>
                              <a:pt x="119824" y="108974"/>
                            </a:lnTo>
                            <a:lnTo>
                              <a:pt x="119474" y="112912"/>
                            </a:lnTo>
                            <a:lnTo>
                              <a:pt x="118597" y="116456"/>
                            </a:lnTo>
                            <a:lnTo>
                              <a:pt x="117546" y="120000"/>
                            </a:lnTo>
                            <a:lnTo>
                              <a:pt x="117721" y="120000"/>
                            </a:lnTo>
                            <a:lnTo>
                              <a:pt x="118773" y="116652"/>
                            </a:lnTo>
                            <a:lnTo>
                              <a:pt x="119474" y="113109"/>
                            </a:lnTo>
                            <a:lnTo>
                              <a:pt x="119824" y="109368"/>
                            </a:lnTo>
                            <a:lnTo>
                              <a:pt x="120000" y="105430"/>
                            </a:lnTo>
                            <a:lnTo>
                              <a:pt x="120000" y="104840"/>
                            </a:lnTo>
                            <a:lnTo>
                              <a:pt x="119824" y="100738"/>
                            </a:lnTo>
                            <a:lnTo>
                              <a:pt x="119298" y="96603"/>
                            </a:lnTo>
                            <a:lnTo>
                              <a:pt x="118597" y="92272"/>
                            </a:lnTo>
                            <a:lnTo>
                              <a:pt x="117546" y="87940"/>
                            </a:lnTo>
                            <a:lnTo>
                              <a:pt x="116319" y="83609"/>
                            </a:lnTo>
                            <a:lnTo>
                              <a:pt x="114741" y="79081"/>
                            </a:lnTo>
                            <a:lnTo>
                              <a:pt x="113018" y="74552"/>
                            </a:lnTo>
                            <a:lnTo>
                              <a:pt x="111090" y="70024"/>
                            </a:lnTo>
                            <a:lnTo>
                              <a:pt x="108812" y="65529"/>
                            </a:lnTo>
                            <a:lnTo>
                              <a:pt x="106358" y="61000"/>
                            </a:lnTo>
                            <a:lnTo>
                              <a:pt x="103583" y="56472"/>
                            </a:lnTo>
                            <a:lnTo>
                              <a:pt x="100778" y="51944"/>
                            </a:lnTo>
                            <a:lnTo>
                              <a:pt x="97624" y="47612"/>
                            </a:lnTo>
                            <a:lnTo>
                              <a:pt x="94323" y="43281"/>
                            </a:lnTo>
                            <a:lnTo>
                              <a:pt x="90817" y="38949"/>
                            </a:lnTo>
                            <a:lnTo>
                              <a:pt x="87166" y="34815"/>
                            </a:lnTo>
                            <a:lnTo>
                              <a:pt x="81557" y="29138"/>
                            </a:lnTo>
                            <a:lnTo>
                              <a:pt x="75628" y="23822"/>
                            </a:lnTo>
                            <a:lnTo>
                              <a:pt x="69698" y="18900"/>
                            </a:lnTo>
                            <a:lnTo>
                              <a:pt x="63563" y="14569"/>
                            </a:lnTo>
                            <a:lnTo>
                              <a:pt x="57458" y="10828"/>
                            </a:lnTo>
                            <a:lnTo>
                              <a:pt x="51178" y="7481"/>
                            </a:lnTo>
                            <a:lnTo>
                              <a:pt x="45073" y="4725"/>
                            </a:lnTo>
                            <a:lnTo>
                              <a:pt x="38938" y="2559"/>
                            </a:lnTo>
                            <a:lnTo>
                              <a:pt x="33008" y="984"/>
                            </a:lnTo>
                            <a:lnTo>
                              <a:pt x="27429" y="196"/>
                            </a:lnTo>
                            <a:lnTo>
                              <a:pt x="21996" y="0"/>
                            </a:lnTo>
                            <a:lnTo>
                              <a:pt x="17117" y="590"/>
                            </a:lnTo>
                            <a:lnTo>
                              <a:pt x="12590" y="1771"/>
                            </a:lnTo>
                            <a:lnTo>
                              <a:pt x="8383" y="3543"/>
                            </a:lnTo>
                            <a:lnTo>
                              <a:pt x="4703" y="6103"/>
                            </a:lnTo>
                            <a:lnTo>
                              <a:pt x="1402" y="9253"/>
                            </a:lnTo>
                            <a:lnTo>
                              <a:pt x="701" y="10041"/>
                            </a:lnTo>
                            <a:lnTo>
                              <a:pt x="0" y="10828"/>
                            </a:lnTo>
                            <a:lnTo>
                              <a:pt x="0" y="11025"/>
                            </a:lnTo>
                            <a:lnTo>
                              <a:pt x="701" y="10237"/>
                            </a:lnTo>
                            <a:lnTo>
                              <a:pt x="1402" y="9253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t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chemeClr val="lt1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endParaRPr>
                      </a:p>
                    </p:txBody>
                  </p:sp>
                  <p:grpSp>
                    <p:nvGrpSpPr>
                      <p:cNvPr id="158" name="Google Shape;158;p3"/>
                      <p:cNvGrpSpPr/>
                      <p:nvPr/>
                    </p:nvGrpSpPr>
                    <p:grpSpPr>
                      <a:xfrm>
                        <a:off x="-137" y="527"/>
                        <a:ext cx="4795" cy="4211"/>
                        <a:chOff x="-537" y="527"/>
                        <a:chExt cx="4795" cy="4211"/>
                      </a:xfrm>
                    </p:grpSpPr>
                    <p:cxnSp>
                      <p:nvCxnSpPr>
                        <p:cNvPr id="159" name="Google Shape;159;p3"/>
                        <p:cNvCxnSpPr/>
                        <p:nvPr/>
                      </p:nvCxnSpPr>
                      <p:spPr>
                        <a:xfrm rot="-9121479">
                          <a:off x="876" y="809"/>
                          <a:ext cx="1242" cy="191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60" name="Google Shape;160;p3"/>
                        <p:cNvCxnSpPr/>
                        <p:nvPr/>
                      </p:nvCxnSpPr>
                      <p:spPr>
                        <a:xfrm rot="-9121479">
                          <a:off x="-210" y="2117"/>
                          <a:ext cx="1921" cy="379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61" name="Google Shape;161;p3"/>
                        <p:cNvCxnSpPr/>
                        <p:nvPr/>
                      </p:nvCxnSpPr>
                      <p:spPr>
                        <a:xfrm rot="-9121479">
                          <a:off x="-257" y="1886"/>
                          <a:ext cx="2029" cy="59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62" name="Google Shape;162;p3"/>
                        <p:cNvCxnSpPr/>
                        <p:nvPr/>
                      </p:nvCxnSpPr>
                      <p:spPr>
                        <a:xfrm rot="-9121479">
                          <a:off x="-327" y="1599"/>
                          <a:ext cx="2175" cy="852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63" name="Google Shape;163;p3"/>
                        <p:cNvCxnSpPr/>
                        <p:nvPr/>
                      </p:nvCxnSpPr>
                      <p:spPr>
                        <a:xfrm rot="-9121479">
                          <a:off x="-400" y="1259"/>
                          <a:ext cx="2334" cy="1165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64" name="Google Shape;164;p3"/>
                        <p:cNvCxnSpPr/>
                        <p:nvPr/>
                      </p:nvCxnSpPr>
                      <p:spPr>
                        <a:xfrm rot="-9121479">
                          <a:off x="179" y="872"/>
                          <a:ext cx="1891" cy="168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65" name="Google Shape;165;p3"/>
                        <p:cNvCxnSpPr/>
                        <p:nvPr/>
                      </p:nvCxnSpPr>
                      <p:spPr>
                        <a:xfrm rot="-9121479">
                          <a:off x="-150" y="2329"/>
                          <a:ext cx="1806" cy="194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66" name="Google Shape;166;p3"/>
                        <p:cNvCxnSpPr/>
                        <p:nvPr/>
                      </p:nvCxnSpPr>
                      <p:spPr>
                        <a:xfrm rot="-9121479">
                          <a:off x="-109" y="2514"/>
                          <a:ext cx="1720" cy="3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67" name="Google Shape;167;p3"/>
                        <p:cNvCxnSpPr/>
                        <p:nvPr/>
                      </p:nvCxnSpPr>
                      <p:spPr>
                        <a:xfrm rot="1678521" flipH="1">
                          <a:off x="545" y="2785"/>
                          <a:ext cx="849" cy="802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68" name="Google Shape;168;p3"/>
                        <p:cNvCxnSpPr/>
                        <p:nvPr/>
                      </p:nvCxnSpPr>
                      <p:spPr>
                        <a:xfrm rot="1678521" flipH="1">
                          <a:off x="168" y="2669"/>
                          <a:ext cx="1295" cy="56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69" name="Google Shape;169;p3"/>
                        <p:cNvCxnSpPr/>
                        <p:nvPr/>
                      </p:nvCxnSpPr>
                      <p:spPr>
                        <a:xfrm rot="1678521" flipH="1">
                          <a:off x="-34" y="2588"/>
                          <a:ext cx="1576" cy="245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70" name="Google Shape;170;p3"/>
                        <p:cNvCxnSpPr/>
                        <p:nvPr/>
                      </p:nvCxnSpPr>
                      <p:spPr>
                        <a:xfrm rot="1678521" flipH="1">
                          <a:off x="1201" y="2985"/>
                          <a:ext cx="141" cy="104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71" name="Google Shape;171;p3"/>
                        <p:cNvCxnSpPr/>
                        <p:nvPr/>
                      </p:nvCxnSpPr>
                      <p:spPr>
                        <a:xfrm rot="1678521" flipH="1">
                          <a:off x="1292" y="3013"/>
                          <a:ext cx="47" cy="1058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72" name="Google Shape;172;p3"/>
                        <p:cNvCxnSpPr/>
                        <p:nvPr/>
                      </p:nvCxnSpPr>
                      <p:spPr>
                        <a:xfrm rot="1678521">
                          <a:off x="1331" y="3034"/>
                          <a:ext cx="47" cy="108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73" name="Google Shape;173;p3"/>
                        <p:cNvCxnSpPr/>
                        <p:nvPr/>
                      </p:nvCxnSpPr>
                      <p:spPr>
                        <a:xfrm rot="1678521">
                          <a:off x="1325" y="3059"/>
                          <a:ext cx="145" cy="110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74" name="Google Shape;174;p3"/>
                        <p:cNvCxnSpPr/>
                        <p:nvPr/>
                      </p:nvCxnSpPr>
                      <p:spPr>
                        <a:xfrm rot="1678521">
                          <a:off x="1320" y="3090"/>
                          <a:ext cx="255" cy="1124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75" name="Google Shape;175;p3"/>
                        <p:cNvCxnSpPr/>
                        <p:nvPr/>
                      </p:nvCxnSpPr>
                      <p:spPr>
                        <a:xfrm rot="1678521">
                          <a:off x="1314" y="3117"/>
                          <a:ext cx="365" cy="1143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76" name="Google Shape;176;p3"/>
                        <p:cNvCxnSpPr/>
                        <p:nvPr/>
                      </p:nvCxnSpPr>
                      <p:spPr>
                        <a:xfrm rot="1678521">
                          <a:off x="1337" y="3181"/>
                          <a:ext cx="567" cy="1073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77" name="Google Shape;177;p3"/>
                        <p:cNvCxnSpPr/>
                        <p:nvPr/>
                      </p:nvCxnSpPr>
                      <p:spPr>
                        <a:xfrm rot="1678521">
                          <a:off x="1354" y="3209"/>
                          <a:ext cx="663" cy="1019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78" name="Google Shape;178;p3"/>
                        <p:cNvCxnSpPr/>
                        <p:nvPr/>
                      </p:nvCxnSpPr>
                      <p:spPr>
                        <a:xfrm rot="1678521">
                          <a:off x="1375" y="3238"/>
                          <a:ext cx="745" cy="957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79" name="Google Shape;179;p3"/>
                        <p:cNvCxnSpPr/>
                        <p:nvPr/>
                      </p:nvCxnSpPr>
                      <p:spPr>
                        <a:xfrm rot="1678521">
                          <a:off x="1393" y="3266"/>
                          <a:ext cx="849" cy="909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80" name="Google Shape;180;p3"/>
                        <p:cNvCxnSpPr/>
                        <p:nvPr/>
                      </p:nvCxnSpPr>
                      <p:spPr>
                        <a:xfrm rot="1678521">
                          <a:off x="1412" y="3293"/>
                          <a:ext cx="950" cy="856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81" name="Google Shape;181;p3"/>
                        <p:cNvCxnSpPr/>
                        <p:nvPr/>
                      </p:nvCxnSpPr>
                      <p:spPr>
                        <a:xfrm rot="1678521">
                          <a:off x="1429" y="3321"/>
                          <a:ext cx="1056" cy="788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82" name="Google Shape;182;p3"/>
                        <p:cNvCxnSpPr/>
                        <p:nvPr/>
                      </p:nvCxnSpPr>
                      <p:spPr>
                        <a:xfrm rot="1678521">
                          <a:off x="1452" y="3356"/>
                          <a:ext cx="1173" cy="727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83" name="Google Shape;183;p3"/>
                        <p:cNvCxnSpPr/>
                        <p:nvPr/>
                      </p:nvCxnSpPr>
                      <p:spPr>
                        <a:xfrm rot="1678521">
                          <a:off x="1469" y="3388"/>
                          <a:ext cx="1315" cy="665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84" name="Google Shape;184;p3"/>
                        <p:cNvCxnSpPr/>
                        <p:nvPr/>
                      </p:nvCxnSpPr>
                      <p:spPr>
                        <a:xfrm rot="1678521">
                          <a:off x="1493" y="3426"/>
                          <a:ext cx="1469" cy="585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85" name="Google Shape;185;p3"/>
                        <p:cNvCxnSpPr/>
                        <p:nvPr/>
                      </p:nvCxnSpPr>
                      <p:spPr>
                        <a:xfrm rot="1678521">
                          <a:off x="1511" y="3464"/>
                          <a:ext cx="1649" cy="495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86" name="Google Shape;186;p3"/>
                        <p:cNvCxnSpPr/>
                        <p:nvPr/>
                      </p:nvCxnSpPr>
                      <p:spPr>
                        <a:xfrm rot="1678521">
                          <a:off x="1528" y="3518"/>
                          <a:ext cx="1885" cy="38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87" name="Google Shape;187;p3"/>
                        <p:cNvCxnSpPr/>
                        <p:nvPr/>
                      </p:nvCxnSpPr>
                      <p:spPr>
                        <a:xfrm rot="1678521">
                          <a:off x="1552" y="3586"/>
                          <a:ext cx="2168" cy="24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88" name="Google Shape;188;p3"/>
                        <p:cNvCxnSpPr/>
                        <p:nvPr/>
                      </p:nvCxnSpPr>
                      <p:spPr>
                        <a:xfrm rot="1678521">
                          <a:off x="1577" y="3670"/>
                          <a:ext cx="2528" cy="6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89" name="Google Shape;189;p3"/>
                        <p:cNvCxnSpPr/>
                        <p:nvPr/>
                      </p:nvCxnSpPr>
                      <p:spPr>
                        <a:xfrm rot="-9121479" flipH="1">
                          <a:off x="1621" y="3545"/>
                          <a:ext cx="2730" cy="176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90" name="Google Shape;190;p3"/>
                        <p:cNvCxnSpPr/>
                        <p:nvPr/>
                      </p:nvCxnSpPr>
                      <p:spPr>
                        <a:xfrm rot="-9121479" flipH="1">
                          <a:off x="1682" y="3297"/>
                          <a:ext cx="2635" cy="404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91" name="Google Shape;191;p3"/>
                        <p:cNvCxnSpPr/>
                        <p:nvPr/>
                      </p:nvCxnSpPr>
                      <p:spPr>
                        <a:xfrm rot="-9121479" flipH="1">
                          <a:off x="1782" y="2845"/>
                          <a:ext cx="2370" cy="789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92" name="Google Shape;192;p3"/>
                        <p:cNvCxnSpPr/>
                        <p:nvPr/>
                      </p:nvCxnSpPr>
                      <p:spPr>
                        <a:xfrm rot="-9121479" flipH="1">
                          <a:off x="1960" y="1992"/>
                          <a:ext cx="1530" cy="1443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93" name="Google Shape;193;p3"/>
                        <p:cNvCxnSpPr/>
                        <p:nvPr/>
                      </p:nvCxnSpPr>
                      <p:spPr>
                        <a:xfrm rot="-9121479" flipH="1">
                          <a:off x="2014" y="1727"/>
                          <a:ext cx="1219" cy="1629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sp>
                      <p:nvSpPr>
                        <p:cNvPr id="194" name="Google Shape;194;p3"/>
                        <p:cNvSpPr/>
                        <p:nvPr/>
                      </p:nvSpPr>
                      <p:spPr>
                        <a:xfrm>
                          <a:off x="0" y="2548"/>
                          <a:ext cx="1542" cy="1768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20000" h="120000" extrusionOk="0">
                              <a:moveTo>
                                <a:pt x="70969" y="85791"/>
                              </a:moveTo>
                              <a:lnTo>
                                <a:pt x="82602" y="95158"/>
                              </a:lnTo>
                              <a:lnTo>
                                <a:pt x="94782" y="103710"/>
                              </a:lnTo>
                              <a:lnTo>
                                <a:pt x="106883" y="112262"/>
                              </a:lnTo>
                              <a:lnTo>
                                <a:pt x="119531" y="120000"/>
                              </a:lnTo>
                              <a:lnTo>
                                <a:pt x="120000" y="120000"/>
                              </a:lnTo>
                              <a:lnTo>
                                <a:pt x="107351" y="112262"/>
                              </a:lnTo>
                              <a:lnTo>
                                <a:pt x="95250" y="104117"/>
                              </a:lnTo>
                              <a:lnTo>
                                <a:pt x="83070" y="95158"/>
                              </a:lnTo>
                              <a:lnTo>
                                <a:pt x="71437" y="85384"/>
                              </a:lnTo>
                              <a:lnTo>
                                <a:pt x="59726" y="75678"/>
                              </a:lnTo>
                              <a:lnTo>
                                <a:pt x="49030" y="65090"/>
                              </a:lnTo>
                              <a:lnTo>
                                <a:pt x="38724" y="54502"/>
                              </a:lnTo>
                              <a:lnTo>
                                <a:pt x="29433" y="43914"/>
                              </a:lnTo>
                              <a:lnTo>
                                <a:pt x="21001" y="32918"/>
                              </a:lnTo>
                              <a:lnTo>
                                <a:pt x="13038" y="21923"/>
                              </a:lnTo>
                              <a:lnTo>
                                <a:pt x="6089" y="10927"/>
                              </a:lnTo>
                              <a:lnTo>
                                <a:pt x="0" y="0"/>
                              </a:lnTo>
                              <a:lnTo>
                                <a:pt x="0" y="814"/>
                              </a:lnTo>
                              <a:lnTo>
                                <a:pt x="6089" y="11742"/>
                              </a:lnTo>
                              <a:lnTo>
                                <a:pt x="13038" y="22737"/>
                              </a:lnTo>
                              <a:lnTo>
                                <a:pt x="21001" y="33325"/>
                              </a:lnTo>
                              <a:lnTo>
                                <a:pt x="29433" y="44321"/>
                              </a:lnTo>
                              <a:lnTo>
                                <a:pt x="38724" y="54909"/>
                              </a:lnTo>
                              <a:lnTo>
                                <a:pt x="49030" y="65497"/>
                              </a:lnTo>
                              <a:lnTo>
                                <a:pt x="59726" y="76085"/>
                              </a:lnTo>
                              <a:lnTo>
                                <a:pt x="70969" y="85791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2"/>
                        </a:solidFill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  <p:txBody>
                        <a:bodyPr spcFirstLastPara="1" wrap="square" lIns="91425" tIns="45700" rIns="91425" bIns="45700" anchor="t" anchorCtr="0">
                          <a:noAutofit/>
                        </a:bodyPr>
                        <a:lstStyle/>
                        <a:p>
                          <a:pPr marL="0" marR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 sz="1800">
                            <a:solidFill>
                              <a:schemeClr val="lt1"/>
                            </a:solidFill>
                            <a:latin typeface="Verdana"/>
                            <a:ea typeface="Verdana"/>
                            <a:cs typeface="Verdana"/>
                            <a:sym typeface="Verdana"/>
                          </a:endParaRPr>
                        </a:p>
                      </p:txBody>
                    </p:sp>
                    <p:grpSp>
                      <p:nvGrpSpPr>
                        <p:cNvPr id="195" name="Google Shape;195;p3"/>
                        <p:cNvGrpSpPr/>
                        <p:nvPr/>
                      </p:nvGrpSpPr>
                      <p:grpSpPr>
                        <a:xfrm>
                          <a:off x="-92" y="720"/>
                          <a:ext cx="4071" cy="4018"/>
                          <a:chOff x="-87" y="724"/>
                          <a:chExt cx="4071" cy="4018"/>
                        </a:xfrm>
                      </p:grpSpPr>
                      <p:sp>
                        <p:nvSpPr>
                          <p:cNvPr id="196" name="Google Shape;196;p3"/>
                          <p:cNvSpPr/>
                          <p:nvPr/>
                        </p:nvSpPr>
                        <p:spPr>
                          <a:xfrm rot="-2819839">
                            <a:off x="1652" y="2764"/>
                            <a:ext cx="161" cy="280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197" name="Google Shape;197;p3"/>
                          <p:cNvSpPr/>
                          <p:nvPr/>
                        </p:nvSpPr>
                        <p:spPr>
                          <a:xfrm rot="-2819839">
                            <a:off x="1490" y="2750"/>
                            <a:ext cx="281" cy="503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198" name="Google Shape;198;p3"/>
                          <p:cNvSpPr/>
                          <p:nvPr/>
                        </p:nvSpPr>
                        <p:spPr>
                          <a:xfrm rot="-2819839">
                            <a:off x="1415" y="2563"/>
                            <a:ext cx="471" cy="813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199" name="Google Shape;199;p3"/>
                          <p:cNvSpPr/>
                          <p:nvPr/>
                        </p:nvSpPr>
                        <p:spPr>
                          <a:xfrm rot="-2819839">
                            <a:off x="1357" y="2400"/>
                            <a:ext cx="623" cy="1129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200" name="Google Shape;200;p3"/>
                          <p:cNvSpPr/>
                          <p:nvPr/>
                        </p:nvSpPr>
                        <p:spPr>
                          <a:xfrm rot="-2819839">
                            <a:off x="1295" y="2200"/>
                            <a:ext cx="786" cy="1467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201" name="Google Shape;201;p3"/>
                          <p:cNvSpPr/>
                          <p:nvPr/>
                        </p:nvSpPr>
                        <p:spPr>
                          <a:xfrm rot="-2819839">
                            <a:off x="1238" y="2040"/>
                            <a:ext cx="972" cy="1779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202" name="Google Shape;202;p3"/>
                          <p:cNvSpPr/>
                          <p:nvPr/>
                        </p:nvSpPr>
                        <p:spPr>
                          <a:xfrm rot="-2819839">
                            <a:off x="1263" y="1760"/>
                            <a:ext cx="1167" cy="2094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203" name="Google Shape;203;p3"/>
                          <p:cNvSpPr/>
                          <p:nvPr/>
                        </p:nvSpPr>
                        <p:spPr>
                          <a:xfrm rot="-2819839">
                            <a:off x="1085" y="1698"/>
                            <a:ext cx="1346" cy="2398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204" name="Google Shape;204;p3"/>
                          <p:cNvSpPr/>
                          <p:nvPr/>
                        </p:nvSpPr>
                        <p:spPr>
                          <a:xfrm rot="-2819839">
                            <a:off x="1105" y="1431"/>
                            <a:ext cx="1563" cy="2696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205" name="Google Shape;205;p3"/>
                          <p:cNvSpPr/>
                          <p:nvPr/>
                        </p:nvSpPr>
                        <p:spPr>
                          <a:xfrm rot="-2819839">
                            <a:off x="1040" y="1252"/>
                            <a:ext cx="1711" cy="3016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206" name="Google Shape;206;p3"/>
                          <p:cNvSpPr/>
                          <p:nvPr/>
                        </p:nvSpPr>
                        <p:spPr>
                          <a:xfrm rot="-2865139">
                            <a:off x="877" y="1187"/>
                            <a:ext cx="1880" cy="3345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207" name="Google Shape;207;p3"/>
                          <p:cNvSpPr/>
                          <p:nvPr/>
                        </p:nvSpPr>
                        <p:spPr>
                          <a:xfrm rot="-2780025">
                            <a:off x="924" y="897"/>
                            <a:ext cx="2049" cy="3672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</p:grpSp>
                    <p:cxnSp>
                      <p:nvCxnSpPr>
                        <p:cNvPr id="208" name="Google Shape;208;p3"/>
                        <p:cNvCxnSpPr/>
                        <p:nvPr/>
                      </p:nvCxnSpPr>
                      <p:spPr>
                        <a:xfrm rot="10800000" flipH="1">
                          <a:off x="1656" y="1164"/>
                          <a:ext cx="831" cy="177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09" name="Google Shape;209;p3"/>
                        <p:cNvCxnSpPr/>
                        <p:nvPr/>
                      </p:nvCxnSpPr>
                      <p:spPr>
                        <a:xfrm rot="-10184220" flipH="1">
                          <a:off x="1811" y="1299"/>
                          <a:ext cx="819" cy="1726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10" name="Google Shape;210;p3"/>
                        <p:cNvCxnSpPr/>
                        <p:nvPr/>
                      </p:nvCxnSpPr>
                      <p:spPr>
                        <a:xfrm rot="-9660559" flipH="1">
                          <a:off x="1963" y="1148"/>
                          <a:ext cx="383" cy="1895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11" name="Google Shape;211;p3"/>
                        <p:cNvCxnSpPr/>
                        <p:nvPr/>
                      </p:nvCxnSpPr>
                      <p:spPr>
                        <a:xfrm rot="-9738896" flipH="1">
                          <a:off x="1921" y="1332"/>
                          <a:ext cx="744" cy="1766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12" name="Google Shape;212;p3"/>
                        <p:cNvCxnSpPr/>
                        <p:nvPr/>
                      </p:nvCxnSpPr>
                      <p:spPr>
                        <a:xfrm rot="-8597833" flipH="1">
                          <a:off x="2217" y="1314"/>
                          <a:ext cx="311" cy="1917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13" name="Google Shape;213;p3"/>
                        <p:cNvCxnSpPr/>
                        <p:nvPr/>
                      </p:nvCxnSpPr>
                      <p:spPr>
                        <a:xfrm rot="-9121479" flipH="1">
                          <a:off x="2039" y="1549"/>
                          <a:ext cx="895" cy="1722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14" name="Google Shape;214;p3"/>
                        <p:cNvCxnSpPr/>
                        <p:nvPr/>
                      </p:nvCxnSpPr>
                      <p:spPr>
                        <a:xfrm rot="-9121479" flipH="1">
                          <a:off x="2024" y="1649"/>
                          <a:ext cx="1049" cy="166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15" name="Google Shape;215;p3"/>
                        <p:cNvCxnSpPr/>
                        <p:nvPr/>
                      </p:nvCxnSpPr>
                      <p:spPr>
                        <a:xfrm rot="-9121479" flipH="1">
                          <a:off x="1985" y="1876"/>
                          <a:ext cx="1357" cy="1516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16" name="Google Shape;216;p3"/>
                        <p:cNvCxnSpPr/>
                        <p:nvPr/>
                      </p:nvCxnSpPr>
                      <p:spPr>
                        <a:xfrm rot="-9121479" flipH="1">
                          <a:off x="1936" y="2115"/>
                          <a:ext cx="1686" cy="1356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17" name="Google Shape;217;p3"/>
                        <p:cNvCxnSpPr/>
                        <p:nvPr/>
                      </p:nvCxnSpPr>
                      <p:spPr>
                        <a:xfrm rot="-9121479" flipH="1">
                          <a:off x="1897" y="2287"/>
                          <a:ext cx="1880" cy="1225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18" name="Google Shape;218;p3"/>
                        <p:cNvCxnSpPr/>
                        <p:nvPr/>
                      </p:nvCxnSpPr>
                      <p:spPr>
                        <a:xfrm rot="-9121479" flipH="1">
                          <a:off x="1855" y="2458"/>
                          <a:ext cx="2060" cy="1096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19" name="Google Shape;219;p3"/>
                        <p:cNvCxnSpPr/>
                        <p:nvPr/>
                      </p:nvCxnSpPr>
                      <p:spPr>
                        <a:xfrm rot="-9121479" flipH="1">
                          <a:off x="1823" y="2640"/>
                          <a:ext cx="2224" cy="956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20" name="Google Shape;220;p3"/>
                        <p:cNvCxnSpPr/>
                        <p:nvPr/>
                      </p:nvCxnSpPr>
                      <p:spPr>
                        <a:xfrm rot="-9121479" flipH="1">
                          <a:off x="1737" y="3059"/>
                          <a:ext cx="2520" cy="614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21" name="Google Shape;221;p3"/>
                        <p:cNvCxnSpPr/>
                        <p:nvPr/>
                      </p:nvCxnSpPr>
                      <p:spPr>
                        <a:xfrm rot="1678521">
                          <a:off x="1324" y="3150"/>
                          <a:ext cx="472" cy="112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22" name="Google Shape;222;p3"/>
                        <p:cNvCxnSpPr/>
                        <p:nvPr/>
                      </p:nvCxnSpPr>
                      <p:spPr>
                        <a:xfrm rot="1678521" flipH="1">
                          <a:off x="1121" y="2961"/>
                          <a:ext cx="220" cy="1012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23" name="Google Shape;223;p3"/>
                        <p:cNvCxnSpPr/>
                        <p:nvPr/>
                      </p:nvCxnSpPr>
                      <p:spPr>
                        <a:xfrm rot="1678521" flipH="1">
                          <a:off x="1041" y="2935"/>
                          <a:ext cx="304" cy="99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24" name="Google Shape;224;p3"/>
                        <p:cNvCxnSpPr/>
                        <p:nvPr/>
                      </p:nvCxnSpPr>
                      <p:spPr>
                        <a:xfrm rot="1678521" flipH="1">
                          <a:off x="957" y="2910"/>
                          <a:ext cx="394" cy="97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25" name="Google Shape;225;p3"/>
                        <p:cNvCxnSpPr/>
                        <p:nvPr/>
                      </p:nvCxnSpPr>
                      <p:spPr>
                        <a:xfrm rot="1678521" flipH="1">
                          <a:off x="880" y="2885"/>
                          <a:ext cx="478" cy="943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26" name="Google Shape;226;p3"/>
                        <p:cNvCxnSpPr/>
                        <p:nvPr/>
                      </p:nvCxnSpPr>
                      <p:spPr>
                        <a:xfrm rot="1678521" flipH="1">
                          <a:off x="801" y="2863"/>
                          <a:ext cx="561" cy="91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27" name="Google Shape;227;p3"/>
                        <p:cNvCxnSpPr/>
                        <p:nvPr/>
                      </p:nvCxnSpPr>
                      <p:spPr>
                        <a:xfrm rot="1678521" flipH="1">
                          <a:off x="717" y="2836"/>
                          <a:ext cx="656" cy="878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28" name="Google Shape;228;p3"/>
                        <p:cNvCxnSpPr/>
                        <p:nvPr/>
                      </p:nvCxnSpPr>
                      <p:spPr>
                        <a:xfrm rot="1678521" flipH="1">
                          <a:off x="631" y="2810"/>
                          <a:ext cx="752" cy="842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29" name="Google Shape;229;p3"/>
                        <p:cNvCxnSpPr/>
                        <p:nvPr/>
                      </p:nvCxnSpPr>
                      <p:spPr>
                        <a:xfrm rot="1678521" flipH="1">
                          <a:off x="462" y="2758"/>
                          <a:ext cx="946" cy="75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30" name="Google Shape;230;p3"/>
                        <p:cNvCxnSpPr/>
                        <p:nvPr/>
                      </p:nvCxnSpPr>
                      <p:spPr>
                        <a:xfrm rot="1678521" flipH="1">
                          <a:off x="365" y="2729"/>
                          <a:ext cx="1058" cy="696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31" name="Google Shape;231;p3"/>
                        <p:cNvCxnSpPr/>
                        <p:nvPr/>
                      </p:nvCxnSpPr>
                      <p:spPr>
                        <a:xfrm rot="1678521" flipH="1">
                          <a:off x="265" y="2697"/>
                          <a:ext cx="1174" cy="636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32" name="Google Shape;232;p3"/>
                        <p:cNvCxnSpPr/>
                        <p:nvPr/>
                      </p:nvCxnSpPr>
                      <p:spPr>
                        <a:xfrm rot="1678521" flipH="1">
                          <a:off x="55" y="2632"/>
                          <a:ext cx="1431" cy="48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33" name="Google Shape;233;p3"/>
                        <p:cNvCxnSpPr/>
                        <p:nvPr/>
                      </p:nvCxnSpPr>
                      <p:spPr>
                        <a:xfrm rot="1678521" flipH="1">
                          <a:off x="-1" y="2607"/>
                          <a:ext cx="1513" cy="37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34" name="Google Shape;234;p3"/>
                        <p:cNvCxnSpPr/>
                        <p:nvPr/>
                      </p:nvCxnSpPr>
                      <p:spPr>
                        <a:xfrm rot="1678521" flipH="1">
                          <a:off x="-72" y="2570"/>
                          <a:ext cx="1648" cy="107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35" name="Google Shape;235;p3"/>
                        <p:cNvCxnSpPr/>
                        <p:nvPr/>
                      </p:nvCxnSpPr>
                      <p:spPr>
                        <a:xfrm rot="-9121479">
                          <a:off x="-237" y="1095"/>
                          <a:ext cx="2219" cy="1364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36" name="Google Shape;236;p3"/>
                        <p:cNvCxnSpPr/>
                        <p:nvPr/>
                      </p:nvCxnSpPr>
                      <p:spPr>
                        <a:xfrm rot="-9121479">
                          <a:off x="-43" y="962"/>
                          <a:ext cx="2071" cy="154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37" name="Google Shape;237;p3"/>
                        <p:cNvCxnSpPr/>
                        <p:nvPr/>
                      </p:nvCxnSpPr>
                      <p:spPr>
                        <a:xfrm rot="-9121479">
                          <a:off x="418" y="826"/>
                          <a:ext cx="1672" cy="178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38" name="Google Shape;238;p3"/>
                        <p:cNvCxnSpPr/>
                        <p:nvPr/>
                      </p:nvCxnSpPr>
                      <p:spPr>
                        <a:xfrm rot="-9121479">
                          <a:off x="634" y="808"/>
                          <a:ext cx="1473" cy="1852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39" name="Google Shape;239;p3"/>
                        <p:cNvCxnSpPr/>
                        <p:nvPr/>
                      </p:nvCxnSpPr>
                      <p:spPr>
                        <a:xfrm rot="-9121479">
                          <a:off x="1094" y="827"/>
                          <a:ext cx="1030" cy="1945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40" name="Google Shape;240;p3"/>
                        <p:cNvCxnSpPr/>
                        <p:nvPr/>
                      </p:nvCxnSpPr>
                      <p:spPr>
                        <a:xfrm rot="-9121479">
                          <a:off x="1302" y="857"/>
                          <a:ext cx="829" cy="197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41" name="Google Shape;241;p3"/>
                        <p:cNvCxnSpPr/>
                        <p:nvPr/>
                      </p:nvCxnSpPr>
                      <p:spPr>
                        <a:xfrm rot="-9121479">
                          <a:off x="1496" y="901"/>
                          <a:ext cx="633" cy="1978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42" name="Google Shape;242;p3"/>
                        <p:cNvCxnSpPr/>
                        <p:nvPr/>
                      </p:nvCxnSpPr>
                      <p:spPr>
                        <a:xfrm rot="-9121479">
                          <a:off x="1679" y="952"/>
                          <a:ext cx="447" cy="1978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43" name="Google Shape;243;p3"/>
                        <p:cNvCxnSpPr/>
                        <p:nvPr/>
                      </p:nvCxnSpPr>
                      <p:spPr>
                        <a:xfrm rot="-9121479">
                          <a:off x="1859" y="1013"/>
                          <a:ext cx="261" cy="1962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</p:grpSp>
                </p:grpSp>
              </p:grpSp>
            </p:grpSp>
          </p:grpSp>
          <p:grpSp>
            <p:nvGrpSpPr>
              <p:cNvPr id="244" name="Google Shape;244;p3"/>
              <p:cNvGrpSpPr/>
              <p:nvPr/>
            </p:nvGrpSpPr>
            <p:grpSpPr>
              <a:xfrm>
                <a:off x="402" y="1386"/>
                <a:ext cx="3161" cy="2934"/>
                <a:chOff x="2" y="1386"/>
                <a:chExt cx="3161" cy="2934"/>
              </a:xfrm>
            </p:grpSpPr>
            <p:cxnSp>
              <p:nvCxnSpPr>
                <p:cNvPr id="245" name="Google Shape;245;p3"/>
                <p:cNvCxnSpPr/>
                <p:nvPr/>
              </p:nvCxnSpPr>
              <p:spPr>
                <a:xfrm rot="-9121479" flipH="1">
                  <a:off x="2057" y="1454"/>
                  <a:ext cx="732" cy="1778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2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246" name="Google Shape;246;p3"/>
                <p:cNvCxnSpPr/>
                <p:nvPr/>
              </p:nvCxnSpPr>
              <p:spPr>
                <a:xfrm rot="10800000">
                  <a:off x="870" y="3854"/>
                  <a:ext cx="223" cy="463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chemeClr val="accent2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grpSp>
              <p:nvGrpSpPr>
                <p:cNvPr id="247" name="Google Shape;247;p3"/>
                <p:cNvGrpSpPr/>
                <p:nvPr/>
              </p:nvGrpSpPr>
              <p:grpSpPr>
                <a:xfrm>
                  <a:off x="2" y="2738"/>
                  <a:ext cx="1317" cy="1582"/>
                  <a:chOff x="2" y="2738"/>
                  <a:chExt cx="1317" cy="1582"/>
                </a:xfrm>
              </p:grpSpPr>
              <p:cxnSp>
                <p:nvCxnSpPr>
                  <p:cNvPr id="248" name="Google Shape;248;p3"/>
                  <p:cNvCxnSpPr/>
                  <p:nvPr/>
                </p:nvCxnSpPr>
                <p:spPr>
                  <a:xfrm flipH="1">
                    <a:off x="697" y="3855"/>
                    <a:ext cx="173" cy="187"/>
                  </a:xfrm>
                  <a:prstGeom prst="straightConnector1">
                    <a:avLst/>
                  </a:prstGeom>
                  <a:noFill/>
                  <a:ln w="19050" cap="flat" cmpd="sng">
                    <a:solidFill>
                      <a:schemeClr val="accent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sp>
                <p:nvSpPr>
                  <p:cNvPr id="249" name="Google Shape;249;p3"/>
                  <p:cNvSpPr/>
                  <p:nvPr/>
                </p:nvSpPr>
                <p:spPr>
                  <a:xfrm>
                    <a:off x="2" y="3218"/>
                    <a:ext cx="1006" cy="110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0000" h="120000" extrusionOk="0">
                        <a:moveTo>
                          <a:pt x="120000" y="120000"/>
                        </a:moveTo>
                        <a:lnTo>
                          <a:pt x="83021" y="89618"/>
                        </a:lnTo>
                        <a:lnTo>
                          <a:pt x="39721" y="48675"/>
                        </a:lnTo>
                        <a:lnTo>
                          <a:pt x="6083" y="8275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9050" cap="flat" cmpd="sng">
                    <a:solidFill>
                      <a:schemeClr val="accent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45700" rIns="91425" bIns="45700" anchor="t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chemeClr val="lt1"/>
                      </a:solidFill>
                      <a:latin typeface="Verdana"/>
                      <a:ea typeface="Verdana"/>
                      <a:cs typeface="Verdana"/>
                      <a:sym typeface="Verdana"/>
                    </a:endParaRPr>
                  </a:p>
                </p:txBody>
              </p:sp>
              <p:cxnSp>
                <p:nvCxnSpPr>
                  <p:cNvPr id="250" name="Google Shape;250;p3"/>
                  <p:cNvCxnSpPr/>
                  <p:nvPr/>
                </p:nvCxnSpPr>
                <p:spPr>
                  <a:xfrm flipH="1">
                    <a:off x="1242" y="4231"/>
                    <a:ext cx="77" cy="88"/>
                  </a:xfrm>
                  <a:prstGeom prst="straightConnector1">
                    <a:avLst/>
                  </a:prstGeom>
                  <a:noFill/>
                  <a:ln w="19050" cap="flat" cmpd="sng">
                    <a:solidFill>
                      <a:schemeClr val="accent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251" name="Google Shape;251;p3"/>
                  <p:cNvCxnSpPr/>
                  <p:nvPr/>
                </p:nvCxnSpPr>
                <p:spPr>
                  <a:xfrm rot="10800000">
                    <a:off x="340" y="3668"/>
                    <a:ext cx="532" cy="185"/>
                  </a:xfrm>
                  <a:prstGeom prst="straightConnector1">
                    <a:avLst/>
                  </a:prstGeom>
                  <a:noFill/>
                  <a:ln w="19050" cap="flat" cmpd="sng">
                    <a:solidFill>
                      <a:schemeClr val="accent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252" name="Google Shape;252;p3"/>
                  <p:cNvCxnSpPr/>
                  <p:nvPr/>
                </p:nvCxnSpPr>
                <p:spPr>
                  <a:xfrm rot="10800000">
                    <a:off x="237" y="3101"/>
                    <a:ext cx="101" cy="567"/>
                  </a:xfrm>
                  <a:prstGeom prst="straightConnector1">
                    <a:avLst/>
                  </a:prstGeom>
                  <a:noFill/>
                  <a:ln w="19050" cap="flat" cmpd="sng">
                    <a:solidFill>
                      <a:schemeClr val="accent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253" name="Google Shape;253;p3"/>
                  <p:cNvCxnSpPr/>
                  <p:nvPr/>
                </p:nvCxnSpPr>
                <p:spPr>
                  <a:xfrm rot="10800000">
                    <a:off x="2" y="3009"/>
                    <a:ext cx="235" cy="92"/>
                  </a:xfrm>
                  <a:prstGeom prst="straightConnector1">
                    <a:avLst/>
                  </a:prstGeom>
                  <a:noFill/>
                  <a:ln w="19050" cap="flat" cmpd="sng">
                    <a:solidFill>
                      <a:schemeClr val="accent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254" name="Google Shape;254;p3"/>
                  <p:cNvCxnSpPr/>
                  <p:nvPr/>
                </p:nvCxnSpPr>
                <p:spPr>
                  <a:xfrm rot="10800000" flipH="1">
                    <a:off x="54" y="3101"/>
                    <a:ext cx="182" cy="194"/>
                  </a:xfrm>
                  <a:prstGeom prst="straightConnector1">
                    <a:avLst/>
                  </a:prstGeom>
                  <a:noFill/>
                  <a:ln w="19050" cap="flat" cmpd="sng">
                    <a:solidFill>
                      <a:schemeClr val="accent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255" name="Google Shape;255;p3"/>
                  <p:cNvCxnSpPr/>
                  <p:nvPr/>
                </p:nvCxnSpPr>
                <p:spPr>
                  <a:xfrm flipH="1">
                    <a:off x="336" y="3476"/>
                    <a:ext cx="176" cy="192"/>
                  </a:xfrm>
                  <a:prstGeom prst="straightConnector1">
                    <a:avLst/>
                  </a:prstGeom>
                  <a:noFill/>
                  <a:ln w="19050" cap="flat" cmpd="sng">
                    <a:solidFill>
                      <a:schemeClr val="accent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256" name="Google Shape;256;p3"/>
                  <p:cNvCxnSpPr/>
                  <p:nvPr/>
                </p:nvCxnSpPr>
                <p:spPr>
                  <a:xfrm rot="10800000" flipH="1">
                    <a:off x="3" y="2738"/>
                    <a:ext cx="14" cy="23"/>
                  </a:xfrm>
                  <a:prstGeom prst="straightConnector1">
                    <a:avLst/>
                  </a:prstGeom>
                  <a:noFill/>
                  <a:ln w="19050" cap="flat" cmpd="sng">
                    <a:solidFill>
                      <a:schemeClr val="accent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</p:grpSp>
        </p:grpSp>
        <p:grpSp>
          <p:nvGrpSpPr>
            <p:cNvPr id="257" name="Google Shape;257;p3"/>
            <p:cNvGrpSpPr/>
            <p:nvPr/>
          </p:nvGrpSpPr>
          <p:grpSpPr>
            <a:xfrm>
              <a:off x="16" y="1326"/>
              <a:ext cx="3289" cy="2948"/>
              <a:chOff x="16" y="1326"/>
              <a:chExt cx="3289" cy="2948"/>
            </a:xfrm>
          </p:grpSpPr>
          <p:sp>
            <p:nvSpPr>
              <p:cNvPr id="258" name="Google Shape;258;p3"/>
              <p:cNvSpPr/>
              <p:nvPr/>
            </p:nvSpPr>
            <p:spPr>
              <a:xfrm>
                <a:off x="16" y="2656"/>
                <a:ext cx="1440" cy="1618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73003" y="85290"/>
                    </a:moveTo>
                    <a:lnTo>
                      <a:pt x="61965" y="75574"/>
                    </a:lnTo>
                    <a:lnTo>
                      <a:pt x="51010" y="64894"/>
                    </a:lnTo>
                    <a:lnTo>
                      <a:pt x="40975" y="54660"/>
                    </a:lnTo>
                    <a:lnTo>
                      <a:pt x="31526" y="43980"/>
                    </a:lnTo>
                    <a:lnTo>
                      <a:pt x="22996" y="32855"/>
                    </a:lnTo>
                    <a:lnTo>
                      <a:pt x="14466" y="22175"/>
                    </a:lnTo>
                    <a:lnTo>
                      <a:pt x="7024" y="11050"/>
                    </a:lnTo>
                    <a:lnTo>
                      <a:pt x="0" y="0"/>
                    </a:lnTo>
                    <a:lnTo>
                      <a:pt x="0" y="815"/>
                    </a:lnTo>
                    <a:lnTo>
                      <a:pt x="7024" y="11495"/>
                    </a:lnTo>
                    <a:lnTo>
                      <a:pt x="14466" y="22620"/>
                    </a:lnTo>
                    <a:lnTo>
                      <a:pt x="22494" y="33300"/>
                    </a:lnTo>
                    <a:lnTo>
                      <a:pt x="31526" y="43980"/>
                    </a:lnTo>
                    <a:lnTo>
                      <a:pt x="40975" y="54660"/>
                    </a:lnTo>
                    <a:lnTo>
                      <a:pt x="51010" y="65339"/>
                    </a:lnTo>
                    <a:lnTo>
                      <a:pt x="61463" y="75574"/>
                    </a:lnTo>
                    <a:lnTo>
                      <a:pt x="73003" y="85290"/>
                    </a:lnTo>
                    <a:lnTo>
                      <a:pt x="84459" y="94635"/>
                    </a:lnTo>
                    <a:lnTo>
                      <a:pt x="96000" y="103535"/>
                    </a:lnTo>
                    <a:lnTo>
                      <a:pt x="107540" y="111990"/>
                    </a:lnTo>
                    <a:lnTo>
                      <a:pt x="119498" y="120000"/>
                    </a:lnTo>
                    <a:lnTo>
                      <a:pt x="120000" y="120000"/>
                    </a:lnTo>
                    <a:lnTo>
                      <a:pt x="108041" y="111990"/>
                    </a:lnTo>
                    <a:lnTo>
                      <a:pt x="96501" y="103535"/>
                    </a:lnTo>
                    <a:lnTo>
                      <a:pt x="84459" y="94635"/>
                    </a:lnTo>
                    <a:lnTo>
                      <a:pt x="73003" y="8529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259" name="Google Shape;259;p3"/>
              <p:cNvSpPr/>
              <p:nvPr/>
            </p:nvSpPr>
            <p:spPr>
              <a:xfrm>
                <a:off x="16" y="2260"/>
                <a:ext cx="1673" cy="2014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68848" y="87169"/>
                    </a:moveTo>
                    <a:lnTo>
                      <a:pt x="56762" y="76802"/>
                    </a:lnTo>
                    <a:lnTo>
                      <a:pt x="45611" y="66434"/>
                    </a:lnTo>
                    <a:lnTo>
                      <a:pt x="35251" y="55352"/>
                    </a:lnTo>
                    <a:lnTo>
                      <a:pt x="26258" y="44270"/>
                    </a:lnTo>
                    <a:lnTo>
                      <a:pt x="18057" y="33187"/>
                    </a:lnTo>
                    <a:lnTo>
                      <a:pt x="10719" y="22164"/>
                    </a:lnTo>
                    <a:lnTo>
                      <a:pt x="4748" y="11082"/>
                    </a:lnTo>
                    <a:lnTo>
                      <a:pt x="0" y="0"/>
                    </a:lnTo>
                    <a:lnTo>
                      <a:pt x="0" y="714"/>
                    </a:lnTo>
                    <a:lnTo>
                      <a:pt x="4748" y="11797"/>
                    </a:lnTo>
                    <a:lnTo>
                      <a:pt x="10719" y="22879"/>
                    </a:lnTo>
                    <a:lnTo>
                      <a:pt x="18057" y="33902"/>
                    </a:lnTo>
                    <a:lnTo>
                      <a:pt x="26258" y="44985"/>
                    </a:lnTo>
                    <a:lnTo>
                      <a:pt x="35251" y="55710"/>
                    </a:lnTo>
                    <a:lnTo>
                      <a:pt x="45611" y="66434"/>
                    </a:lnTo>
                    <a:lnTo>
                      <a:pt x="56762" y="77159"/>
                    </a:lnTo>
                    <a:lnTo>
                      <a:pt x="68848" y="87169"/>
                    </a:lnTo>
                    <a:lnTo>
                      <a:pt x="81294" y="96405"/>
                    </a:lnTo>
                    <a:lnTo>
                      <a:pt x="93741" y="104985"/>
                    </a:lnTo>
                    <a:lnTo>
                      <a:pt x="106690" y="112850"/>
                    </a:lnTo>
                    <a:lnTo>
                      <a:pt x="119568" y="120000"/>
                    </a:lnTo>
                    <a:lnTo>
                      <a:pt x="119999" y="120000"/>
                    </a:lnTo>
                    <a:lnTo>
                      <a:pt x="106690" y="112850"/>
                    </a:lnTo>
                    <a:lnTo>
                      <a:pt x="93741" y="104985"/>
                    </a:lnTo>
                    <a:lnTo>
                      <a:pt x="81294" y="96405"/>
                    </a:lnTo>
                    <a:lnTo>
                      <a:pt x="68848" y="87169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260" name="Google Shape;260;p3"/>
              <p:cNvSpPr/>
              <p:nvPr/>
            </p:nvSpPr>
            <p:spPr>
              <a:xfrm rot="-2488720">
                <a:off x="1988" y="1919"/>
                <a:ext cx="1353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261" name="Google Shape;261;p3"/>
              <p:cNvSpPr/>
              <p:nvPr/>
            </p:nvSpPr>
            <p:spPr>
              <a:xfrm rot="-5087790">
                <a:off x="1964" y="2613"/>
                <a:ext cx="2217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262" name="Google Shape;262;p3"/>
              <p:cNvSpPr/>
              <p:nvPr/>
            </p:nvSpPr>
            <p:spPr>
              <a:xfrm rot="-3417299">
                <a:off x="1018" y="2695"/>
                <a:ext cx="2678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263" name="Google Shape;263;p3"/>
              <p:cNvSpPr/>
              <p:nvPr/>
            </p:nvSpPr>
            <p:spPr>
              <a:xfrm rot="-835848">
                <a:off x="688" y="1748"/>
                <a:ext cx="2390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grpSp>
            <p:nvGrpSpPr>
              <p:cNvPr id="264" name="Google Shape;264;p3"/>
              <p:cNvGrpSpPr/>
              <p:nvPr/>
            </p:nvGrpSpPr>
            <p:grpSpPr>
              <a:xfrm>
                <a:off x="2994" y="1326"/>
                <a:ext cx="311" cy="311"/>
                <a:chOff x="2968" y="1265"/>
                <a:chExt cx="441" cy="441"/>
              </a:xfrm>
            </p:grpSpPr>
            <p:sp>
              <p:nvSpPr>
                <p:cNvPr id="265" name="Google Shape;265;p3"/>
                <p:cNvSpPr/>
                <p:nvPr/>
              </p:nvSpPr>
              <p:spPr>
                <a:xfrm rot="2828979">
                  <a:off x="2982" y="1467"/>
                  <a:ext cx="282" cy="162"/>
                </a:xfrm>
                <a:prstGeom prst="ellipse">
                  <a:avLst/>
                </a:prstGeom>
                <a:gradFill>
                  <a:gsLst>
                    <a:gs pos="0">
                      <a:schemeClr val="accent2"/>
                    </a:gs>
                    <a:gs pos="100000">
                      <a:srgbClr val="7E7F7B"/>
                    </a:gs>
                  </a:gsLst>
                  <a:lin ang="540000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chemeClr val="lt1"/>
                    </a:solidFill>
                    <a:latin typeface="Verdana"/>
                    <a:ea typeface="Verdana"/>
                    <a:cs typeface="Verdana"/>
                    <a:sym typeface="Verdana"/>
                  </a:endParaRPr>
                </a:p>
              </p:txBody>
            </p:sp>
            <p:sp>
              <p:nvSpPr>
                <p:cNvPr id="266" name="Google Shape;266;p3"/>
                <p:cNvSpPr/>
                <p:nvPr/>
              </p:nvSpPr>
              <p:spPr>
                <a:xfrm>
                  <a:off x="3070" y="1374"/>
                  <a:ext cx="227" cy="22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0000" h="120000" extrusionOk="0">
                      <a:moveTo>
                        <a:pt x="120000" y="72432"/>
                      </a:moveTo>
                      <a:lnTo>
                        <a:pt x="107312" y="77837"/>
                      </a:lnTo>
                      <a:lnTo>
                        <a:pt x="94625" y="74594"/>
                      </a:lnTo>
                      <a:lnTo>
                        <a:pt x="78766" y="68108"/>
                      </a:lnTo>
                      <a:lnTo>
                        <a:pt x="66607" y="55135"/>
                      </a:lnTo>
                      <a:lnTo>
                        <a:pt x="53920" y="38918"/>
                      </a:lnTo>
                      <a:lnTo>
                        <a:pt x="44405" y="25945"/>
                      </a:lnTo>
                      <a:lnTo>
                        <a:pt x="41233" y="12972"/>
                      </a:lnTo>
                      <a:lnTo>
                        <a:pt x="44405" y="0"/>
                      </a:lnTo>
                      <a:lnTo>
                        <a:pt x="44405" y="0"/>
                      </a:lnTo>
                      <a:lnTo>
                        <a:pt x="41233" y="0"/>
                      </a:lnTo>
                      <a:lnTo>
                        <a:pt x="9515" y="32432"/>
                      </a:lnTo>
                      <a:lnTo>
                        <a:pt x="0" y="48648"/>
                      </a:lnTo>
                      <a:lnTo>
                        <a:pt x="0" y="64864"/>
                      </a:lnTo>
                      <a:lnTo>
                        <a:pt x="6343" y="84324"/>
                      </a:lnTo>
                      <a:lnTo>
                        <a:pt x="19030" y="103783"/>
                      </a:lnTo>
                      <a:lnTo>
                        <a:pt x="34889" y="116756"/>
                      </a:lnTo>
                      <a:lnTo>
                        <a:pt x="50748" y="120000"/>
                      </a:lnTo>
                      <a:lnTo>
                        <a:pt x="66607" y="120000"/>
                      </a:lnTo>
                      <a:lnTo>
                        <a:pt x="81938" y="113513"/>
                      </a:lnTo>
                      <a:lnTo>
                        <a:pt x="120000" y="74594"/>
                      </a:lnTo>
                      <a:lnTo>
                        <a:pt x="120000" y="72432"/>
                      </a:lnTo>
                      <a:close/>
                    </a:path>
                  </a:pathLst>
                </a:custGeom>
                <a:gradFill>
                  <a:gsLst>
                    <a:gs pos="0">
                      <a:schemeClr val="accent2"/>
                    </a:gs>
                    <a:gs pos="100000">
                      <a:srgbClr val="7E7F7B"/>
                    </a:gs>
                  </a:gsLst>
                  <a:lin ang="540000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chemeClr val="lt1"/>
                    </a:solidFill>
                    <a:latin typeface="Verdana"/>
                    <a:ea typeface="Verdana"/>
                    <a:cs typeface="Verdana"/>
                    <a:sym typeface="Verdana"/>
                  </a:endParaRPr>
                </a:p>
              </p:txBody>
            </p:sp>
            <p:sp>
              <p:nvSpPr>
                <p:cNvPr id="267" name="Google Shape;267;p3"/>
                <p:cNvSpPr/>
                <p:nvPr/>
              </p:nvSpPr>
              <p:spPr>
                <a:xfrm>
                  <a:off x="3144" y="1366"/>
                  <a:ext cx="163" cy="1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0000" h="120000" extrusionOk="0">
                      <a:moveTo>
                        <a:pt x="113819" y="110769"/>
                      </a:moveTo>
                      <a:lnTo>
                        <a:pt x="98884" y="120000"/>
                      </a:lnTo>
                      <a:lnTo>
                        <a:pt x="77253" y="120000"/>
                      </a:lnTo>
                      <a:lnTo>
                        <a:pt x="52532" y="107692"/>
                      </a:lnTo>
                      <a:lnTo>
                        <a:pt x="27811" y="89230"/>
                      </a:lnTo>
                      <a:lnTo>
                        <a:pt x="12360" y="67692"/>
                      </a:lnTo>
                      <a:lnTo>
                        <a:pt x="3090" y="43076"/>
                      </a:lnTo>
                      <a:lnTo>
                        <a:pt x="0" y="21538"/>
                      </a:lnTo>
                      <a:lnTo>
                        <a:pt x="6180" y="6153"/>
                      </a:lnTo>
                      <a:lnTo>
                        <a:pt x="24721" y="0"/>
                      </a:lnTo>
                      <a:lnTo>
                        <a:pt x="43261" y="0"/>
                      </a:lnTo>
                      <a:lnTo>
                        <a:pt x="67982" y="9230"/>
                      </a:lnTo>
                      <a:lnTo>
                        <a:pt x="89613" y="27692"/>
                      </a:lnTo>
                      <a:lnTo>
                        <a:pt x="108154" y="52307"/>
                      </a:lnTo>
                      <a:lnTo>
                        <a:pt x="120000" y="73846"/>
                      </a:lnTo>
                      <a:lnTo>
                        <a:pt x="120000" y="95384"/>
                      </a:lnTo>
                      <a:lnTo>
                        <a:pt x="113819" y="110769"/>
                      </a:lnTo>
                      <a:lnTo>
                        <a:pt x="113819" y="110769"/>
                      </a:lnTo>
                      <a:close/>
                    </a:path>
                  </a:pathLst>
                </a:custGeom>
                <a:gradFill>
                  <a:gsLst>
                    <a:gs pos="0">
                      <a:schemeClr val="accent2"/>
                    </a:gs>
                    <a:gs pos="100000">
                      <a:srgbClr val="7E7F7B"/>
                    </a:gs>
                  </a:gsLst>
                  <a:lin ang="540000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chemeClr val="lt1"/>
                    </a:solidFill>
                    <a:latin typeface="Verdana"/>
                    <a:ea typeface="Verdana"/>
                    <a:cs typeface="Verdana"/>
                    <a:sym typeface="Verdana"/>
                  </a:endParaRPr>
                </a:p>
              </p:txBody>
            </p:sp>
            <p:sp>
              <p:nvSpPr>
                <p:cNvPr id="268" name="Google Shape;268;p3"/>
                <p:cNvSpPr/>
                <p:nvPr/>
              </p:nvSpPr>
              <p:spPr>
                <a:xfrm>
                  <a:off x="3202" y="1272"/>
                  <a:ext cx="203" cy="1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0000" h="120000" extrusionOk="0">
                      <a:moveTo>
                        <a:pt x="105812" y="10909"/>
                      </a:moveTo>
                      <a:lnTo>
                        <a:pt x="116453" y="29090"/>
                      </a:lnTo>
                      <a:lnTo>
                        <a:pt x="120000" y="36363"/>
                      </a:lnTo>
                      <a:lnTo>
                        <a:pt x="116453" y="40000"/>
                      </a:lnTo>
                      <a:lnTo>
                        <a:pt x="38423" y="116363"/>
                      </a:lnTo>
                      <a:lnTo>
                        <a:pt x="34876" y="119999"/>
                      </a:lnTo>
                      <a:lnTo>
                        <a:pt x="27783" y="116363"/>
                      </a:lnTo>
                      <a:lnTo>
                        <a:pt x="10049" y="105454"/>
                      </a:lnTo>
                      <a:lnTo>
                        <a:pt x="0" y="90909"/>
                      </a:lnTo>
                      <a:lnTo>
                        <a:pt x="0" y="76363"/>
                      </a:lnTo>
                      <a:lnTo>
                        <a:pt x="77438" y="0"/>
                      </a:lnTo>
                      <a:lnTo>
                        <a:pt x="91625" y="0"/>
                      </a:lnTo>
                      <a:lnTo>
                        <a:pt x="105812" y="10909"/>
                      </a:lnTo>
                      <a:lnTo>
                        <a:pt x="105812" y="10909"/>
                      </a:lnTo>
                      <a:close/>
                    </a:path>
                  </a:pathLst>
                </a:custGeom>
                <a:gradFill>
                  <a:gsLst>
                    <a:gs pos="0">
                      <a:schemeClr val="accent2"/>
                    </a:gs>
                    <a:gs pos="100000">
                      <a:srgbClr val="7E7F7B"/>
                    </a:gs>
                  </a:gsLst>
                  <a:lin ang="540000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chemeClr val="lt1"/>
                    </a:solidFill>
                    <a:latin typeface="Verdana"/>
                    <a:ea typeface="Verdana"/>
                    <a:cs typeface="Verdana"/>
                    <a:sym typeface="Verdana"/>
                  </a:endParaRPr>
                </a:p>
              </p:txBody>
            </p:sp>
            <p:sp>
              <p:nvSpPr>
                <p:cNvPr id="269" name="Google Shape;269;p3"/>
                <p:cNvSpPr/>
                <p:nvPr/>
              </p:nvSpPr>
              <p:spPr>
                <a:xfrm>
                  <a:off x="3330" y="1265"/>
                  <a:ext cx="79" cy="7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0000" h="120000" extrusionOk="0">
                      <a:moveTo>
                        <a:pt x="113819" y="110769"/>
                      </a:moveTo>
                      <a:lnTo>
                        <a:pt x="98884" y="120000"/>
                      </a:lnTo>
                      <a:lnTo>
                        <a:pt x="77253" y="120000"/>
                      </a:lnTo>
                      <a:lnTo>
                        <a:pt x="52532" y="107692"/>
                      </a:lnTo>
                      <a:lnTo>
                        <a:pt x="27811" y="89230"/>
                      </a:lnTo>
                      <a:lnTo>
                        <a:pt x="12360" y="67692"/>
                      </a:lnTo>
                      <a:lnTo>
                        <a:pt x="3090" y="43076"/>
                      </a:lnTo>
                      <a:lnTo>
                        <a:pt x="0" y="21538"/>
                      </a:lnTo>
                      <a:lnTo>
                        <a:pt x="6180" y="6153"/>
                      </a:lnTo>
                      <a:lnTo>
                        <a:pt x="24721" y="0"/>
                      </a:lnTo>
                      <a:lnTo>
                        <a:pt x="43261" y="0"/>
                      </a:lnTo>
                      <a:lnTo>
                        <a:pt x="67982" y="9230"/>
                      </a:lnTo>
                      <a:lnTo>
                        <a:pt x="89613" y="27692"/>
                      </a:lnTo>
                      <a:lnTo>
                        <a:pt x="108154" y="52307"/>
                      </a:lnTo>
                      <a:lnTo>
                        <a:pt x="120000" y="73846"/>
                      </a:lnTo>
                      <a:lnTo>
                        <a:pt x="120000" y="95384"/>
                      </a:lnTo>
                      <a:lnTo>
                        <a:pt x="113819" y="110769"/>
                      </a:lnTo>
                      <a:lnTo>
                        <a:pt x="113819" y="110769"/>
                      </a:lnTo>
                      <a:close/>
                    </a:path>
                  </a:pathLst>
                </a:custGeom>
                <a:gradFill>
                  <a:gsLst>
                    <a:gs pos="0">
                      <a:schemeClr val="accent2"/>
                    </a:gs>
                    <a:gs pos="100000">
                      <a:srgbClr val="7E7F7B"/>
                    </a:gs>
                  </a:gsLst>
                  <a:lin ang="540000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chemeClr val="lt1"/>
                    </a:solidFill>
                    <a:latin typeface="Verdana"/>
                    <a:ea typeface="Verdana"/>
                    <a:cs typeface="Verdana"/>
                    <a:sym typeface="Verdana"/>
                  </a:endParaRPr>
                </a:p>
              </p:txBody>
            </p:sp>
          </p:grpSp>
        </p:grpSp>
      </p:grpSp>
      <p:sp>
        <p:nvSpPr>
          <p:cNvPr id="270" name="Google Shape;270;p3"/>
          <p:cNvSpPr txBox="1">
            <a:spLocks noGrp="1"/>
          </p:cNvSpPr>
          <p:nvPr>
            <p:ph type="ctrTitle"/>
          </p:nvPr>
        </p:nvSpPr>
        <p:spPr>
          <a:xfrm>
            <a:off x="914400" y="1600201"/>
            <a:ext cx="10363200" cy="19732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51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71" name="Google Shape;271;p3"/>
          <p:cNvSpPr txBox="1"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ctr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None/>
              <a:defRPr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erdana"/>
              <a:buChar char="•"/>
              <a:defRPr sz="2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228600" algn="l" rtl="0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440"/>
              <a:buFont typeface="Noto Sans Symbols"/>
              <a:buChar char="◆"/>
              <a:defRPr sz="2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228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Verdana"/>
              <a:buChar char="•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2286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2286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2286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2286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2286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72" name="Google Shape;272;p3"/>
          <p:cNvSpPr txBox="1">
            <a:spLocks noGrp="1"/>
          </p:cNvSpPr>
          <p:nvPr>
            <p:ph type="dt" idx="10"/>
          </p:nvPr>
        </p:nvSpPr>
        <p:spPr>
          <a:xfrm>
            <a:off x="609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73" name="Google Shape;273;p3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74" name="Google Shape;274;p3"/>
          <p:cNvSpPr txBox="1">
            <a:spLocks noGrp="1"/>
          </p:cNvSpPr>
          <p:nvPr>
            <p:ph type="sldNum" idx="12"/>
          </p:nvPr>
        </p:nvSpPr>
        <p:spPr>
          <a:xfrm>
            <a:off x="8737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4"/>
          <p:cNvSpPr txBox="1"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77" name="Google Shape;277;p4"/>
          <p:cNvSpPr txBox="1"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marR="0" lvl="0" indent="-228600" algn="l" rtl="0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None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erdana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SzPts val="1440"/>
              <a:buFont typeface="Noto Sans Symbols"/>
              <a:buNone/>
              <a:defRPr sz="16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Verdana"/>
              <a:buNone/>
              <a:defRPr sz="1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spcBef>
                <a:spcPts val="2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1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spcBef>
                <a:spcPts val="2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1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spcBef>
                <a:spcPts val="2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1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spcBef>
                <a:spcPts val="2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1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spcBef>
                <a:spcPts val="2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1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78" name="Google Shape;278;p4"/>
          <p:cNvSpPr txBox="1">
            <a:spLocks noGrp="1"/>
          </p:cNvSpPr>
          <p:nvPr>
            <p:ph type="dt" idx="10"/>
          </p:nvPr>
        </p:nvSpPr>
        <p:spPr>
          <a:xfrm>
            <a:off x="609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79" name="Google Shape;279;p4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80" name="Google Shape;280;p4"/>
          <p:cNvSpPr txBox="1">
            <a:spLocks noGrp="1"/>
          </p:cNvSpPr>
          <p:nvPr>
            <p:ph type="sldNum" idx="12"/>
          </p:nvPr>
        </p:nvSpPr>
        <p:spPr>
          <a:xfrm>
            <a:off x="8737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5"/>
          <p:cNvSpPr txBox="1"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83" name="Google Shape;283;p5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53848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35280" algn="l" rtl="0"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1680"/>
              <a:buFont typeface="Noto Sans Symbols"/>
              <a:buChar char="◆"/>
              <a:defRPr sz="2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erdana"/>
              <a:buChar char="•"/>
              <a:defRPr sz="2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048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Verdana"/>
              <a:buChar char="•"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97179" algn="l" rtl="0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ts val="1080"/>
              <a:buFont typeface="Noto Sans Symbols"/>
              <a:buChar char="◆"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97179" algn="l" rtl="0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ts val="1080"/>
              <a:buFont typeface="Noto Sans Symbols"/>
              <a:buChar char="◆"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97179" algn="l" rtl="0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ts val="1080"/>
              <a:buFont typeface="Noto Sans Symbols"/>
              <a:buChar char="◆"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97179" algn="l" rtl="0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ts val="1080"/>
              <a:buFont typeface="Noto Sans Symbols"/>
              <a:buChar char="◆"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97179" algn="l" rtl="0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ts val="1080"/>
              <a:buFont typeface="Noto Sans Symbols"/>
              <a:buChar char="◆"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84" name="Google Shape;284;p5"/>
          <p:cNvSpPr txBox="1">
            <a:spLocks noGrp="1"/>
          </p:cNvSpPr>
          <p:nvPr>
            <p:ph type="body" idx="2"/>
          </p:nvPr>
        </p:nvSpPr>
        <p:spPr>
          <a:xfrm>
            <a:off x="6197600" y="1600201"/>
            <a:ext cx="53848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35280" algn="l" rtl="0"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1680"/>
              <a:buFont typeface="Noto Sans Symbols"/>
              <a:buChar char="◆"/>
              <a:defRPr sz="2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erdana"/>
              <a:buChar char="•"/>
              <a:defRPr sz="2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048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Verdana"/>
              <a:buChar char="•"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97179" algn="l" rtl="0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ts val="1080"/>
              <a:buFont typeface="Noto Sans Symbols"/>
              <a:buChar char="◆"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97179" algn="l" rtl="0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ts val="1080"/>
              <a:buFont typeface="Noto Sans Symbols"/>
              <a:buChar char="◆"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97179" algn="l" rtl="0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ts val="1080"/>
              <a:buFont typeface="Noto Sans Symbols"/>
              <a:buChar char="◆"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97179" algn="l" rtl="0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ts val="1080"/>
              <a:buFont typeface="Noto Sans Symbols"/>
              <a:buChar char="◆"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97179" algn="l" rtl="0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ts val="1080"/>
              <a:buFont typeface="Noto Sans Symbols"/>
              <a:buChar char="◆"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85" name="Google Shape;285;p5"/>
          <p:cNvSpPr txBox="1">
            <a:spLocks noGrp="1"/>
          </p:cNvSpPr>
          <p:nvPr>
            <p:ph type="dt" idx="10"/>
          </p:nvPr>
        </p:nvSpPr>
        <p:spPr>
          <a:xfrm>
            <a:off x="609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86" name="Google Shape;286;p5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87" name="Google Shape;287;p5"/>
          <p:cNvSpPr txBox="1">
            <a:spLocks noGrp="1"/>
          </p:cNvSpPr>
          <p:nvPr>
            <p:ph type="sldNum" idx="12"/>
          </p:nvPr>
        </p:nvSpPr>
        <p:spPr>
          <a:xfrm>
            <a:off x="8737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6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90" name="Google Shape;290;p6"/>
          <p:cNvSpPr txBox="1"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None/>
              <a:defRPr sz="24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erdana"/>
              <a:buNone/>
              <a:defRPr sz="20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hlink"/>
              </a:buClr>
              <a:buSzPts val="1440"/>
              <a:buFont typeface="Noto Sans Symbols"/>
              <a:buNone/>
              <a:defRPr sz="18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Verdana"/>
              <a:buNone/>
              <a:defRPr sz="16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16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16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16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16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16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91" name="Google Shape;291;p6"/>
          <p:cNvSpPr txBox="1">
            <a:spLocks noGrp="1"/>
          </p:cNvSpPr>
          <p:nvPr>
            <p:ph type="body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20040" algn="l" rtl="0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1440"/>
              <a:buFont typeface="Noto Sans Symbols"/>
              <a:buChar char="◆"/>
              <a:defRPr sz="2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Verdana"/>
              <a:buChar char="•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97180" algn="l" rtl="0">
              <a:spcBef>
                <a:spcPts val="360"/>
              </a:spcBef>
              <a:spcAft>
                <a:spcPts val="0"/>
              </a:spcAft>
              <a:buClr>
                <a:schemeClr val="hlink"/>
              </a:buClr>
              <a:buSzPts val="1080"/>
              <a:buFont typeface="Noto Sans Symbols"/>
              <a:buChar char="◆"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Verdana"/>
              <a:buChar char="•"/>
              <a:defRPr sz="16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89560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960"/>
              <a:buFont typeface="Noto Sans Symbols"/>
              <a:buChar char="◆"/>
              <a:defRPr sz="16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89560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960"/>
              <a:buFont typeface="Noto Sans Symbols"/>
              <a:buChar char="◆"/>
              <a:defRPr sz="16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89560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960"/>
              <a:buFont typeface="Noto Sans Symbols"/>
              <a:buChar char="◆"/>
              <a:defRPr sz="16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89559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960"/>
              <a:buFont typeface="Noto Sans Symbols"/>
              <a:buChar char="◆"/>
              <a:defRPr sz="16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89559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960"/>
              <a:buFont typeface="Noto Sans Symbols"/>
              <a:buChar char="◆"/>
              <a:defRPr sz="16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92" name="Google Shape;292;p6"/>
          <p:cNvSpPr txBox="1">
            <a:spLocks noGrp="1"/>
          </p:cNvSpPr>
          <p:nvPr>
            <p:ph type="body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None/>
              <a:defRPr sz="24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erdana"/>
              <a:buNone/>
              <a:defRPr sz="20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hlink"/>
              </a:buClr>
              <a:buSzPts val="1440"/>
              <a:buFont typeface="Noto Sans Symbols"/>
              <a:buNone/>
              <a:defRPr sz="18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Verdana"/>
              <a:buNone/>
              <a:defRPr sz="16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16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16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16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16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16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93" name="Google Shape;293;p6"/>
          <p:cNvSpPr txBox="1">
            <a:spLocks noGrp="1"/>
          </p:cNvSpPr>
          <p:nvPr>
            <p:ph type="body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20040" algn="l" rtl="0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1440"/>
              <a:buFont typeface="Noto Sans Symbols"/>
              <a:buChar char="◆"/>
              <a:defRPr sz="2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Verdana"/>
              <a:buChar char="•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97180" algn="l" rtl="0">
              <a:spcBef>
                <a:spcPts val="360"/>
              </a:spcBef>
              <a:spcAft>
                <a:spcPts val="0"/>
              </a:spcAft>
              <a:buClr>
                <a:schemeClr val="hlink"/>
              </a:buClr>
              <a:buSzPts val="1080"/>
              <a:buFont typeface="Noto Sans Symbols"/>
              <a:buChar char="◆"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Verdana"/>
              <a:buChar char="•"/>
              <a:defRPr sz="16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89560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960"/>
              <a:buFont typeface="Noto Sans Symbols"/>
              <a:buChar char="◆"/>
              <a:defRPr sz="16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89560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960"/>
              <a:buFont typeface="Noto Sans Symbols"/>
              <a:buChar char="◆"/>
              <a:defRPr sz="16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89560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960"/>
              <a:buFont typeface="Noto Sans Symbols"/>
              <a:buChar char="◆"/>
              <a:defRPr sz="16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89559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960"/>
              <a:buFont typeface="Noto Sans Symbols"/>
              <a:buChar char="◆"/>
              <a:defRPr sz="16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89559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960"/>
              <a:buFont typeface="Noto Sans Symbols"/>
              <a:buChar char="◆"/>
              <a:defRPr sz="16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94" name="Google Shape;294;p6"/>
          <p:cNvSpPr txBox="1">
            <a:spLocks noGrp="1"/>
          </p:cNvSpPr>
          <p:nvPr>
            <p:ph type="dt" idx="10"/>
          </p:nvPr>
        </p:nvSpPr>
        <p:spPr>
          <a:xfrm>
            <a:off x="609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95" name="Google Shape;295;p6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96" name="Google Shape;296;p6"/>
          <p:cNvSpPr txBox="1">
            <a:spLocks noGrp="1"/>
          </p:cNvSpPr>
          <p:nvPr>
            <p:ph type="sldNum" idx="12"/>
          </p:nvPr>
        </p:nvSpPr>
        <p:spPr>
          <a:xfrm>
            <a:off x="8737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7"/>
          <p:cNvSpPr txBox="1"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99" name="Google Shape;299;p7"/>
          <p:cNvSpPr txBox="1">
            <a:spLocks noGrp="1"/>
          </p:cNvSpPr>
          <p:nvPr>
            <p:ph type="dt" idx="10"/>
          </p:nvPr>
        </p:nvSpPr>
        <p:spPr>
          <a:xfrm>
            <a:off x="609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00" name="Google Shape;300;p7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01" name="Google Shape;301;p7"/>
          <p:cNvSpPr txBox="1">
            <a:spLocks noGrp="1"/>
          </p:cNvSpPr>
          <p:nvPr>
            <p:ph type="sldNum" idx="12"/>
          </p:nvPr>
        </p:nvSpPr>
        <p:spPr>
          <a:xfrm>
            <a:off x="8737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8"/>
          <p:cNvSpPr txBox="1">
            <a:spLocks noGrp="1"/>
          </p:cNvSpPr>
          <p:nvPr>
            <p:ph type="dt" idx="10"/>
          </p:nvPr>
        </p:nvSpPr>
        <p:spPr>
          <a:xfrm>
            <a:off x="609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04" name="Google Shape;304;p8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05" name="Google Shape;305;p8"/>
          <p:cNvSpPr txBox="1">
            <a:spLocks noGrp="1"/>
          </p:cNvSpPr>
          <p:nvPr>
            <p:ph type="sldNum" idx="12"/>
          </p:nvPr>
        </p:nvSpPr>
        <p:spPr>
          <a:xfrm>
            <a:off x="8737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9"/>
          <p:cNvSpPr txBox="1"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08" name="Google Shape;308;p9"/>
          <p:cNvSpPr txBox="1">
            <a:spLocks noGrp="1"/>
          </p:cNvSpPr>
          <p:nvPr>
            <p:ph type="body"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5052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  <a:defRPr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erdana"/>
              <a:buChar char="•"/>
              <a:defRPr sz="2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20039" algn="l" rtl="0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440"/>
              <a:buFont typeface="Noto Sans Symbols"/>
              <a:buChar char="◆"/>
              <a:defRPr sz="2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Verdana"/>
              <a:buChar char="•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09" name="Google Shape;309;p9"/>
          <p:cNvSpPr txBox="1">
            <a:spLocks noGrp="1"/>
          </p:cNvSpPr>
          <p:nvPr>
            <p:ph type="body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None/>
              <a:defRPr sz="1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erdana"/>
              <a:buNone/>
              <a:defRPr sz="1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hlink"/>
              </a:buClr>
              <a:buSzPts val="1440"/>
              <a:buFont typeface="Noto Sans Symbols"/>
              <a:buNone/>
              <a:defRPr sz="1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Verdana"/>
              <a:buNone/>
              <a:defRPr sz="9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9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9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9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9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9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10" name="Google Shape;310;p9"/>
          <p:cNvSpPr txBox="1">
            <a:spLocks noGrp="1"/>
          </p:cNvSpPr>
          <p:nvPr>
            <p:ph type="dt" idx="10"/>
          </p:nvPr>
        </p:nvSpPr>
        <p:spPr>
          <a:xfrm>
            <a:off x="609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11" name="Google Shape;311;p9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12" name="Google Shape;312;p9"/>
          <p:cNvSpPr txBox="1">
            <a:spLocks noGrp="1"/>
          </p:cNvSpPr>
          <p:nvPr>
            <p:ph type="sldNum" idx="12"/>
          </p:nvPr>
        </p:nvSpPr>
        <p:spPr>
          <a:xfrm>
            <a:off x="8737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10"/>
          <p:cNvSpPr txBox="1"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15" name="Google Shape;315;p10"/>
          <p:cNvSpPr>
            <a:spLocks noGrp="1"/>
          </p:cNvSpPr>
          <p:nvPr>
            <p:ph type="pic" idx="2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Noto Sans Symbols"/>
              <a:buNone/>
              <a:defRPr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Verdana"/>
              <a:buNone/>
              <a:defRPr sz="2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400"/>
              <a:buFont typeface="Noto Sans Symbols"/>
              <a:buNone/>
              <a:defRPr sz="2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Verdana"/>
              <a:buNone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400"/>
              <a:buFont typeface="Noto Sans Symbols"/>
              <a:buNone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400"/>
              <a:buFont typeface="Noto Sans Symbols"/>
              <a:buNone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400"/>
              <a:buFont typeface="Noto Sans Symbols"/>
              <a:buNone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400"/>
              <a:buFont typeface="Noto Sans Symbols"/>
              <a:buNone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400"/>
              <a:buFont typeface="Noto Sans Symbols"/>
              <a:buNone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16" name="Google Shape;316;p10"/>
          <p:cNvSpPr txBox="1">
            <a:spLocks noGrp="1"/>
          </p:cNvSpPr>
          <p:nvPr>
            <p:ph type="body" idx="1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None/>
              <a:defRPr sz="1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erdana"/>
              <a:buNone/>
              <a:defRPr sz="1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hlink"/>
              </a:buClr>
              <a:buSzPts val="1440"/>
              <a:buFont typeface="Noto Sans Symbols"/>
              <a:buNone/>
              <a:defRPr sz="1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Verdana"/>
              <a:buNone/>
              <a:defRPr sz="9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9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9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9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9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9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17" name="Google Shape;317;p10"/>
          <p:cNvSpPr txBox="1">
            <a:spLocks noGrp="1"/>
          </p:cNvSpPr>
          <p:nvPr>
            <p:ph type="dt" idx="10"/>
          </p:nvPr>
        </p:nvSpPr>
        <p:spPr>
          <a:xfrm>
            <a:off x="609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18" name="Google Shape;318;p10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19" name="Google Shape;319;p10"/>
          <p:cNvSpPr txBox="1">
            <a:spLocks noGrp="1"/>
          </p:cNvSpPr>
          <p:nvPr>
            <p:ph type="sldNum" idx="12"/>
          </p:nvPr>
        </p:nvSpPr>
        <p:spPr>
          <a:xfrm>
            <a:off x="8737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/>
            </a:gs>
            <a:gs pos="100000">
              <a:schemeClr val="dk2"/>
            </a:gs>
          </a:gsLst>
          <a:lin ang="18900000" scaled="0"/>
        </a:gra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1"/>
          <p:cNvGrpSpPr/>
          <p:nvPr/>
        </p:nvGrpSpPr>
        <p:grpSpPr>
          <a:xfrm>
            <a:off x="-1102531" y="762001"/>
            <a:ext cx="10161866" cy="6692542"/>
            <a:chOff x="-521" y="480"/>
            <a:chExt cx="4801" cy="4216"/>
          </a:xfrm>
        </p:grpSpPr>
        <p:grpSp>
          <p:nvGrpSpPr>
            <p:cNvPr id="11" name="Google Shape;11;p1"/>
            <p:cNvGrpSpPr/>
            <p:nvPr/>
          </p:nvGrpSpPr>
          <p:grpSpPr>
            <a:xfrm>
              <a:off x="-521" y="480"/>
              <a:ext cx="4801" cy="4216"/>
              <a:chOff x="-137" y="522"/>
              <a:chExt cx="4801" cy="4216"/>
            </a:xfrm>
          </p:grpSpPr>
          <p:grpSp>
            <p:nvGrpSpPr>
              <p:cNvPr id="12" name="Google Shape;12;p1"/>
              <p:cNvGrpSpPr/>
              <p:nvPr/>
            </p:nvGrpSpPr>
            <p:grpSpPr>
              <a:xfrm>
                <a:off x="-137" y="522"/>
                <a:ext cx="4801" cy="4216"/>
                <a:chOff x="-137" y="522"/>
                <a:chExt cx="4801" cy="4216"/>
              </a:xfrm>
            </p:grpSpPr>
            <p:sp>
              <p:nvSpPr>
                <p:cNvPr id="13" name="Google Shape;13;p1"/>
                <p:cNvSpPr/>
                <p:nvPr/>
              </p:nvSpPr>
              <p:spPr>
                <a:xfrm>
                  <a:off x="628" y="1241"/>
                  <a:ext cx="3281" cy="30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0000" h="120000" extrusionOk="0">
                      <a:moveTo>
                        <a:pt x="31146" y="92878"/>
                      </a:moveTo>
                      <a:lnTo>
                        <a:pt x="24359" y="85385"/>
                      </a:lnTo>
                      <a:lnTo>
                        <a:pt x="18416" y="77658"/>
                      </a:lnTo>
                      <a:lnTo>
                        <a:pt x="13170" y="69697"/>
                      </a:lnTo>
                      <a:lnTo>
                        <a:pt x="8767" y="61502"/>
                      </a:lnTo>
                      <a:lnTo>
                        <a:pt x="6823" y="57521"/>
                      </a:lnTo>
                      <a:lnTo>
                        <a:pt x="5062" y="53580"/>
                      </a:lnTo>
                      <a:lnTo>
                        <a:pt x="3741" y="49600"/>
                      </a:lnTo>
                      <a:lnTo>
                        <a:pt x="2421" y="45619"/>
                      </a:lnTo>
                      <a:lnTo>
                        <a:pt x="1540" y="41639"/>
                      </a:lnTo>
                      <a:lnTo>
                        <a:pt x="880" y="37892"/>
                      </a:lnTo>
                      <a:lnTo>
                        <a:pt x="440" y="34146"/>
                      </a:lnTo>
                      <a:lnTo>
                        <a:pt x="220" y="30400"/>
                      </a:lnTo>
                      <a:lnTo>
                        <a:pt x="220" y="27121"/>
                      </a:lnTo>
                      <a:lnTo>
                        <a:pt x="660" y="23843"/>
                      </a:lnTo>
                      <a:lnTo>
                        <a:pt x="1100" y="20800"/>
                      </a:lnTo>
                      <a:lnTo>
                        <a:pt x="1981" y="17990"/>
                      </a:lnTo>
                      <a:lnTo>
                        <a:pt x="3081" y="15180"/>
                      </a:lnTo>
                      <a:lnTo>
                        <a:pt x="4402" y="12878"/>
                      </a:lnTo>
                      <a:lnTo>
                        <a:pt x="5943" y="10536"/>
                      </a:lnTo>
                      <a:lnTo>
                        <a:pt x="7667" y="8429"/>
                      </a:lnTo>
                      <a:lnTo>
                        <a:pt x="10969" y="5619"/>
                      </a:lnTo>
                      <a:lnTo>
                        <a:pt x="14490" y="3278"/>
                      </a:lnTo>
                      <a:lnTo>
                        <a:pt x="18636" y="1639"/>
                      </a:lnTo>
                      <a:lnTo>
                        <a:pt x="23038" y="702"/>
                      </a:lnTo>
                      <a:lnTo>
                        <a:pt x="27661" y="234"/>
                      </a:lnTo>
                      <a:lnTo>
                        <a:pt x="32687" y="234"/>
                      </a:lnTo>
                      <a:lnTo>
                        <a:pt x="37970" y="936"/>
                      </a:lnTo>
                      <a:lnTo>
                        <a:pt x="43436" y="2341"/>
                      </a:lnTo>
                      <a:lnTo>
                        <a:pt x="48939" y="3980"/>
                      </a:lnTo>
                      <a:lnTo>
                        <a:pt x="54625" y="6321"/>
                      </a:lnTo>
                      <a:lnTo>
                        <a:pt x="60311" y="9365"/>
                      </a:lnTo>
                      <a:lnTo>
                        <a:pt x="66254" y="12643"/>
                      </a:lnTo>
                      <a:lnTo>
                        <a:pt x="71941" y="16585"/>
                      </a:lnTo>
                      <a:lnTo>
                        <a:pt x="77664" y="20800"/>
                      </a:lnTo>
                      <a:lnTo>
                        <a:pt x="83350" y="25717"/>
                      </a:lnTo>
                      <a:lnTo>
                        <a:pt x="88853" y="31102"/>
                      </a:lnTo>
                      <a:lnTo>
                        <a:pt x="95640" y="38595"/>
                      </a:lnTo>
                      <a:lnTo>
                        <a:pt x="101583" y="46321"/>
                      </a:lnTo>
                      <a:lnTo>
                        <a:pt x="106829" y="54282"/>
                      </a:lnTo>
                      <a:lnTo>
                        <a:pt x="111232" y="62439"/>
                      </a:lnTo>
                      <a:lnTo>
                        <a:pt x="113176" y="66419"/>
                      </a:lnTo>
                      <a:lnTo>
                        <a:pt x="114937" y="70400"/>
                      </a:lnTo>
                      <a:lnTo>
                        <a:pt x="116258" y="74380"/>
                      </a:lnTo>
                      <a:lnTo>
                        <a:pt x="117578" y="78360"/>
                      </a:lnTo>
                      <a:lnTo>
                        <a:pt x="118459" y="82341"/>
                      </a:lnTo>
                      <a:lnTo>
                        <a:pt x="119119" y="86087"/>
                      </a:lnTo>
                      <a:lnTo>
                        <a:pt x="119559" y="89834"/>
                      </a:lnTo>
                      <a:lnTo>
                        <a:pt x="119779" y="93580"/>
                      </a:lnTo>
                      <a:lnTo>
                        <a:pt x="119779" y="96858"/>
                      </a:lnTo>
                      <a:lnTo>
                        <a:pt x="119339" y="100097"/>
                      </a:lnTo>
                      <a:lnTo>
                        <a:pt x="118899" y="103141"/>
                      </a:lnTo>
                      <a:lnTo>
                        <a:pt x="118018" y="105951"/>
                      </a:lnTo>
                      <a:lnTo>
                        <a:pt x="116918" y="108526"/>
                      </a:lnTo>
                      <a:lnTo>
                        <a:pt x="115817" y="111102"/>
                      </a:lnTo>
                      <a:lnTo>
                        <a:pt x="114276" y="113443"/>
                      </a:lnTo>
                      <a:lnTo>
                        <a:pt x="112552" y="115551"/>
                      </a:lnTo>
                      <a:lnTo>
                        <a:pt x="109911" y="117892"/>
                      </a:lnTo>
                      <a:lnTo>
                        <a:pt x="107049" y="120000"/>
                      </a:lnTo>
                      <a:lnTo>
                        <a:pt x="107490" y="120000"/>
                      </a:lnTo>
                      <a:lnTo>
                        <a:pt x="110131" y="118126"/>
                      </a:lnTo>
                      <a:lnTo>
                        <a:pt x="112552" y="115785"/>
                      </a:lnTo>
                      <a:lnTo>
                        <a:pt x="114276" y="113678"/>
                      </a:lnTo>
                      <a:lnTo>
                        <a:pt x="115817" y="111336"/>
                      </a:lnTo>
                      <a:lnTo>
                        <a:pt x="117138" y="108760"/>
                      </a:lnTo>
                      <a:lnTo>
                        <a:pt x="118239" y="106185"/>
                      </a:lnTo>
                      <a:lnTo>
                        <a:pt x="119119" y="103141"/>
                      </a:lnTo>
                      <a:lnTo>
                        <a:pt x="119559" y="100097"/>
                      </a:lnTo>
                      <a:lnTo>
                        <a:pt x="120000" y="96858"/>
                      </a:lnTo>
                      <a:lnTo>
                        <a:pt x="120000" y="93580"/>
                      </a:lnTo>
                      <a:lnTo>
                        <a:pt x="119779" y="89834"/>
                      </a:lnTo>
                      <a:lnTo>
                        <a:pt x="119339" y="86087"/>
                      </a:lnTo>
                      <a:lnTo>
                        <a:pt x="118679" y="82341"/>
                      </a:lnTo>
                      <a:lnTo>
                        <a:pt x="117798" y="78360"/>
                      </a:lnTo>
                      <a:lnTo>
                        <a:pt x="116478" y="74380"/>
                      </a:lnTo>
                      <a:lnTo>
                        <a:pt x="115157" y="70400"/>
                      </a:lnTo>
                      <a:lnTo>
                        <a:pt x="113396" y="66419"/>
                      </a:lnTo>
                      <a:lnTo>
                        <a:pt x="111452" y="62204"/>
                      </a:lnTo>
                      <a:lnTo>
                        <a:pt x="107049" y="54282"/>
                      </a:lnTo>
                      <a:lnTo>
                        <a:pt x="101803" y="46087"/>
                      </a:lnTo>
                      <a:lnTo>
                        <a:pt x="95860" y="38360"/>
                      </a:lnTo>
                      <a:lnTo>
                        <a:pt x="89073" y="30868"/>
                      </a:lnTo>
                      <a:lnTo>
                        <a:pt x="83570" y="25482"/>
                      </a:lnTo>
                      <a:lnTo>
                        <a:pt x="77884" y="20565"/>
                      </a:lnTo>
                      <a:lnTo>
                        <a:pt x="72161" y="16351"/>
                      </a:lnTo>
                      <a:lnTo>
                        <a:pt x="66254" y="12409"/>
                      </a:lnTo>
                      <a:lnTo>
                        <a:pt x="60531" y="9131"/>
                      </a:lnTo>
                      <a:lnTo>
                        <a:pt x="54625" y="6087"/>
                      </a:lnTo>
                      <a:lnTo>
                        <a:pt x="48939" y="3746"/>
                      </a:lnTo>
                      <a:lnTo>
                        <a:pt x="43436" y="2107"/>
                      </a:lnTo>
                      <a:lnTo>
                        <a:pt x="37970" y="702"/>
                      </a:lnTo>
                      <a:lnTo>
                        <a:pt x="32687" y="0"/>
                      </a:lnTo>
                      <a:lnTo>
                        <a:pt x="27661" y="0"/>
                      </a:lnTo>
                      <a:lnTo>
                        <a:pt x="22818" y="468"/>
                      </a:lnTo>
                      <a:lnTo>
                        <a:pt x="18416" y="1404"/>
                      </a:lnTo>
                      <a:lnTo>
                        <a:pt x="14490" y="3043"/>
                      </a:lnTo>
                      <a:lnTo>
                        <a:pt x="10749" y="5385"/>
                      </a:lnTo>
                      <a:lnTo>
                        <a:pt x="7483" y="8195"/>
                      </a:lnTo>
                      <a:lnTo>
                        <a:pt x="5723" y="10302"/>
                      </a:lnTo>
                      <a:lnTo>
                        <a:pt x="4182" y="12643"/>
                      </a:lnTo>
                      <a:lnTo>
                        <a:pt x="2861" y="15180"/>
                      </a:lnTo>
                      <a:lnTo>
                        <a:pt x="1760" y="17990"/>
                      </a:lnTo>
                      <a:lnTo>
                        <a:pt x="1100" y="20800"/>
                      </a:lnTo>
                      <a:lnTo>
                        <a:pt x="440" y="23843"/>
                      </a:lnTo>
                      <a:lnTo>
                        <a:pt x="220" y="27121"/>
                      </a:lnTo>
                      <a:lnTo>
                        <a:pt x="0" y="30400"/>
                      </a:lnTo>
                      <a:lnTo>
                        <a:pt x="220" y="34146"/>
                      </a:lnTo>
                      <a:lnTo>
                        <a:pt x="660" y="37892"/>
                      </a:lnTo>
                      <a:lnTo>
                        <a:pt x="1320" y="41639"/>
                      </a:lnTo>
                      <a:lnTo>
                        <a:pt x="2201" y="45619"/>
                      </a:lnTo>
                      <a:lnTo>
                        <a:pt x="3521" y="49600"/>
                      </a:lnTo>
                      <a:lnTo>
                        <a:pt x="4842" y="53580"/>
                      </a:lnTo>
                      <a:lnTo>
                        <a:pt x="6603" y="57521"/>
                      </a:lnTo>
                      <a:lnTo>
                        <a:pt x="8547" y="61736"/>
                      </a:lnTo>
                      <a:lnTo>
                        <a:pt x="10528" y="65717"/>
                      </a:lnTo>
                      <a:lnTo>
                        <a:pt x="12950" y="69697"/>
                      </a:lnTo>
                      <a:lnTo>
                        <a:pt x="18196" y="77658"/>
                      </a:lnTo>
                      <a:lnTo>
                        <a:pt x="24359" y="85385"/>
                      </a:lnTo>
                      <a:lnTo>
                        <a:pt x="31146" y="92878"/>
                      </a:lnTo>
                      <a:lnTo>
                        <a:pt x="35988" y="97560"/>
                      </a:lnTo>
                      <a:lnTo>
                        <a:pt x="40794" y="101736"/>
                      </a:lnTo>
                      <a:lnTo>
                        <a:pt x="45637" y="105717"/>
                      </a:lnTo>
                      <a:lnTo>
                        <a:pt x="50663" y="109463"/>
                      </a:lnTo>
                      <a:lnTo>
                        <a:pt x="55726" y="112741"/>
                      </a:lnTo>
                      <a:lnTo>
                        <a:pt x="60752" y="115551"/>
                      </a:lnTo>
                      <a:lnTo>
                        <a:pt x="65594" y="117892"/>
                      </a:lnTo>
                      <a:lnTo>
                        <a:pt x="70657" y="120000"/>
                      </a:lnTo>
                      <a:lnTo>
                        <a:pt x="71060" y="120000"/>
                      </a:lnTo>
                      <a:lnTo>
                        <a:pt x="66034" y="117892"/>
                      </a:lnTo>
                      <a:lnTo>
                        <a:pt x="60972" y="115551"/>
                      </a:lnTo>
                      <a:lnTo>
                        <a:pt x="55946" y="112741"/>
                      </a:lnTo>
                      <a:lnTo>
                        <a:pt x="50883" y="109463"/>
                      </a:lnTo>
                      <a:lnTo>
                        <a:pt x="45857" y="105717"/>
                      </a:lnTo>
                      <a:lnTo>
                        <a:pt x="41014" y="101736"/>
                      </a:lnTo>
                      <a:lnTo>
                        <a:pt x="35988" y="97560"/>
                      </a:lnTo>
                      <a:lnTo>
                        <a:pt x="31146" y="928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chemeClr val="lt1"/>
                    </a:solidFill>
                    <a:latin typeface="Verdana"/>
                    <a:ea typeface="Verdana"/>
                    <a:cs typeface="Verdana"/>
                    <a:sym typeface="Verdana"/>
                  </a:endParaRPr>
                </a:p>
              </p:txBody>
            </p:sp>
            <p:grpSp>
              <p:nvGrpSpPr>
                <p:cNvPr id="14" name="Google Shape;14;p1"/>
                <p:cNvGrpSpPr/>
                <p:nvPr/>
              </p:nvGrpSpPr>
              <p:grpSpPr>
                <a:xfrm>
                  <a:off x="-137" y="522"/>
                  <a:ext cx="4801" cy="4216"/>
                  <a:chOff x="-137" y="522"/>
                  <a:chExt cx="4801" cy="4216"/>
                </a:xfrm>
              </p:grpSpPr>
              <p:sp>
                <p:nvSpPr>
                  <p:cNvPr id="15" name="Google Shape;15;p1"/>
                  <p:cNvSpPr/>
                  <p:nvPr/>
                </p:nvSpPr>
                <p:spPr>
                  <a:xfrm>
                    <a:off x="400" y="815"/>
                    <a:ext cx="3964" cy="350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0000" h="120000" extrusionOk="0">
                        <a:moveTo>
                          <a:pt x="120000" y="101902"/>
                        </a:moveTo>
                        <a:lnTo>
                          <a:pt x="119817" y="98029"/>
                        </a:lnTo>
                        <a:lnTo>
                          <a:pt x="119453" y="93916"/>
                        </a:lnTo>
                        <a:lnTo>
                          <a:pt x="118724" y="89597"/>
                        </a:lnTo>
                        <a:lnTo>
                          <a:pt x="117661" y="85484"/>
                        </a:lnTo>
                        <a:lnTo>
                          <a:pt x="116568" y="81165"/>
                        </a:lnTo>
                        <a:lnTo>
                          <a:pt x="114929" y="76640"/>
                        </a:lnTo>
                        <a:lnTo>
                          <a:pt x="113289" y="72322"/>
                        </a:lnTo>
                        <a:lnTo>
                          <a:pt x="111285" y="67797"/>
                        </a:lnTo>
                        <a:lnTo>
                          <a:pt x="109099" y="63513"/>
                        </a:lnTo>
                        <a:lnTo>
                          <a:pt x="106761" y="58988"/>
                        </a:lnTo>
                        <a:lnTo>
                          <a:pt x="104210" y="54670"/>
                        </a:lnTo>
                        <a:lnTo>
                          <a:pt x="101295" y="50351"/>
                        </a:lnTo>
                        <a:lnTo>
                          <a:pt x="98410" y="46032"/>
                        </a:lnTo>
                        <a:lnTo>
                          <a:pt x="95131" y="41919"/>
                        </a:lnTo>
                        <a:lnTo>
                          <a:pt x="91852" y="37806"/>
                        </a:lnTo>
                        <a:lnTo>
                          <a:pt x="88238" y="33693"/>
                        </a:lnTo>
                        <a:lnTo>
                          <a:pt x="82621" y="27934"/>
                        </a:lnTo>
                        <a:lnTo>
                          <a:pt x="76791" y="22622"/>
                        </a:lnTo>
                        <a:lnTo>
                          <a:pt x="70809" y="17892"/>
                        </a:lnTo>
                        <a:lnTo>
                          <a:pt x="65010" y="13573"/>
                        </a:lnTo>
                        <a:lnTo>
                          <a:pt x="58997" y="9871"/>
                        </a:lnTo>
                        <a:lnTo>
                          <a:pt x="53016" y="6786"/>
                        </a:lnTo>
                        <a:lnTo>
                          <a:pt x="47216" y="4318"/>
                        </a:lnTo>
                        <a:lnTo>
                          <a:pt x="41386" y="2262"/>
                        </a:lnTo>
                        <a:lnTo>
                          <a:pt x="35951" y="822"/>
                        </a:lnTo>
                        <a:lnTo>
                          <a:pt x="30516" y="205"/>
                        </a:lnTo>
                        <a:lnTo>
                          <a:pt x="25414" y="0"/>
                        </a:lnTo>
                        <a:lnTo>
                          <a:pt x="20526" y="411"/>
                        </a:lnTo>
                        <a:lnTo>
                          <a:pt x="15971" y="1645"/>
                        </a:lnTo>
                        <a:lnTo>
                          <a:pt x="11811" y="3496"/>
                        </a:lnTo>
                        <a:lnTo>
                          <a:pt x="7985" y="5964"/>
                        </a:lnTo>
                        <a:lnTo>
                          <a:pt x="4706" y="9048"/>
                        </a:lnTo>
                        <a:lnTo>
                          <a:pt x="3461" y="10694"/>
                        </a:lnTo>
                        <a:lnTo>
                          <a:pt x="2186" y="12544"/>
                        </a:lnTo>
                        <a:lnTo>
                          <a:pt x="0" y="16658"/>
                        </a:lnTo>
                        <a:lnTo>
                          <a:pt x="0" y="17069"/>
                        </a:lnTo>
                        <a:lnTo>
                          <a:pt x="2186" y="12750"/>
                        </a:lnTo>
                        <a:lnTo>
                          <a:pt x="4888" y="9048"/>
                        </a:lnTo>
                        <a:lnTo>
                          <a:pt x="8168" y="5964"/>
                        </a:lnTo>
                        <a:lnTo>
                          <a:pt x="11993" y="3496"/>
                        </a:lnTo>
                        <a:lnTo>
                          <a:pt x="15971" y="1645"/>
                        </a:lnTo>
                        <a:lnTo>
                          <a:pt x="20526" y="616"/>
                        </a:lnTo>
                        <a:lnTo>
                          <a:pt x="25414" y="205"/>
                        </a:lnTo>
                        <a:lnTo>
                          <a:pt x="30516" y="205"/>
                        </a:lnTo>
                        <a:lnTo>
                          <a:pt x="35951" y="1028"/>
                        </a:lnTo>
                        <a:lnTo>
                          <a:pt x="41386" y="2467"/>
                        </a:lnTo>
                        <a:lnTo>
                          <a:pt x="47216" y="4524"/>
                        </a:lnTo>
                        <a:lnTo>
                          <a:pt x="53016" y="6992"/>
                        </a:lnTo>
                        <a:lnTo>
                          <a:pt x="58997" y="10077"/>
                        </a:lnTo>
                        <a:lnTo>
                          <a:pt x="64827" y="13778"/>
                        </a:lnTo>
                        <a:lnTo>
                          <a:pt x="70809" y="18097"/>
                        </a:lnTo>
                        <a:lnTo>
                          <a:pt x="76609" y="22827"/>
                        </a:lnTo>
                        <a:lnTo>
                          <a:pt x="82439" y="28140"/>
                        </a:lnTo>
                        <a:lnTo>
                          <a:pt x="88056" y="33898"/>
                        </a:lnTo>
                        <a:lnTo>
                          <a:pt x="94949" y="41919"/>
                        </a:lnTo>
                        <a:lnTo>
                          <a:pt x="98228" y="46238"/>
                        </a:lnTo>
                        <a:lnTo>
                          <a:pt x="101295" y="50351"/>
                        </a:lnTo>
                        <a:lnTo>
                          <a:pt x="104028" y="54670"/>
                        </a:lnTo>
                        <a:lnTo>
                          <a:pt x="106578" y="59194"/>
                        </a:lnTo>
                        <a:lnTo>
                          <a:pt x="109099" y="63513"/>
                        </a:lnTo>
                        <a:lnTo>
                          <a:pt x="111285" y="68003"/>
                        </a:lnTo>
                        <a:lnTo>
                          <a:pt x="113289" y="72322"/>
                        </a:lnTo>
                        <a:lnTo>
                          <a:pt x="114929" y="76640"/>
                        </a:lnTo>
                        <a:lnTo>
                          <a:pt x="116386" y="81165"/>
                        </a:lnTo>
                        <a:lnTo>
                          <a:pt x="117661" y="85484"/>
                        </a:lnTo>
                        <a:lnTo>
                          <a:pt x="118724" y="89597"/>
                        </a:lnTo>
                        <a:lnTo>
                          <a:pt x="119453" y="93916"/>
                        </a:lnTo>
                        <a:lnTo>
                          <a:pt x="119817" y="98029"/>
                        </a:lnTo>
                        <a:lnTo>
                          <a:pt x="120000" y="101902"/>
                        </a:lnTo>
                        <a:lnTo>
                          <a:pt x="119817" y="107043"/>
                        </a:lnTo>
                        <a:lnTo>
                          <a:pt x="119089" y="111568"/>
                        </a:lnTo>
                        <a:lnTo>
                          <a:pt x="117995" y="116092"/>
                        </a:lnTo>
                        <a:lnTo>
                          <a:pt x="116386" y="120000"/>
                        </a:lnTo>
                        <a:lnTo>
                          <a:pt x="117995" y="116092"/>
                        </a:lnTo>
                        <a:lnTo>
                          <a:pt x="119271" y="111568"/>
                        </a:lnTo>
                        <a:lnTo>
                          <a:pt x="119817" y="107043"/>
                        </a:lnTo>
                        <a:lnTo>
                          <a:pt x="120000" y="101902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t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chemeClr val="lt1"/>
                      </a:solidFill>
                      <a:latin typeface="Verdana"/>
                      <a:ea typeface="Verdana"/>
                      <a:cs typeface="Verdana"/>
                      <a:sym typeface="Verdana"/>
                    </a:endParaRPr>
                  </a:p>
                </p:txBody>
              </p:sp>
              <p:sp>
                <p:nvSpPr>
                  <p:cNvPr id="16" name="Google Shape;16;p1"/>
                  <p:cNvSpPr/>
                  <p:nvPr/>
                </p:nvSpPr>
                <p:spPr>
                  <a:xfrm>
                    <a:off x="406" y="953"/>
                    <a:ext cx="3803" cy="336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0000" h="120000" extrusionOk="0">
                        <a:moveTo>
                          <a:pt x="31432" y="98412"/>
                        </a:moveTo>
                        <a:lnTo>
                          <a:pt x="24595" y="90490"/>
                        </a:lnTo>
                        <a:lnTo>
                          <a:pt x="21398" y="86208"/>
                        </a:lnTo>
                        <a:lnTo>
                          <a:pt x="18549" y="82140"/>
                        </a:lnTo>
                        <a:lnTo>
                          <a:pt x="15700" y="77859"/>
                        </a:lnTo>
                        <a:lnTo>
                          <a:pt x="13262" y="73577"/>
                        </a:lnTo>
                        <a:lnTo>
                          <a:pt x="10793" y="69295"/>
                        </a:lnTo>
                        <a:lnTo>
                          <a:pt x="8704" y="65013"/>
                        </a:lnTo>
                        <a:lnTo>
                          <a:pt x="6805" y="60767"/>
                        </a:lnTo>
                        <a:lnTo>
                          <a:pt x="5096" y="56485"/>
                        </a:lnTo>
                        <a:lnTo>
                          <a:pt x="3608" y="52203"/>
                        </a:lnTo>
                        <a:lnTo>
                          <a:pt x="2469" y="47921"/>
                        </a:lnTo>
                        <a:lnTo>
                          <a:pt x="1519" y="43853"/>
                        </a:lnTo>
                        <a:lnTo>
                          <a:pt x="759" y="39785"/>
                        </a:lnTo>
                        <a:lnTo>
                          <a:pt x="379" y="35718"/>
                        </a:lnTo>
                        <a:lnTo>
                          <a:pt x="189" y="31864"/>
                        </a:lnTo>
                        <a:lnTo>
                          <a:pt x="379" y="28438"/>
                        </a:lnTo>
                        <a:lnTo>
                          <a:pt x="569" y="25013"/>
                        </a:lnTo>
                        <a:lnTo>
                          <a:pt x="1329" y="21837"/>
                        </a:lnTo>
                        <a:lnTo>
                          <a:pt x="2089" y="18840"/>
                        </a:lnTo>
                        <a:lnTo>
                          <a:pt x="3038" y="16057"/>
                        </a:lnTo>
                        <a:lnTo>
                          <a:pt x="4368" y="13487"/>
                        </a:lnTo>
                        <a:lnTo>
                          <a:pt x="5855" y="10918"/>
                        </a:lnTo>
                        <a:lnTo>
                          <a:pt x="7565" y="8777"/>
                        </a:lnTo>
                        <a:lnTo>
                          <a:pt x="10793" y="5780"/>
                        </a:lnTo>
                        <a:lnTo>
                          <a:pt x="14370" y="3425"/>
                        </a:lnTo>
                        <a:lnTo>
                          <a:pt x="18359" y="1712"/>
                        </a:lnTo>
                        <a:lnTo>
                          <a:pt x="22885" y="642"/>
                        </a:lnTo>
                        <a:lnTo>
                          <a:pt x="27443" y="214"/>
                        </a:lnTo>
                        <a:lnTo>
                          <a:pt x="32540" y="214"/>
                        </a:lnTo>
                        <a:lnTo>
                          <a:pt x="37858" y="1070"/>
                        </a:lnTo>
                        <a:lnTo>
                          <a:pt x="43144" y="2355"/>
                        </a:lnTo>
                        <a:lnTo>
                          <a:pt x="48841" y="4281"/>
                        </a:lnTo>
                        <a:lnTo>
                          <a:pt x="54508" y="6851"/>
                        </a:lnTo>
                        <a:lnTo>
                          <a:pt x="60174" y="10062"/>
                        </a:lnTo>
                        <a:lnTo>
                          <a:pt x="66061" y="13487"/>
                        </a:lnTo>
                        <a:lnTo>
                          <a:pt x="71917" y="17769"/>
                        </a:lnTo>
                        <a:lnTo>
                          <a:pt x="77583" y="22265"/>
                        </a:lnTo>
                        <a:lnTo>
                          <a:pt x="83281" y="27582"/>
                        </a:lnTo>
                        <a:lnTo>
                          <a:pt x="88757" y="33148"/>
                        </a:lnTo>
                        <a:lnTo>
                          <a:pt x="95563" y="41070"/>
                        </a:lnTo>
                        <a:lnTo>
                          <a:pt x="98601" y="45138"/>
                        </a:lnTo>
                        <a:lnTo>
                          <a:pt x="101640" y="49420"/>
                        </a:lnTo>
                        <a:lnTo>
                          <a:pt x="104299" y="53702"/>
                        </a:lnTo>
                        <a:lnTo>
                          <a:pt x="106926" y="57983"/>
                        </a:lnTo>
                        <a:lnTo>
                          <a:pt x="109206" y="62265"/>
                        </a:lnTo>
                        <a:lnTo>
                          <a:pt x="111485" y="66512"/>
                        </a:lnTo>
                        <a:lnTo>
                          <a:pt x="113384" y="70793"/>
                        </a:lnTo>
                        <a:lnTo>
                          <a:pt x="115061" y="75075"/>
                        </a:lnTo>
                        <a:lnTo>
                          <a:pt x="116391" y="79357"/>
                        </a:lnTo>
                        <a:lnTo>
                          <a:pt x="117720" y="83639"/>
                        </a:lnTo>
                        <a:lnTo>
                          <a:pt x="118670" y="87707"/>
                        </a:lnTo>
                        <a:lnTo>
                          <a:pt x="119430" y="91775"/>
                        </a:lnTo>
                        <a:lnTo>
                          <a:pt x="119810" y="95842"/>
                        </a:lnTo>
                        <a:lnTo>
                          <a:pt x="120000" y="99696"/>
                        </a:lnTo>
                        <a:lnTo>
                          <a:pt x="119620" y="105441"/>
                        </a:lnTo>
                        <a:lnTo>
                          <a:pt x="118670" y="110793"/>
                        </a:lnTo>
                        <a:lnTo>
                          <a:pt x="116961" y="115718"/>
                        </a:lnTo>
                        <a:lnTo>
                          <a:pt x="114682" y="120000"/>
                        </a:lnTo>
                        <a:lnTo>
                          <a:pt x="114872" y="120000"/>
                        </a:lnTo>
                        <a:lnTo>
                          <a:pt x="117151" y="115718"/>
                        </a:lnTo>
                        <a:lnTo>
                          <a:pt x="118670" y="111008"/>
                        </a:lnTo>
                        <a:lnTo>
                          <a:pt x="119620" y="105869"/>
                        </a:lnTo>
                        <a:lnTo>
                          <a:pt x="120000" y="100124"/>
                        </a:lnTo>
                        <a:lnTo>
                          <a:pt x="120000" y="99910"/>
                        </a:lnTo>
                        <a:lnTo>
                          <a:pt x="120000" y="99696"/>
                        </a:lnTo>
                        <a:lnTo>
                          <a:pt x="119810" y="95842"/>
                        </a:lnTo>
                        <a:lnTo>
                          <a:pt x="119430" y="91775"/>
                        </a:lnTo>
                        <a:lnTo>
                          <a:pt x="118670" y="87707"/>
                        </a:lnTo>
                        <a:lnTo>
                          <a:pt x="117720" y="83425"/>
                        </a:lnTo>
                        <a:lnTo>
                          <a:pt x="116581" y="79357"/>
                        </a:lnTo>
                        <a:lnTo>
                          <a:pt x="115061" y="75075"/>
                        </a:lnTo>
                        <a:lnTo>
                          <a:pt x="113384" y="70793"/>
                        </a:lnTo>
                        <a:lnTo>
                          <a:pt x="111485" y="66512"/>
                        </a:lnTo>
                        <a:lnTo>
                          <a:pt x="109395" y="62051"/>
                        </a:lnTo>
                        <a:lnTo>
                          <a:pt x="106926" y="57769"/>
                        </a:lnTo>
                        <a:lnTo>
                          <a:pt x="104457" y="53487"/>
                        </a:lnTo>
                        <a:lnTo>
                          <a:pt x="101640" y="49420"/>
                        </a:lnTo>
                        <a:lnTo>
                          <a:pt x="98791" y="45138"/>
                        </a:lnTo>
                        <a:lnTo>
                          <a:pt x="95563" y="41070"/>
                        </a:lnTo>
                        <a:lnTo>
                          <a:pt x="88757" y="33148"/>
                        </a:lnTo>
                        <a:lnTo>
                          <a:pt x="83281" y="27368"/>
                        </a:lnTo>
                        <a:lnTo>
                          <a:pt x="77583" y="22265"/>
                        </a:lnTo>
                        <a:lnTo>
                          <a:pt x="71917" y="17555"/>
                        </a:lnTo>
                        <a:lnTo>
                          <a:pt x="66061" y="13487"/>
                        </a:lnTo>
                        <a:lnTo>
                          <a:pt x="60174" y="9848"/>
                        </a:lnTo>
                        <a:lnTo>
                          <a:pt x="54508" y="6851"/>
                        </a:lnTo>
                        <a:lnTo>
                          <a:pt x="48841" y="4281"/>
                        </a:lnTo>
                        <a:lnTo>
                          <a:pt x="43144" y="2355"/>
                        </a:lnTo>
                        <a:lnTo>
                          <a:pt x="37668" y="856"/>
                        </a:lnTo>
                        <a:lnTo>
                          <a:pt x="32540" y="214"/>
                        </a:lnTo>
                        <a:lnTo>
                          <a:pt x="27443" y="0"/>
                        </a:lnTo>
                        <a:lnTo>
                          <a:pt x="22695" y="428"/>
                        </a:lnTo>
                        <a:lnTo>
                          <a:pt x="18359" y="1498"/>
                        </a:lnTo>
                        <a:lnTo>
                          <a:pt x="14180" y="3211"/>
                        </a:lnTo>
                        <a:lnTo>
                          <a:pt x="10604" y="5780"/>
                        </a:lnTo>
                        <a:lnTo>
                          <a:pt x="7375" y="8777"/>
                        </a:lnTo>
                        <a:lnTo>
                          <a:pt x="5666" y="10918"/>
                        </a:lnTo>
                        <a:lnTo>
                          <a:pt x="4178" y="13487"/>
                        </a:lnTo>
                        <a:lnTo>
                          <a:pt x="2848" y="16057"/>
                        </a:lnTo>
                        <a:lnTo>
                          <a:pt x="1899" y="18840"/>
                        </a:lnTo>
                        <a:lnTo>
                          <a:pt x="1139" y="21837"/>
                        </a:lnTo>
                        <a:lnTo>
                          <a:pt x="379" y="25013"/>
                        </a:lnTo>
                        <a:lnTo>
                          <a:pt x="189" y="28438"/>
                        </a:lnTo>
                        <a:lnTo>
                          <a:pt x="0" y="31864"/>
                        </a:lnTo>
                        <a:lnTo>
                          <a:pt x="189" y="35718"/>
                        </a:lnTo>
                        <a:lnTo>
                          <a:pt x="759" y="39785"/>
                        </a:lnTo>
                        <a:lnTo>
                          <a:pt x="1329" y="43853"/>
                        </a:lnTo>
                        <a:lnTo>
                          <a:pt x="2469" y="47921"/>
                        </a:lnTo>
                        <a:lnTo>
                          <a:pt x="3608" y="52203"/>
                        </a:lnTo>
                        <a:lnTo>
                          <a:pt x="5096" y="56485"/>
                        </a:lnTo>
                        <a:lnTo>
                          <a:pt x="6805" y="60767"/>
                        </a:lnTo>
                        <a:lnTo>
                          <a:pt x="8704" y="65013"/>
                        </a:lnTo>
                        <a:lnTo>
                          <a:pt x="10793" y="69295"/>
                        </a:lnTo>
                        <a:lnTo>
                          <a:pt x="13073" y="73577"/>
                        </a:lnTo>
                        <a:lnTo>
                          <a:pt x="15700" y="77859"/>
                        </a:lnTo>
                        <a:lnTo>
                          <a:pt x="18359" y="82140"/>
                        </a:lnTo>
                        <a:lnTo>
                          <a:pt x="21398" y="86422"/>
                        </a:lnTo>
                        <a:lnTo>
                          <a:pt x="24405" y="90490"/>
                        </a:lnTo>
                        <a:lnTo>
                          <a:pt x="31242" y="98412"/>
                        </a:lnTo>
                        <a:lnTo>
                          <a:pt x="37478" y="104585"/>
                        </a:lnTo>
                        <a:lnTo>
                          <a:pt x="43903" y="110365"/>
                        </a:lnTo>
                        <a:lnTo>
                          <a:pt x="50519" y="115504"/>
                        </a:lnTo>
                        <a:lnTo>
                          <a:pt x="56977" y="120000"/>
                        </a:lnTo>
                        <a:lnTo>
                          <a:pt x="57166" y="120000"/>
                        </a:lnTo>
                        <a:lnTo>
                          <a:pt x="50519" y="115504"/>
                        </a:lnTo>
                        <a:lnTo>
                          <a:pt x="44093" y="110365"/>
                        </a:lnTo>
                        <a:lnTo>
                          <a:pt x="37668" y="104585"/>
                        </a:lnTo>
                        <a:lnTo>
                          <a:pt x="31432" y="98412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t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chemeClr val="lt1"/>
                      </a:solidFill>
                      <a:latin typeface="Verdana"/>
                      <a:ea typeface="Verdana"/>
                      <a:cs typeface="Verdana"/>
                      <a:sym typeface="Verdana"/>
                    </a:endParaRPr>
                  </a:p>
                </p:txBody>
              </p:sp>
              <p:sp>
                <p:nvSpPr>
                  <p:cNvPr id="17" name="Google Shape;17;p1"/>
                  <p:cNvSpPr/>
                  <p:nvPr/>
                </p:nvSpPr>
                <p:spPr>
                  <a:xfrm>
                    <a:off x="514" y="1091"/>
                    <a:ext cx="3538" cy="32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0000" h="120000" extrusionOk="0">
                        <a:moveTo>
                          <a:pt x="31097" y="95702"/>
                        </a:moveTo>
                        <a:lnTo>
                          <a:pt x="24394" y="87888"/>
                        </a:lnTo>
                        <a:lnTo>
                          <a:pt x="18304" y="79851"/>
                        </a:lnTo>
                        <a:lnTo>
                          <a:pt x="15650" y="75832"/>
                        </a:lnTo>
                        <a:lnTo>
                          <a:pt x="12996" y="71813"/>
                        </a:lnTo>
                        <a:lnTo>
                          <a:pt x="10785" y="67572"/>
                        </a:lnTo>
                        <a:lnTo>
                          <a:pt x="8539" y="63330"/>
                        </a:lnTo>
                        <a:lnTo>
                          <a:pt x="6702" y="59125"/>
                        </a:lnTo>
                        <a:lnTo>
                          <a:pt x="5069" y="55106"/>
                        </a:lnTo>
                        <a:lnTo>
                          <a:pt x="3640" y="50865"/>
                        </a:lnTo>
                        <a:lnTo>
                          <a:pt x="2415" y="46846"/>
                        </a:lnTo>
                        <a:lnTo>
                          <a:pt x="1394" y="42827"/>
                        </a:lnTo>
                        <a:lnTo>
                          <a:pt x="612" y="38809"/>
                        </a:lnTo>
                        <a:lnTo>
                          <a:pt x="204" y="35013"/>
                        </a:lnTo>
                        <a:lnTo>
                          <a:pt x="0" y="31218"/>
                        </a:lnTo>
                        <a:lnTo>
                          <a:pt x="204" y="27869"/>
                        </a:lnTo>
                        <a:lnTo>
                          <a:pt x="408" y="24520"/>
                        </a:lnTo>
                        <a:lnTo>
                          <a:pt x="1020" y="21395"/>
                        </a:lnTo>
                        <a:lnTo>
                          <a:pt x="2007" y="18530"/>
                        </a:lnTo>
                        <a:lnTo>
                          <a:pt x="3028" y="15627"/>
                        </a:lnTo>
                        <a:lnTo>
                          <a:pt x="4252" y="13172"/>
                        </a:lnTo>
                        <a:lnTo>
                          <a:pt x="5886" y="10716"/>
                        </a:lnTo>
                        <a:lnTo>
                          <a:pt x="7519" y="8483"/>
                        </a:lnTo>
                        <a:lnTo>
                          <a:pt x="10785" y="5581"/>
                        </a:lnTo>
                        <a:lnTo>
                          <a:pt x="14425" y="3348"/>
                        </a:lnTo>
                        <a:lnTo>
                          <a:pt x="18508" y="1562"/>
                        </a:lnTo>
                        <a:lnTo>
                          <a:pt x="22761" y="446"/>
                        </a:lnTo>
                        <a:lnTo>
                          <a:pt x="27660" y="0"/>
                        </a:lnTo>
                        <a:lnTo>
                          <a:pt x="32526" y="223"/>
                        </a:lnTo>
                        <a:lnTo>
                          <a:pt x="37833" y="893"/>
                        </a:lnTo>
                        <a:lnTo>
                          <a:pt x="43311" y="2232"/>
                        </a:lnTo>
                        <a:lnTo>
                          <a:pt x="49027" y="4241"/>
                        </a:lnTo>
                        <a:lnTo>
                          <a:pt x="54709" y="6474"/>
                        </a:lnTo>
                        <a:lnTo>
                          <a:pt x="60391" y="9600"/>
                        </a:lnTo>
                        <a:lnTo>
                          <a:pt x="66311" y="12948"/>
                        </a:lnTo>
                        <a:lnTo>
                          <a:pt x="71993" y="16967"/>
                        </a:lnTo>
                        <a:lnTo>
                          <a:pt x="77709" y="21395"/>
                        </a:lnTo>
                        <a:lnTo>
                          <a:pt x="83390" y="26530"/>
                        </a:lnTo>
                        <a:lnTo>
                          <a:pt x="88902" y="31888"/>
                        </a:lnTo>
                        <a:lnTo>
                          <a:pt x="95605" y="39702"/>
                        </a:lnTo>
                        <a:lnTo>
                          <a:pt x="101695" y="47739"/>
                        </a:lnTo>
                        <a:lnTo>
                          <a:pt x="104553" y="51758"/>
                        </a:lnTo>
                        <a:lnTo>
                          <a:pt x="107003" y="56000"/>
                        </a:lnTo>
                        <a:lnTo>
                          <a:pt x="109418" y="59981"/>
                        </a:lnTo>
                        <a:lnTo>
                          <a:pt x="111460" y="64223"/>
                        </a:lnTo>
                        <a:lnTo>
                          <a:pt x="113297" y="68465"/>
                        </a:lnTo>
                        <a:lnTo>
                          <a:pt x="115134" y="72483"/>
                        </a:lnTo>
                        <a:lnTo>
                          <a:pt x="116563" y="76725"/>
                        </a:lnTo>
                        <a:lnTo>
                          <a:pt x="117788" y="80744"/>
                        </a:lnTo>
                        <a:lnTo>
                          <a:pt x="118775" y="84762"/>
                        </a:lnTo>
                        <a:lnTo>
                          <a:pt x="119387" y="88781"/>
                        </a:lnTo>
                        <a:lnTo>
                          <a:pt x="119795" y="92576"/>
                        </a:lnTo>
                        <a:lnTo>
                          <a:pt x="120000" y="96372"/>
                        </a:lnTo>
                        <a:lnTo>
                          <a:pt x="119795" y="99720"/>
                        </a:lnTo>
                        <a:lnTo>
                          <a:pt x="119591" y="103032"/>
                        </a:lnTo>
                        <a:lnTo>
                          <a:pt x="118979" y="106158"/>
                        </a:lnTo>
                        <a:lnTo>
                          <a:pt x="118196" y="109060"/>
                        </a:lnTo>
                        <a:lnTo>
                          <a:pt x="116971" y="111962"/>
                        </a:lnTo>
                        <a:lnTo>
                          <a:pt x="115747" y="114418"/>
                        </a:lnTo>
                        <a:lnTo>
                          <a:pt x="114318" y="116874"/>
                        </a:lnTo>
                        <a:lnTo>
                          <a:pt x="112480" y="119106"/>
                        </a:lnTo>
                        <a:lnTo>
                          <a:pt x="112072" y="119553"/>
                        </a:lnTo>
                        <a:lnTo>
                          <a:pt x="111664" y="120000"/>
                        </a:lnTo>
                        <a:lnTo>
                          <a:pt x="111868" y="120000"/>
                        </a:lnTo>
                        <a:lnTo>
                          <a:pt x="112276" y="119553"/>
                        </a:lnTo>
                        <a:lnTo>
                          <a:pt x="112685" y="119106"/>
                        </a:lnTo>
                        <a:lnTo>
                          <a:pt x="114522" y="116874"/>
                        </a:lnTo>
                        <a:lnTo>
                          <a:pt x="115951" y="114418"/>
                        </a:lnTo>
                        <a:lnTo>
                          <a:pt x="117176" y="111962"/>
                        </a:lnTo>
                        <a:lnTo>
                          <a:pt x="118196" y="109060"/>
                        </a:lnTo>
                        <a:lnTo>
                          <a:pt x="118979" y="106158"/>
                        </a:lnTo>
                        <a:lnTo>
                          <a:pt x="119591" y="103032"/>
                        </a:lnTo>
                        <a:lnTo>
                          <a:pt x="120000" y="99720"/>
                        </a:lnTo>
                        <a:lnTo>
                          <a:pt x="120000" y="96372"/>
                        </a:lnTo>
                        <a:lnTo>
                          <a:pt x="119795" y="92576"/>
                        </a:lnTo>
                        <a:lnTo>
                          <a:pt x="119387" y="88781"/>
                        </a:lnTo>
                        <a:lnTo>
                          <a:pt x="118775" y="84762"/>
                        </a:lnTo>
                        <a:lnTo>
                          <a:pt x="117788" y="80744"/>
                        </a:lnTo>
                        <a:lnTo>
                          <a:pt x="116563" y="76502"/>
                        </a:lnTo>
                        <a:lnTo>
                          <a:pt x="115134" y="72483"/>
                        </a:lnTo>
                        <a:lnTo>
                          <a:pt x="113501" y="68241"/>
                        </a:lnTo>
                        <a:lnTo>
                          <a:pt x="111460" y="64223"/>
                        </a:lnTo>
                        <a:lnTo>
                          <a:pt x="109418" y="59981"/>
                        </a:lnTo>
                        <a:lnTo>
                          <a:pt x="107003" y="55776"/>
                        </a:lnTo>
                        <a:lnTo>
                          <a:pt x="104553" y="51758"/>
                        </a:lnTo>
                        <a:lnTo>
                          <a:pt x="101695" y="47516"/>
                        </a:lnTo>
                        <a:lnTo>
                          <a:pt x="95809" y="39479"/>
                        </a:lnTo>
                        <a:lnTo>
                          <a:pt x="88902" y="31888"/>
                        </a:lnTo>
                        <a:lnTo>
                          <a:pt x="83390" y="26306"/>
                        </a:lnTo>
                        <a:lnTo>
                          <a:pt x="77709" y="21395"/>
                        </a:lnTo>
                        <a:lnTo>
                          <a:pt x="71993" y="16967"/>
                        </a:lnTo>
                        <a:lnTo>
                          <a:pt x="66311" y="12948"/>
                        </a:lnTo>
                        <a:lnTo>
                          <a:pt x="60391" y="9376"/>
                        </a:lnTo>
                        <a:lnTo>
                          <a:pt x="54709" y="6474"/>
                        </a:lnTo>
                        <a:lnTo>
                          <a:pt x="48823" y="4018"/>
                        </a:lnTo>
                        <a:lnTo>
                          <a:pt x="43311" y="2232"/>
                        </a:lnTo>
                        <a:lnTo>
                          <a:pt x="37833" y="893"/>
                        </a:lnTo>
                        <a:lnTo>
                          <a:pt x="32526" y="0"/>
                        </a:lnTo>
                        <a:lnTo>
                          <a:pt x="27456" y="0"/>
                        </a:lnTo>
                        <a:lnTo>
                          <a:pt x="22761" y="446"/>
                        </a:lnTo>
                        <a:lnTo>
                          <a:pt x="18304" y="1562"/>
                        </a:lnTo>
                        <a:lnTo>
                          <a:pt x="14221" y="3125"/>
                        </a:lnTo>
                        <a:lnTo>
                          <a:pt x="10581" y="5581"/>
                        </a:lnTo>
                        <a:lnTo>
                          <a:pt x="7314" y="8483"/>
                        </a:lnTo>
                        <a:lnTo>
                          <a:pt x="5681" y="10716"/>
                        </a:lnTo>
                        <a:lnTo>
                          <a:pt x="4048" y="13172"/>
                        </a:lnTo>
                        <a:lnTo>
                          <a:pt x="2823" y="15627"/>
                        </a:lnTo>
                        <a:lnTo>
                          <a:pt x="1803" y="18530"/>
                        </a:lnTo>
                        <a:lnTo>
                          <a:pt x="1020" y="21395"/>
                        </a:lnTo>
                        <a:lnTo>
                          <a:pt x="408" y="24520"/>
                        </a:lnTo>
                        <a:lnTo>
                          <a:pt x="0" y="27869"/>
                        </a:lnTo>
                        <a:lnTo>
                          <a:pt x="0" y="31218"/>
                        </a:lnTo>
                        <a:lnTo>
                          <a:pt x="204" y="35013"/>
                        </a:lnTo>
                        <a:lnTo>
                          <a:pt x="612" y="38809"/>
                        </a:lnTo>
                        <a:lnTo>
                          <a:pt x="1190" y="42827"/>
                        </a:lnTo>
                        <a:lnTo>
                          <a:pt x="2211" y="46846"/>
                        </a:lnTo>
                        <a:lnTo>
                          <a:pt x="3436" y="51088"/>
                        </a:lnTo>
                        <a:lnTo>
                          <a:pt x="4865" y="55106"/>
                        </a:lnTo>
                        <a:lnTo>
                          <a:pt x="6498" y="59348"/>
                        </a:lnTo>
                        <a:lnTo>
                          <a:pt x="8539" y="63553"/>
                        </a:lnTo>
                        <a:lnTo>
                          <a:pt x="10581" y="67572"/>
                        </a:lnTo>
                        <a:lnTo>
                          <a:pt x="12996" y="71813"/>
                        </a:lnTo>
                        <a:lnTo>
                          <a:pt x="15446" y="75832"/>
                        </a:lnTo>
                        <a:lnTo>
                          <a:pt x="18304" y="80074"/>
                        </a:lnTo>
                        <a:lnTo>
                          <a:pt x="24394" y="88111"/>
                        </a:lnTo>
                        <a:lnTo>
                          <a:pt x="31097" y="95702"/>
                        </a:lnTo>
                        <a:lnTo>
                          <a:pt x="34975" y="99497"/>
                        </a:lnTo>
                        <a:lnTo>
                          <a:pt x="38854" y="103255"/>
                        </a:lnTo>
                        <a:lnTo>
                          <a:pt x="42699" y="106604"/>
                        </a:lnTo>
                        <a:lnTo>
                          <a:pt x="46577" y="109730"/>
                        </a:lnTo>
                        <a:lnTo>
                          <a:pt x="50626" y="112632"/>
                        </a:lnTo>
                        <a:lnTo>
                          <a:pt x="54709" y="115311"/>
                        </a:lnTo>
                        <a:lnTo>
                          <a:pt x="58588" y="117767"/>
                        </a:lnTo>
                        <a:lnTo>
                          <a:pt x="62636" y="120000"/>
                        </a:lnTo>
                        <a:lnTo>
                          <a:pt x="63045" y="120000"/>
                        </a:lnTo>
                        <a:lnTo>
                          <a:pt x="58996" y="117767"/>
                        </a:lnTo>
                        <a:lnTo>
                          <a:pt x="54913" y="115311"/>
                        </a:lnTo>
                        <a:lnTo>
                          <a:pt x="50830" y="112632"/>
                        </a:lnTo>
                        <a:lnTo>
                          <a:pt x="46781" y="109730"/>
                        </a:lnTo>
                        <a:lnTo>
                          <a:pt x="42903" y="106604"/>
                        </a:lnTo>
                        <a:lnTo>
                          <a:pt x="38854" y="103032"/>
                        </a:lnTo>
                        <a:lnTo>
                          <a:pt x="31097" y="95702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t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chemeClr val="lt1"/>
                      </a:solidFill>
                      <a:latin typeface="Verdana"/>
                      <a:ea typeface="Verdana"/>
                      <a:cs typeface="Verdana"/>
                      <a:sym typeface="Verdana"/>
                    </a:endParaRPr>
                  </a:p>
                </p:txBody>
              </p:sp>
              <p:grpSp>
                <p:nvGrpSpPr>
                  <p:cNvPr id="18" name="Google Shape;18;p1"/>
                  <p:cNvGrpSpPr/>
                  <p:nvPr/>
                </p:nvGrpSpPr>
                <p:grpSpPr>
                  <a:xfrm>
                    <a:off x="-137" y="522"/>
                    <a:ext cx="4801" cy="4216"/>
                    <a:chOff x="-137" y="522"/>
                    <a:chExt cx="4801" cy="4216"/>
                  </a:xfrm>
                </p:grpSpPr>
                <p:sp>
                  <p:nvSpPr>
                    <p:cNvPr id="19" name="Google Shape;19;p1"/>
                    <p:cNvSpPr/>
                    <p:nvPr/>
                  </p:nvSpPr>
                  <p:spPr>
                    <a:xfrm>
                      <a:off x="400" y="522"/>
                      <a:ext cx="4264" cy="379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20000" h="120000" extrusionOk="0">
                          <a:moveTo>
                            <a:pt x="120000" y="106526"/>
                          </a:moveTo>
                          <a:lnTo>
                            <a:pt x="119830" y="102382"/>
                          </a:lnTo>
                          <a:lnTo>
                            <a:pt x="119322" y="98017"/>
                          </a:lnTo>
                          <a:lnTo>
                            <a:pt x="118645" y="93653"/>
                          </a:lnTo>
                          <a:lnTo>
                            <a:pt x="117628" y="89288"/>
                          </a:lnTo>
                          <a:lnTo>
                            <a:pt x="116302" y="84733"/>
                          </a:lnTo>
                          <a:lnTo>
                            <a:pt x="114777" y="80179"/>
                          </a:lnTo>
                          <a:lnTo>
                            <a:pt x="112914" y="75624"/>
                          </a:lnTo>
                          <a:lnTo>
                            <a:pt x="110882" y="71070"/>
                          </a:lnTo>
                          <a:lnTo>
                            <a:pt x="108539" y="66357"/>
                          </a:lnTo>
                          <a:lnTo>
                            <a:pt x="105998" y="61802"/>
                          </a:lnTo>
                          <a:lnTo>
                            <a:pt x="103288" y="57248"/>
                          </a:lnTo>
                          <a:lnTo>
                            <a:pt x="100268" y="52693"/>
                          </a:lnTo>
                          <a:lnTo>
                            <a:pt x="97050" y="48328"/>
                          </a:lnTo>
                          <a:lnTo>
                            <a:pt x="93662" y="43964"/>
                          </a:lnTo>
                          <a:lnTo>
                            <a:pt x="90134" y="39599"/>
                          </a:lnTo>
                          <a:lnTo>
                            <a:pt x="86407" y="35424"/>
                          </a:lnTo>
                          <a:lnTo>
                            <a:pt x="80677" y="29573"/>
                          </a:lnTo>
                          <a:lnTo>
                            <a:pt x="74777" y="24069"/>
                          </a:lnTo>
                          <a:lnTo>
                            <a:pt x="68708" y="19135"/>
                          </a:lnTo>
                          <a:lnTo>
                            <a:pt x="62441" y="14770"/>
                          </a:lnTo>
                          <a:lnTo>
                            <a:pt x="56203" y="10785"/>
                          </a:lnTo>
                          <a:lnTo>
                            <a:pt x="49964" y="7369"/>
                          </a:lnTo>
                          <a:lnTo>
                            <a:pt x="43726" y="4522"/>
                          </a:lnTo>
                          <a:lnTo>
                            <a:pt x="37459" y="2435"/>
                          </a:lnTo>
                          <a:lnTo>
                            <a:pt x="31729" y="1107"/>
                          </a:lnTo>
                          <a:lnTo>
                            <a:pt x="26167" y="189"/>
                          </a:lnTo>
                          <a:lnTo>
                            <a:pt x="20917" y="0"/>
                          </a:lnTo>
                          <a:lnTo>
                            <a:pt x="16033" y="569"/>
                          </a:lnTo>
                          <a:lnTo>
                            <a:pt x="11319" y="1486"/>
                          </a:lnTo>
                          <a:lnTo>
                            <a:pt x="7254" y="3194"/>
                          </a:lnTo>
                          <a:lnTo>
                            <a:pt x="3387" y="5471"/>
                          </a:lnTo>
                          <a:lnTo>
                            <a:pt x="0" y="8318"/>
                          </a:lnTo>
                          <a:lnTo>
                            <a:pt x="0" y="8508"/>
                          </a:lnTo>
                          <a:lnTo>
                            <a:pt x="3556" y="5471"/>
                          </a:lnTo>
                          <a:lnTo>
                            <a:pt x="7424" y="3194"/>
                          </a:lnTo>
                          <a:lnTo>
                            <a:pt x="11827" y="1486"/>
                          </a:lnTo>
                          <a:lnTo>
                            <a:pt x="16541" y="569"/>
                          </a:lnTo>
                          <a:lnTo>
                            <a:pt x="21594" y="189"/>
                          </a:lnTo>
                          <a:lnTo>
                            <a:pt x="27014" y="569"/>
                          </a:lnTo>
                          <a:lnTo>
                            <a:pt x="32575" y="1486"/>
                          </a:lnTo>
                          <a:lnTo>
                            <a:pt x="38306" y="3004"/>
                          </a:lnTo>
                          <a:lnTo>
                            <a:pt x="44234" y="5092"/>
                          </a:lnTo>
                          <a:lnTo>
                            <a:pt x="50303" y="7749"/>
                          </a:lnTo>
                          <a:lnTo>
                            <a:pt x="56372" y="10975"/>
                          </a:lnTo>
                          <a:lnTo>
                            <a:pt x="62441" y="14770"/>
                          </a:lnTo>
                          <a:lnTo>
                            <a:pt x="68539" y="19135"/>
                          </a:lnTo>
                          <a:lnTo>
                            <a:pt x="74608" y="24069"/>
                          </a:lnTo>
                          <a:lnTo>
                            <a:pt x="80677" y="29573"/>
                          </a:lnTo>
                          <a:lnTo>
                            <a:pt x="86407" y="35424"/>
                          </a:lnTo>
                          <a:lnTo>
                            <a:pt x="90134" y="39599"/>
                          </a:lnTo>
                          <a:lnTo>
                            <a:pt x="93662" y="43964"/>
                          </a:lnTo>
                          <a:lnTo>
                            <a:pt x="97050" y="48328"/>
                          </a:lnTo>
                          <a:lnTo>
                            <a:pt x="100268" y="52693"/>
                          </a:lnTo>
                          <a:lnTo>
                            <a:pt x="103119" y="57248"/>
                          </a:lnTo>
                          <a:lnTo>
                            <a:pt x="105998" y="61802"/>
                          </a:lnTo>
                          <a:lnTo>
                            <a:pt x="108369" y="66547"/>
                          </a:lnTo>
                          <a:lnTo>
                            <a:pt x="110712" y="71070"/>
                          </a:lnTo>
                          <a:lnTo>
                            <a:pt x="112745" y="75624"/>
                          </a:lnTo>
                          <a:lnTo>
                            <a:pt x="114608" y="80179"/>
                          </a:lnTo>
                          <a:lnTo>
                            <a:pt x="116132" y="84733"/>
                          </a:lnTo>
                          <a:lnTo>
                            <a:pt x="117487" y="89288"/>
                          </a:lnTo>
                          <a:lnTo>
                            <a:pt x="118475" y="93842"/>
                          </a:lnTo>
                          <a:lnTo>
                            <a:pt x="119153" y="98207"/>
                          </a:lnTo>
                          <a:lnTo>
                            <a:pt x="119661" y="102382"/>
                          </a:lnTo>
                          <a:lnTo>
                            <a:pt x="119830" y="106526"/>
                          </a:lnTo>
                          <a:lnTo>
                            <a:pt x="119830" y="110131"/>
                          </a:lnTo>
                          <a:lnTo>
                            <a:pt x="119491" y="113547"/>
                          </a:lnTo>
                          <a:lnTo>
                            <a:pt x="118983" y="116773"/>
                          </a:lnTo>
                          <a:lnTo>
                            <a:pt x="118136" y="120000"/>
                          </a:lnTo>
                          <a:lnTo>
                            <a:pt x="118983" y="116773"/>
                          </a:lnTo>
                          <a:lnTo>
                            <a:pt x="119661" y="113547"/>
                          </a:lnTo>
                          <a:lnTo>
                            <a:pt x="119830" y="110131"/>
                          </a:lnTo>
                          <a:lnTo>
                            <a:pt x="120000" y="106526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t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lt1"/>
                        </a:solidFill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p:txBody>
                </p:sp>
                <p:grpSp>
                  <p:nvGrpSpPr>
                    <p:cNvPr id="20" name="Google Shape;20;p1"/>
                    <p:cNvGrpSpPr/>
                    <p:nvPr/>
                  </p:nvGrpSpPr>
                  <p:grpSpPr>
                    <a:xfrm>
                      <a:off x="-137" y="527"/>
                      <a:ext cx="4795" cy="4211"/>
                      <a:chOff x="-137" y="527"/>
                      <a:chExt cx="4795" cy="4211"/>
                    </a:xfrm>
                  </p:grpSpPr>
                  <p:sp>
                    <p:nvSpPr>
                      <p:cNvPr id="21" name="Google Shape;21;p1"/>
                      <p:cNvSpPr/>
                      <p:nvPr/>
                    </p:nvSpPr>
                    <p:spPr>
                      <a:xfrm>
                        <a:off x="400" y="659"/>
                        <a:ext cx="4121" cy="3657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20000" h="120000" extrusionOk="0">
                            <a:moveTo>
                              <a:pt x="1402" y="9253"/>
                            </a:moveTo>
                            <a:lnTo>
                              <a:pt x="4703" y="6103"/>
                            </a:lnTo>
                            <a:lnTo>
                              <a:pt x="8558" y="3543"/>
                            </a:lnTo>
                            <a:lnTo>
                              <a:pt x="12911" y="1771"/>
                            </a:lnTo>
                            <a:lnTo>
                              <a:pt x="17468" y="590"/>
                            </a:lnTo>
                            <a:lnTo>
                              <a:pt x="22521" y="196"/>
                            </a:lnTo>
                            <a:lnTo>
                              <a:pt x="27779" y="393"/>
                            </a:lnTo>
                            <a:lnTo>
                              <a:pt x="33184" y="1181"/>
                            </a:lnTo>
                            <a:lnTo>
                              <a:pt x="38938" y="2756"/>
                            </a:lnTo>
                            <a:lnTo>
                              <a:pt x="44897" y="4725"/>
                            </a:lnTo>
                            <a:lnTo>
                              <a:pt x="50827" y="7284"/>
                            </a:lnTo>
                            <a:lnTo>
                              <a:pt x="56932" y="10631"/>
                            </a:lnTo>
                            <a:lnTo>
                              <a:pt x="63037" y="14372"/>
                            </a:lnTo>
                            <a:lnTo>
                              <a:pt x="69172" y="18703"/>
                            </a:lnTo>
                            <a:lnTo>
                              <a:pt x="75277" y="23625"/>
                            </a:lnTo>
                            <a:lnTo>
                              <a:pt x="81207" y="29138"/>
                            </a:lnTo>
                            <a:lnTo>
                              <a:pt x="86991" y="35012"/>
                            </a:lnTo>
                            <a:lnTo>
                              <a:pt x="90642" y="39146"/>
                            </a:lnTo>
                            <a:lnTo>
                              <a:pt x="94148" y="43281"/>
                            </a:lnTo>
                            <a:lnTo>
                              <a:pt x="97448" y="47612"/>
                            </a:lnTo>
                            <a:lnTo>
                              <a:pt x="100603" y="52141"/>
                            </a:lnTo>
                            <a:lnTo>
                              <a:pt x="103407" y="56472"/>
                            </a:lnTo>
                            <a:lnTo>
                              <a:pt x="106183" y="61000"/>
                            </a:lnTo>
                            <a:lnTo>
                              <a:pt x="108636" y="65529"/>
                            </a:lnTo>
                            <a:lnTo>
                              <a:pt x="110915" y="70024"/>
                            </a:lnTo>
                            <a:lnTo>
                              <a:pt x="112843" y="74552"/>
                            </a:lnTo>
                            <a:lnTo>
                              <a:pt x="114741" y="79081"/>
                            </a:lnTo>
                            <a:lnTo>
                              <a:pt x="116144" y="83609"/>
                            </a:lnTo>
                            <a:lnTo>
                              <a:pt x="117546" y="87940"/>
                            </a:lnTo>
                            <a:lnTo>
                              <a:pt x="118597" y="92469"/>
                            </a:lnTo>
                            <a:lnTo>
                              <a:pt x="119298" y="96603"/>
                            </a:lnTo>
                            <a:lnTo>
                              <a:pt x="119824" y="100738"/>
                            </a:lnTo>
                            <a:lnTo>
                              <a:pt x="120000" y="104840"/>
                            </a:lnTo>
                            <a:lnTo>
                              <a:pt x="119824" y="108974"/>
                            </a:lnTo>
                            <a:lnTo>
                              <a:pt x="119474" y="112912"/>
                            </a:lnTo>
                            <a:lnTo>
                              <a:pt x="118597" y="116456"/>
                            </a:lnTo>
                            <a:lnTo>
                              <a:pt x="117546" y="120000"/>
                            </a:lnTo>
                            <a:lnTo>
                              <a:pt x="117721" y="120000"/>
                            </a:lnTo>
                            <a:lnTo>
                              <a:pt x="118773" y="116652"/>
                            </a:lnTo>
                            <a:lnTo>
                              <a:pt x="119474" y="113109"/>
                            </a:lnTo>
                            <a:lnTo>
                              <a:pt x="119824" y="109368"/>
                            </a:lnTo>
                            <a:lnTo>
                              <a:pt x="120000" y="105430"/>
                            </a:lnTo>
                            <a:lnTo>
                              <a:pt x="120000" y="104840"/>
                            </a:lnTo>
                            <a:lnTo>
                              <a:pt x="119824" y="100738"/>
                            </a:lnTo>
                            <a:lnTo>
                              <a:pt x="119298" y="96603"/>
                            </a:lnTo>
                            <a:lnTo>
                              <a:pt x="118597" y="92272"/>
                            </a:lnTo>
                            <a:lnTo>
                              <a:pt x="117546" y="87940"/>
                            </a:lnTo>
                            <a:lnTo>
                              <a:pt x="116319" y="83609"/>
                            </a:lnTo>
                            <a:lnTo>
                              <a:pt x="114741" y="79081"/>
                            </a:lnTo>
                            <a:lnTo>
                              <a:pt x="113018" y="74552"/>
                            </a:lnTo>
                            <a:lnTo>
                              <a:pt x="111090" y="70024"/>
                            </a:lnTo>
                            <a:lnTo>
                              <a:pt x="108812" y="65529"/>
                            </a:lnTo>
                            <a:lnTo>
                              <a:pt x="106358" y="61000"/>
                            </a:lnTo>
                            <a:lnTo>
                              <a:pt x="103583" y="56472"/>
                            </a:lnTo>
                            <a:lnTo>
                              <a:pt x="100778" y="51944"/>
                            </a:lnTo>
                            <a:lnTo>
                              <a:pt x="97624" y="47612"/>
                            </a:lnTo>
                            <a:lnTo>
                              <a:pt x="94323" y="43281"/>
                            </a:lnTo>
                            <a:lnTo>
                              <a:pt x="90817" y="38949"/>
                            </a:lnTo>
                            <a:lnTo>
                              <a:pt x="87166" y="34815"/>
                            </a:lnTo>
                            <a:lnTo>
                              <a:pt x="81557" y="29138"/>
                            </a:lnTo>
                            <a:lnTo>
                              <a:pt x="75628" y="23822"/>
                            </a:lnTo>
                            <a:lnTo>
                              <a:pt x="69698" y="18900"/>
                            </a:lnTo>
                            <a:lnTo>
                              <a:pt x="63563" y="14569"/>
                            </a:lnTo>
                            <a:lnTo>
                              <a:pt x="57458" y="10828"/>
                            </a:lnTo>
                            <a:lnTo>
                              <a:pt x="51178" y="7481"/>
                            </a:lnTo>
                            <a:lnTo>
                              <a:pt x="45073" y="4725"/>
                            </a:lnTo>
                            <a:lnTo>
                              <a:pt x="38938" y="2559"/>
                            </a:lnTo>
                            <a:lnTo>
                              <a:pt x="33008" y="984"/>
                            </a:lnTo>
                            <a:lnTo>
                              <a:pt x="27429" y="196"/>
                            </a:lnTo>
                            <a:lnTo>
                              <a:pt x="21996" y="0"/>
                            </a:lnTo>
                            <a:lnTo>
                              <a:pt x="17117" y="590"/>
                            </a:lnTo>
                            <a:lnTo>
                              <a:pt x="12590" y="1771"/>
                            </a:lnTo>
                            <a:lnTo>
                              <a:pt x="8383" y="3543"/>
                            </a:lnTo>
                            <a:lnTo>
                              <a:pt x="4703" y="6103"/>
                            </a:lnTo>
                            <a:lnTo>
                              <a:pt x="1402" y="9253"/>
                            </a:lnTo>
                            <a:lnTo>
                              <a:pt x="701" y="10041"/>
                            </a:lnTo>
                            <a:lnTo>
                              <a:pt x="0" y="10828"/>
                            </a:lnTo>
                            <a:lnTo>
                              <a:pt x="0" y="11025"/>
                            </a:lnTo>
                            <a:lnTo>
                              <a:pt x="701" y="10237"/>
                            </a:lnTo>
                            <a:lnTo>
                              <a:pt x="1402" y="9253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t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chemeClr val="lt1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endParaRPr>
                      </a:p>
                    </p:txBody>
                  </p:sp>
                  <p:grpSp>
                    <p:nvGrpSpPr>
                      <p:cNvPr id="22" name="Google Shape;22;p1"/>
                      <p:cNvGrpSpPr/>
                      <p:nvPr/>
                    </p:nvGrpSpPr>
                    <p:grpSpPr>
                      <a:xfrm>
                        <a:off x="-137" y="527"/>
                        <a:ext cx="4795" cy="4211"/>
                        <a:chOff x="-537" y="527"/>
                        <a:chExt cx="4795" cy="4211"/>
                      </a:xfrm>
                    </p:grpSpPr>
                    <p:cxnSp>
                      <p:nvCxnSpPr>
                        <p:cNvPr id="23" name="Google Shape;23;p1"/>
                        <p:cNvCxnSpPr/>
                        <p:nvPr/>
                      </p:nvCxnSpPr>
                      <p:spPr>
                        <a:xfrm rot="-9121479">
                          <a:off x="876" y="809"/>
                          <a:ext cx="1242" cy="191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4" name="Google Shape;24;p1"/>
                        <p:cNvCxnSpPr/>
                        <p:nvPr/>
                      </p:nvCxnSpPr>
                      <p:spPr>
                        <a:xfrm rot="-9121479">
                          <a:off x="-210" y="2117"/>
                          <a:ext cx="1921" cy="379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5" name="Google Shape;25;p1"/>
                        <p:cNvCxnSpPr/>
                        <p:nvPr/>
                      </p:nvCxnSpPr>
                      <p:spPr>
                        <a:xfrm rot="-9121479">
                          <a:off x="-257" y="1886"/>
                          <a:ext cx="2029" cy="59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6" name="Google Shape;26;p1"/>
                        <p:cNvCxnSpPr/>
                        <p:nvPr/>
                      </p:nvCxnSpPr>
                      <p:spPr>
                        <a:xfrm rot="-9121479">
                          <a:off x="-327" y="1599"/>
                          <a:ext cx="2175" cy="852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7" name="Google Shape;27;p1"/>
                        <p:cNvCxnSpPr/>
                        <p:nvPr/>
                      </p:nvCxnSpPr>
                      <p:spPr>
                        <a:xfrm rot="-9121479">
                          <a:off x="-400" y="1259"/>
                          <a:ext cx="2334" cy="1165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8" name="Google Shape;28;p1"/>
                        <p:cNvCxnSpPr/>
                        <p:nvPr/>
                      </p:nvCxnSpPr>
                      <p:spPr>
                        <a:xfrm rot="-9121479">
                          <a:off x="179" y="872"/>
                          <a:ext cx="1891" cy="168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9" name="Google Shape;29;p1"/>
                        <p:cNvCxnSpPr/>
                        <p:nvPr/>
                      </p:nvCxnSpPr>
                      <p:spPr>
                        <a:xfrm rot="-9121479">
                          <a:off x="-150" y="2329"/>
                          <a:ext cx="1806" cy="194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30" name="Google Shape;30;p1"/>
                        <p:cNvCxnSpPr/>
                        <p:nvPr/>
                      </p:nvCxnSpPr>
                      <p:spPr>
                        <a:xfrm rot="-9121479">
                          <a:off x="-109" y="2514"/>
                          <a:ext cx="1720" cy="3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31" name="Google Shape;31;p1"/>
                        <p:cNvCxnSpPr/>
                        <p:nvPr/>
                      </p:nvCxnSpPr>
                      <p:spPr>
                        <a:xfrm rot="1678521" flipH="1">
                          <a:off x="545" y="2785"/>
                          <a:ext cx="849" cy="802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32" name="Google Shape;32;p1"/>
                        <p:cNvCxnSpPr/>
                        <p:nvPr/>
                      </p:nvCxnSpPr>
                      <p:spPr>
                        <a:xfrm rot="1678521" flipH="1">
                          <a:off x="168" y="2669"/>
                          <a:ext cx="1295" cy="56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33" name="Google Shape;33;p1"/>
                        <p:cNvCxnSpPr/>
                        <p:nvPr/>
                      </p:nvCxnSpPr>
                      <p:spPr>
                        <a:xfrm rot="1678521" flipH="1">
                          <a:off x="-34" y="2588"/>
                          <a:ext cx="1576" cy="245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34" name="Google Shape;34;p1"/>
                        <p:cNvCxnSpPr/>
                        <p:nvPr/>
                      </p:nvCxnSpPr>
                      <p:spPr>
                        <a:xfrm rot="1678521" flipH="1">
                          <a:off x="1201" y="2985"/>
                          <a:ext cx="141" cy="104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35" name="Google Shape;35;p1"/>
                        <p:cNvCxnSpPr/>
                        <p:nvPr/>
                      </p:nvCxnSpPr>
                      <p:spPr>
                        <a:xfrm rot="1678521" flipH="1">
                          <a:off x="1292" y="3013"/>
                          <a:ext cx="47" cy="1058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36" name="Google Shape;36;p1"/>
                        <p:cNvCxnSpPr/>
                        <p:nvPr/>
                      </p:nvCxnSpPr>
                      <p:spPr>
                        <a:xfrm rot="1678521">
                          <a:off x="1331" y="3034"/>
                          <a:ext cx="47" cy="108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37" name="Google Shape;37;p1"/>
                        <p:cNvCxnSpPr/>
                        <p:nvPr/>
                      </p:nvCxnSpPr>
                      <p:spPr>
                        <a:xfrm rot="1678521">
                          <a:off x="1325" y="3059"/>
                          <a:ext cx="145" cy="110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38" name="Google Shape;38;p1"/>
                        <p:cNvCxnSpPr/>
                        <p:nvPr/>
                      </p:nvCxnSpPr>
                      <p:spPr>
                        <a:xfrm rot="1678521">
                          <a:off x="1320" y="3090"/>
                          <a:ext cx="255" cy="1124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39" name="Google Shape;39;p1"/>
                        <p:cNvCxnSpPr/>
                        <p:nvPr/>
                      </p:nvCxnSpPr>
                      <p:spPr>
                        <a:xfrm rot="1678521">
                          <a:off x="1314" y="3117"/>
                          <a:ext cx="365" cy="1143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40" name="Google Shape;40;p1"/>
                        <p:cNvCxnSpPr/>
                        <p:nvPr/>
                      </p:nvCxnSpPr>
                      <p:spPr>
                        <a:xfrm rot="1678521">
                          <a:off x="1337" y="3181"/>
                          <a:ext cx="567" cy="1073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41" name="Google Shape;41;p1"/>
                        <p:cNvCxnSpPr/>
                        <p:nvPr/>
                      </p:nvCxnSpPr>
                      <p:spPr>
                        <a:xfrm rot="1678521">
                          <a:off x="1354" y="3209"/>
                          <a:ext cx="663" cy="1019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42" name="Google Shape;42;p1"/>
                        <p:cNvCxnSpPr/>
                        <p:nvPr/>
                      </p:nvCxnSpPr>
                      <p:spPr>
                        <a:xfrm rot="1678521">
                          <a:off x="1375" y="3238"/>
                          <a:ext cx="745" cy="957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43" name="Google Shape;43;p1"/>
                        <p:cNvCxnSpPr/>
                        <p:nvPr/>
                      </p:nvCxnSpPr>
                      <p:spPr>
                        <a:xfrm rot="1678521">
                          <a:off x="1393" y="3266"/>
                          <a:ext cx="849" cy="909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44" name="Google Shape;44;p1"/>
                        <p:cNvCxnSpPr/>
                        <p:nvPr/>
                      </p:nvCxnSpPr>
                      <p:spPr>
                        <a:xfrm rot="1678521">
                          <a:off x="1412" y="3293"/>
                          <a:ext cx="950" cy="856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45" name="Google Shape;45;p1"/>
                        <p:cNvCxnSpPr/>
                        <p:nvPr/>
                      </p:nvCxnSpPr>
                      <p:spPr>
                        <a:xfrm rot="1678521">
                          <a:off x="1429" y="3321"/>
                          <a:ext cx="1056" cy="788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46" name="Google Shape;46;p1"/>
                        <p:cNvCxnSpPr/>
                        <p:nvPr/>
                      </p:nvCxnSpPr>
                      <p:spPr>
                        <a:xfrm rot="1678521">
                          <a:off x="1452" y="3356"/>
                          <a:ext cx="1173" cy="727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47" name="Google Shape;47;p1"/>
                        <p:cNvCxnSpPr/>
                        <p:nvPr/>
                      </p:nvCxnSpPr>
                      <p:spPr>
                        <a:xfrm rot="1678521">
                          <a:off x="1469" y="3388"/>
                          <a:ext cx="1315" cy="665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48" name="Google Shape;48;p1"/>
                        <p:cNvCxnSpPr/>
                        <p:nvPr/>
                      </p:nvCxnSpPr>
                      <p:spPr>
                        <a:xfrm rot="1678521">
                          <a:off x="1493" y="3426"/>
                          <a:ext cx="1469" cy="585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49" name="Google Shape;49;p1"/>
                        <p:cNvCxnSpPr/>
                        <p:nvPr/>
                      </p:nvCxnSpPr>
                      <p:spPr>
                        <a:xfrm rot="1678521">
                          <a:off x="1511" y="3464"/>
                          <a:ext cx="1649" cy="495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50" name="Google Shape;50;p1"/>
                        <p:cNvCxnSpPr/>
                        <p:nvPr/>
                      </p:nvCxnSpPr>
                      <p:spPr>
                        <a:xfrm rot="1678521">
                          <a:off x="1528" y="3518"/>
                          <a:ext cx="1885" cy="38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51" name="Google Shape;51;p1"/>
                        <p:cNvCxnSpPr/>
                        <p:nvPr/>
                      </p:nvCxnSpPr>
                      <p:spPr>
                        <a:xfrm rot="1678521">
                          <a:off x="1552" y="3586"/>
                          <a:ext cx="2168" cy="24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52" name="Google Shape;52;p1"/>
                        <p:cNvCxnSpPr/>
                        <p:nvPr/>
                      </p:nvCxnSpPr>
                      <p:spPr>
                        <a:xfrm rot="1678521">
                          <a:off x="1577" y="3670"/>
                          <a:ext cx="2528" cy="6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53" name="Google Shape;53;p1"/>
                        <p:cNvCxnSpPr/>
                        <p:nvPr/>
                      </p:nvCxnSpPr>
                      <p:spPr>
                        <a:xfrm rot="-9121479" flipH="1">
                          <a:off x="1621" y="3545"/>
                          <a:ext cx="2730" cy="176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54" name="Google Shape;54;p1"/>
                        <p:cNvCxnSpPr/>
                        <p:nvPr/>
                      </p:nvCxnSpPr>
                      <p:spPr>
                        <a:xfrm rot="-9121479" flipH="1">
                          <a:off x="1682" y="3297"/>
                          <a:ext cx="2635" cy="404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55" name="Google Shape;55;p1"/>
                        <p:cNvCxnSpPr/>
                        <p:nvPr/>
                      </p:nvCxnSpPr>
                      <p:spPr>
                        <a:xfrm rot="-9121479" flipH="1">
                          <a:off x="1782" y="2845"/>
                          <a:ext cx="2370" cy="789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56" name="Google Shape;56;p1"/>
                        <p:cNvCxnSpPr/>
                        <p:nvPr/>
                      </p:nvCxnSpPr>
                      <p:spPr>
                        <a:xfrm rot="-9121479" flipH="1">
                          <a:off x="1960" y="1992"/>
                          <a:ext cx="1530" cy="1443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57" name="Google Shape;57;p1"/>
                        <p:cNvCxnSpPr/>
                        <p:nvPr/>
                      </p:nvCxnSpPr>
                      <p:spPr>
                        <a:xfrm rot="-9121479" flipH="1">
                          <a:off x="2014" y="1727"/>
                          <a:ext cx="1219" cy="1629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sp>
                      <p:nvSpPr>
                        <p:cNvPr id="58" name="Google Shape;58;p1"/>
                        <p:cNvSpPr/>
                        <p:nvPr/>
                      </p:nvSpPr>
                      <p:spPr>
                        <a:xfrm>
                          <a:off x="0" y="2548"/>
                          <a:ext cx="1542" cy="1768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20000" h="120000" extrusionOk="0">
                              <a:moveTo>
                                <a:pt x="70969" y="85791"/>
                              </a:moveTo>
                              <a:lnTo>
                                <a:pt x="82602" y="95158"/>
                              </a:lnTo>
                              <a:lnTo>
                                <a:pt x="94782" y="103710"/>
                              </a:lnTo>
                              <a:lnTo>
                                <a:pt x="106883" y="112262"/>
                              </a:lnTo>
                              <a:lnTo>
                                <a:pt x="119531" y="120000"/>
                              </a:lnTo>
                              <a:lnTo>
                                <a:pt x="120000" y="120000"/>
                              </a:lnTo>
                              <a:lnTo>
                                <a:pt x="107351" y="112262"/>
                              </a:lnTo>
                              <a:lnTo>
                                <a:pt x="95250" y="104117"/>
                              </a:lnTo>
                              <a:lnTo>
                                <a:pt x="83070" y="95158"/>
                              </a:lnTo>
                              <a:lnTo>
                                <a:pt x="71437" y="85384"/>
                              </a:lnTo>
                              <a:lnTo>
                                <a:pt x="59726" y="75678"/>
                              </a:lnTo>
                              <a:lnTo>
                                <a:pt x="49030" y="65090"/>
                              </a:lnTo>
                              <a:lnTo>
                                <a:pt x="38724" y="54502"/>
                              </a:lnTo>
                              <a:lnTo>
                                <a:pt x="29433" y="43914"/>
                              </a:lnTo>
                              <a:lnTo>
                                <a:pt x="21001" y="32918"/>
                              </a:lnTo>
                              <a:lnTo>
                                <a:pt x="13038" y="21923"/>
                              </a:lnTo>
                              <a:lnTo>
                                <a:pt x="6089" y="10927"/>
                              </a:lnTo>
                              <a:lnTo>
                                <a:pt x="0" y="0"/>
                              </a:lnTo>
                              <a:lnTo>
                                <a:pt x="0" y="814"/>
                              </a:lnTo>
                              <a:lnTo>
                                <a:pt x="6089" y="11742"/>
                              </a:lnTo>
                              <a:lnTo>
                                <a:pt x="13038" y="22737"/>
                              </a:lnTo>
                              <a:lnTo>
                                <a:pt x="21001" y="33325"/>
                              </a:lnTo>
                              <a:lnTo>
                                <a:pt x="29433" y="44321"/>
                              </a:lnTo>
                              <a:lnTo>
                                <a:pt x="38724" y="54909"/>
                              </a:lnTo>
                              <a:lnTo>
                                <a:pt x="49030" y="65497"/>
                              </a:lnTo>
                              <a:lnTo>
                                <a:pt x="59726" y="76085"/>
                              </a:lnTo>
                              <a:lnTo>
                                <a:pt x="70969" y="85791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2"/>
                        </a:solidFill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  <p:txBody>
                        <a:bodyPr spcFirstLastPara="1" wrap="square" lIns="91425" tIns="45700" rIns="91425" bIns="45700" anchor="t" anchorCtr="0">
                          <a:noAutofit/>
                        </a:bodyPr>
                        <a:lstStyle/>
                        <a:p>
                          <a:pPr marL="0" marR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 sz="1800">
                            <a:solidFill>
                              <a:schemeClr val="lt1"/>
                            </a:solidFill>
                            <a:latin typeface="Verdana"/>
                            <a:ea typeface="Verdana"/>
                            <a:cs typeface="Verdana"/>
                            <a:sym typeface="Verdana"/>
                          </a:endParaRPr>
                        </a:p>
                      </p:txBody>
                    </p:sp>
                    <p:grpSp>
                      <p:nvGrpSpPr>
                        <p:cNvPr id="59" name="Google Shape;59;p1"/>
                        <p:cNvGrpSpPr/>
                        <p:nvPr/>
                      </p:nvGrpSpPr>
                      <p:grpSpPr>
                        <a:xfrm>
                          <a:off x="-92" y="720"/>
                          <a:ext cx="4071" cy="4018"/>
                          <a:chOff x="-87" y="724"/>
                          <a:chExt cx="4071" cy="4018"/>
                        </a:xfrm>
                      </p:grpSpPr>
                      <p:sp>
                        <p:nvSpPr>
                          <p:cNvPr id="60" name="Google Shape;60;p1"/>
                          <p:cNvSpPr/>
                          <p:nvPr/>
                        </p:nvSpPr>
                        <p:spPr>
                          <a:xfrm rot="-2819839">
                            <a:off x="1544" y="2764"/>
                            <a:ext cx="161" cy="280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 b="0" u="none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61" name="Google Shape;61;p1"/>
                          <p:cNvSpPr/>
                          <p:nvPr/>
                        </p:nvSpPr>
                        <p:spPr>
                          <a:xfrm rot="-2819839">
                            <a:off x="1490" y="2750"/>
                            <a:ext cx="281" cy="503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 b="0" u="none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62" name="Google Shape;62;p1"/>
                          <p:cNvSpPr/>
                          <p:nvPr/>
                        </p:nvSpPr>
                        <p:spPr>
                          <a:xfrm rot="-2819839">
                            <a:off x="1415" y="2563"/>
                            <a:ext cx="471" cy="813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 b="0" u="none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63" name="Google Shape;63;p1"/>
                          <p:cNvSpPr/>
                          <p:nvPr/>
                        </p:nvSpPr>
                        <p:spPr>
                          <a:xfrm rot="-2819839">
                            <a:off x="1357" y="2400"/>
                            <a:ext cx="623" cy="1129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 b="0" u="none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64" name="Google Shape;64;p1"/>
                          <p:cNvSpPr/>
                          <p:nvPr/>
                        </p:nvSpPr>
                        <p:spPr>
                          <a:xfrm rot="-2819839">
                            <a:off x="1294" y="2200"/>
                            <a:ext cx="786" cy="1467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 b="0" u="none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65" name="Google Shape;65;p1"/>
                          <p:cNvSpPr/>
                          <p:nvPr/>
                        </p:nvSpPr>
                        <p:spPr>
                          <a:xfrm rot="-2819839">
                            <a:off x="1238" y="2040"/>
                            <a:ext cx="972" cy="1779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 b="0" u="none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66" name="Google Shape;66;p1"/>
                          <p:cNvSpPr/>
                          <p:nvPr/>
                        </p:nvSpPr>
                        <p:spPr>
                          <a:xfrm rot="-2819839">
                            <a:off x="1262" y="1760"/>
                            <a:ext cx="1167" cy="2094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 b="0" u="none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67" name="Google Shape;67;p1"/>
                          <p:cNvSpPr/>
                          <p:nvPr/>
                        </p:nvSpPr>
                        <p:spPr>
                          <a:xfrm rot="-2819839">
                            <a:off x="1085" y="1698"/>
                            <a:ext cx="1346" cy="2398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 b="0" u="none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68" name="Google Shape;68;p1"/>
                          <p:cNvSpPr/>
                          <p:nvPr/>
                        </p:nvSpPr>
                        <p:spPr>
                          <a:xfrm rot="-2819839">
                            <a:off x="1052" y="1431"/>
                            <a:ext cx="1563" cy="2696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 b="0" u="none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69" name="Google Shape;69;p1"/>
                          <p:cNvSpPr/>
                          <p:nvPr/>
                        </p:nvSpPr>
                        <p:spPr>
                          <a:xfrm rot="-2819839">
                            <a:off x="987" y="1252"/>
                            <a:ext cx="1711" cy="3016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 b="0" u="none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70" name="Google Shape;70;p1"/>
                          <p:cNvSpPr/>
                          <p:nvPr/>
                        </p:nvSpPr>
                        <p:spPr>
                          <a:xfrm rot="-2865139">
                            <a:off x="877" y="1187"/>
                            <a:ext cx="1880" cy="3345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 b="0" u="none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71" name="Google Shape;71;p1"/>
                          <p:cNvSpPr/>
                          <p:nvPr/>
                        </p:nvSpPr>
                        <p:spPr>
                          <a:xfrm rot="-2780025">
                            <a:off x="924" y="897"/>
                            <a:ext cx="2049" cy="3672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 b="0" u="none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</p:grpSp>
                    <p:cxnSp>
                      <p:nvCxnSpPr>
                        <p:cNvPr id="72" name="Google Shape;72;p1"/>
                        <p:cNvCxnSpPr/>
                        <p:nvPr/>
                      </p:nvCxnSpPr>
                      <p:spPr>
                        <a:xfrm rot="10800000" flipH="1">
                          <a:off x="1656" y="1164"/>
                          <a:ext cx="831" cy="177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73" name="Google Shape;73;p1"/>
                        <p:cNvCxnSpPr/>
                        <p:nvPr/>
                      </p:nvCxnSpPr>
                      <p:spPr>
                        <a:xfrm rot="-10184220" flipH="1">
                          <a:off x="1811" y="1299"/>
                          <a:ext cx="819" cy="1726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74" name="Google Shape;74;p1"/>
                        <p:cNvCxnSpPr/>
                        <p:nvPr/>
                      </p:nvCxnSpPr>
                      <p:spPr>
                        <a:xfrm rot="-9660559" flipH="1">
                          <a:off x="1963" y="1148"/>
                          <a:ext cx="383" cy="1895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75" name="Google Shape;75;p1"/>
                        <p:cNvCxnSpPr/>
                        <p:nvPr/>
                      </p:nvCxnSpPr>
                      <p:spPr>
                        <a:xfrm rot="-9738896" flipH="1">
                          <a:off x="1921" y="1332"/>
                          <a:ext cx="744" cy="1766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76" name="Google Shape;76;p1"/>
                        <p:cNvCxnSpPr/>
                        <p:nvPr/>
                      </p:nvCxnSpPr>
                      <p:spPr>
                        <a:xfrm rot="-8597833" flipH="1">
                          <a:off x="2217" y="1314"/>
                          <a:ext cx="311" cy="1917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77" name="Google Shape;77;p1"/>
                        <p:cNvCxnSpPr/>
                        <p:nvPr/>
                      </p:nvCxnSpPr>
                      <p:spPr>
                        <a:xfrm rot="-9121479" flipH="1">
                          <a:off x="2039" y="1549"/>
                          <a:ext cx="895" cy="1722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78" name="Google Shape;78;p1"/>
                        <p:cNvCxnSpPr/>
                        <p:nvPr/>
                      </p:nvCxnSpPr>
                      <p:spPr>
                        <a:xfrm rot="-9121479" flipH="1">
                          <a:off x="2024" y="1649"/>
                          <a:ext cx="1049" cy="166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79" name="Google Shape;79;p1"/>
                        <p:cNvCxnSpPr/>
                        <p:nvPr/>
                      </p:nvCxnSpPr>
                      <p:spPr>
                        <a:xfrm rot="-9121479" flipH="1">
                          <a:off x="1985" y="1876"/>
                          <a:ext cx="1357" cy="1516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80" name="Google Shape;80;p1"/>
                        <p:cNvCxnSpPr/>
                        <p:nvPr/>
                      </p:nvCxnSpPr>
                      <p:spPr>
                        <a:xfrm rot="-9121479" flipH="1">
                          <a:off x="1936" y="2115"/>
                          <a:ext cx="1686" cy="1356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81" name="Google Shape;81;p1"/>
                        <p:cNvCxnSpPr/>
                        <p:nvPr/>
                      </p:nvCxnSpPr>
                      <p:spPr>
                        <a:xfrm rot="-9121479" flipH="1">
                          <a:off x="1897" y="2287"/>
                          <a:ext cx="1880" cy="1225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82" name="Google Shape;82;p1"/>
                        <p:cNvCxnSpPr/>
                        <p:nvPr/>
                      </p:nvCxnSpPr>
                      <p:spPr>
                        <a:xfrm rot="-9121479" flipH="1">
                          <a:off x="1855" y="2458"/>
                          <a:ext cx="2060" cy="1096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83" name="Google Shape;83;p1"/>
                        <p:cNvCxnSpPr/>
                        <p:nvPr/>
                      </p:nvCxnSpPr>
                      <p:spPr>
                        <a:xfrm rot="-9121479" flipH="1">
                          <a:off x="1823" y="2640"/>
                          <a:ext cx="2224" cy="956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84" name="Google Shape;84;p1"/>
                        <p:cNvCxnSpPr/>
                        <p:nvPr/>
                      </p:nvCxnSpPr>
                      <p:spPr>
                        <a:xfrm rot="-9121479" flipH="1">
                          <a:off x="1737" y="3059"/>
                          <a:ext cx="2520" cy="614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85" name="Google Shape;85;p1"/>
                        <p:cNvCxnSpPr/>
                        <p:nvPr/>
                      </p:nvCxnSpPr>
                      <p:spPr>
                        <a:xfrm rot="1678521">
                          <a:off x="1324" y="3150"/>
                          <a:ext cx="472" cy="112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86" name="Google Shape;86;p1"/>
                        <p:cNvCxnSpPr/>
                        <p:nvPr/>
                      </p:nvCxnSpPr>
                      <p:spPr>
                        <a:xfrm rot="1678521" flipH="1">
                          <a:off x="1121" y="2961"/>
                          <a:ext cx="220" cy="1012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87" name="Google Shape;87;p1"/>
                        <p:cNvCxnSpPr/>
                        <p:nvPr/>
                      </p:nvCxnSpPr>
                      <p:spPr>
                        <a:xfrm rot="1678521" flipH="1">
                          <a:off x="1041" y="2935"/>
                          <a:ext cx="304" cy="99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88" name="Google Shape;88;p1"/>
                        <p:cNvCxnSpPr/>
                        <p:nvPr/>
                      </p:nvCxnSpPr>
                      <p:spPr>
                        <a:xfrm rot="1678521" flipH="1">
                          <a:off x="957" y="2910"/>
                          <a:ext cx="394" cy="97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89" name="Google Shape;89;p1"/>
                        <p:cNvCxnSpPr/>
                        <p:nvPr/>
                      </p:nvCxnSpPr>
                      <p:spPr>
                        <a:xfrm rot="1678521" flipH="1">
                          <a:off x="880" y="2885"/>
                          <a:ext cx="478" cy="943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90" name="Google Shape;90;p1"/>
                        <p:cNvCxnSpPr/>
                        <p:nvPr/>
                      </p:nvCxnSpPr>
                      <p:spPr>
                        <a:xfrm rot="1678521" flipH="1">
                          <a:off x="801" y="2863"/>
                          <a:ext cx="561" cy="91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91" name="Google Shape;91;p1"/>
                        <p:cNvCxnSpPr/>
                        <p:nvPr/>
                      </p:nvCxnSpPr>
                      <p:spPr>
                        <a:xfrm rot="1678521" flipH="1">
                          <a:off x="717" y="2836"/>
                          <a:ext cx="656" cy="878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92" name="Google Shape;92;p1"/>
                        <p:cNvCxnSpPr/>
                        <p:nvPr/>
                      </p:nvCxnSpPr>
                      <p:spPr>
                        <a:xfrm rot="1678521" flipH="1">
                          <a:off x="631" y="2810"/>
                          <a:ext cx="752" cy="842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93" name="Google Shape;93;p1"/>
                        <p:cNvCxnSpPr/>
                        <p:nvPr/>
                      </p:nvCxnSpPr>
                      <p:spPr>
                        <a:xfrm rot="1678521" flipH="1">
                          <a:off x="462" y="2758"/>
                          <a:ext cx="946" cy="75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94" name="Google Shape;94;p1"/>
                        <p:cNvCxnSpPr/>
                        <p:nvPr/>
                      </p:nvCxnSpPr>
                      <p:spPr>
                        <a:xfrm rot="1678521" flipH="1">
                          <a:off x="365" y="2729"/>
                          <a:ext cx="1058" cy="696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95" name="Google Shape;95;p1"/>
                        <p:cNvCxnSpPr/>
                        <p:nvPr/>
                      </p:nvCxnSpPr>
                      <p:spPr>
                        <a:xfrm rot="1678521" flipH="1">
                          <a:off x="265" y="2697"/>
                          <a:ext cx="1174" cy="636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96" name="Google Shape;96;p1"/>
                        <p:cNvCxnSpPr/>
                        <p:nvPr/>
                      </p:nvCxnSpPr>
                      <p:spPr>
                        <a:xfrm rot="1678521" flipH="1">
                          <a:off x="55" y="2632"/>
                          <a:ext cx="1431" cy="48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97" name="Google Shape;97;p1"/>
                        <p:cNvCxnSpPr/>
                        <p:nvPr/>
                      </p:nvCxnSpPr>
                      <p:spPr>
                        <a:xfrm rot="1678521" flipH="1">
                          <a:off x="-1" y="2607"/>
                          <a:ext cx="1513" cy="37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98" name="Google Shape;98;p1"/>
                        <p:cNvCxnSpPr/>
                        <p:nvPr/>
                      </p:nvCxnSpPr>
                      <p:spPr>
                        <a:xfrm rot="1678521" flipH="1">
                          <a:off x="-72" y="2570"/>
                          <a:ext cx="1648" cy="107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99" name="Google Shape;99;p1"/>
                        <p:cNvCxnSpPr/>
                        <p:nvPr/>
                      </p:nvCxnSpPr>
                      <p:spPr>
                        <a:xfrm rot="-9121479">
                          <a:off x="-237" y="1095"/>
                          <a:ext cx="2219" cy="1364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00" name="Google Shape;100;p1"/>
                        <p:cNvCxnSpPr/>
                        <p:nvPr/>
                      </p:nvCxnSpPr>
                      <p:spPr>
                        <a:xfrm rot="-9121479">
                          <a:off x="-43" y="962"/>
                          <a:ext cx="2071" cy="154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01" name="Google Shape;101;p1"/>
                        <p:cNvCxnSpPr/>
                        <p:nvPr/>
                      </p:nvCxnSpPr>
                      <p:spPr>
                        <a:xfrm rot="-9121479">
                          <a:off x="418" y="826"/>
                          <a:ext cx="1672" cy="178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02" name="Google Shape;102;p1"/>
                        <p:cNvCxnSpPr/>
                        <p:nvPr/>
                      </p:nvCxnSpPr>
                      <p:spPr>
                        <a:xfrm rot="-9121479">
                          <a:off x="634" y="808"/>
                          <a:ext cx="1473" cy="1852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03" name="Google Shape;103;p1"/>
                        <p:cNvCxnSpPr/>
                        <p:nvPr/>
                      </p:nvCxnSpPr>
                      <p:spPr>
                        <a:xfrm rot="-9121479">
                          <a:off x="1094" y="827"/>
                          <a:ext cx="1030" cy="1945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04" name="Google Shape;104;p1"/>
                        <p:cNvCxnSpPr/>
                        <p:nvPr/>
                      </p:nvCxnSpPr>
                      <p:spPr>
                        <a:xfrm rot="-9121479">
                          <a:off x="1302" y="857"/>
                          <a:ext cx="829" cy="197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05" name="Google Shape;105;p1"/>
                        <p:cNvCxnSpPr/>
                        <p:nvPr/>
                      </p:nvCxnSpPr>
                      <p:spPr>
                        <a:xfrm rot="-9121479">
                          <a:off x="1496" y="901"/>
                          <a:ext cx="633" cy="1978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06" name="Google Shape;106;p1"/>
                        <p:cNvCxnSpPr/>
                        <p:nvPr/>
                      </p:nvCxnSpPr>
                      <p:spPr>
                        <a:xfrm rot="-9121479">
                          <a:off x="1679" y="952"/>
                          <a:ext cx="447" cy="1978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07" name="Google Shape;107;p1"/>
                        <p:cNvCxnSpPr/>
                        <p:nvPr/>
                      </p:nvCxnSpPr>
                      <p:spPr>
                        <a:xfrm rot="-9121479">
                          <a:off x="1859" y="1013"/>
                          <a:ext cx="261" cy="1962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</p:grpSp>
                </p:grpSp>
              </p:grpSp>
            </p:grpSp>
          </p:grpSp>
          <p:grpSp>
            <p:nvGrpSpPr>
              <p:cNvPr id="108" name="Google Shape;108;p1"/>
              <p:cNvGrpSpPr/>
              <p:nvPr/>
            </p:nvGrpSpPr>
            <p:grpSpPr>
              <a:xfrm>
                <a:off x="402" y="1386"/>
                <a:ext cx="3161" cy="2934"/>
                <a:chOff x="2" y="1386"/>
                <a:chExt cx="3161" cy="2934"/>
              </a:xfrm>
            </p:grpSpPr>
            <p:cxnSp>
              <p:nvCxnSpPr>
                <p:cNvPr id="109" name="Google Shape;109;p1"/>
                <p:cNvCxnSpPr/>
                <p:nvPr/>
              </p:nvCxnSpPr>
              <p:spPr>
                <a:xfrm rot="-9121479" flipH="1">
                  <a:off x="2057" y="1454"/>
                  <a:ext cx="732" cy="1778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2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10" name="Google Shape;110;p1"/>
                <p:cNvCxnSpPr/>
                <p:nvPr/>
              </p:nvCxnSpPr>
              <p:spPr>
                <a:xfrm rot="10800000">
                  <a:off x="870" y="3854"/>
                  <a:ext cx="223" cy="463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chemeClr val="accent2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grpSp>
              <p:nvGrpSpPr>
                <p:cNvPr id="111" name="Google Shape;111;p1"/>
                <p:cNvGrpSpPr/>
                <p:nvPr/>
              </p:nvGrpSpPr>
              <p:grpSpPr>
                <a:xfrm>
                  <a:off x="2" y="2738"/>
                  <a:ext cx="1317" cy="1582"/>
                  <a:chOff x="2" y="2738"/>
                  <a:chExt cx="1317" cy="1582"/>
                </a:xfrm>
              </p:grpSpPr>
              <p:cxnSp>
                <p:nvCxnSpPr>
                  <p:cNvPr id="112" name="Google Shape;112;p1"/>
                  <p:cNvCxnSpPr/>
                  <p:nvPr/>
                </p:nvCxnSpPr>
                <p:spPr>
                  <a:xfrm flipH="1">
                    <a:off x="697" y="3855"/>
                    <a:ext cx="173" cy="187"/>
                  </a:xfrm>
                  <a:prstGeom prst="straightConnector1">
                    <a:avLst/>
                  </a:prstGeom>
                  <a:noFill/>
                  <a:ln w="19050" cap="flat" cmpd="sng">
                    <a:solidFill>
                      <a:schemeClr val="accent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sp>
                <p:nvSpPr>
                  <p:cNvPr id="113" name="Google Shape;113;p1"/>
                  <p:cNvSpPr/>
                  <p:nvPr/>
                </p:nvSpPr>
                <p:spPr>
                  <a:xfrm>
                    <a:off x="2" y="3218"/>
                    <a:ext cx="1006" cy="110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0000" h="120000" extrusionOk="0">
                        <a:moveTo>
                          <a:pt x="120000" y="120000"/>
                        </a:moveTo>
                        <a:lnTo>
                          <a:pt x="83021" y="89618"/>
                        </a:lnTo>
                        <a:lnTo>
                          <a:pt x="39721" y="48675"/>
                        </a:lnTo>
                        <a:lnTo>
                          <a:pt x="6083" y="8275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9050" cap="flat" cmpd="sng">
                    <a:solidFill>
                      <a:schemeClr val="accent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45700" rIns="91425" bIns="45700" anchor="t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chemeClr val="lt1"/>
                      </a:solidFill>
                      <a:latin typeface="Verdana"/>
                      <a:ea typeface="Verdana"/>
                      <a:cs typeface="Verdana"/>
                      <a:sym typeface="Verdana"/>
                    </a:endParaRPr>
                  </a:p>
                </p:txBody>
              </p:sp>
              <p:cxnSp>
                <p:nvCxnSpPr>
                  <p:cNvPr id="114" name="Google Shape;114;p1"/>
                  <p:cNvCxnSpPr/>
                  <p:nvPr/>
                </p:nvCxnSpPr>
                <p:spPr>
                  <a:xfrm flipH="1">
                    <a:off x="1242" y="4231"/>
                    <a:ext cx="77" cy="88"/>
                  </a:xfrm>
                  <a:prstGeom prst="straightConnector1">
                    <a:avLst/>
                  </a:prstGeom>
                  <a:noFill/>
                  <a:ln w="19050" cap="flat" cmpd="sng">
                    <a:solidFill>
                      <a:schemeClr val="accent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15" name="Google Shape;115;p1"/>
                  <p:cNvCxnSpPr/>
                  <p:nvPr/>
                </p:nvCxnSpPr>
                <p:spPr>
                  <a:xfrm rot="10800000">
                    <a:off x="340" y="3668"/>
                    <a:ext cx="532" cy="185"/>
                  </a:xfrm>
                  <a:prstGeom prst="straightConnector1">
                    <a:avLst/>
                  </a:prstGeom>
                  <a:noFill/>
                  <a:ln w="19050" cap="flat" cmpd="sng">
                    <a:solidFill>
                      <a:schemeClr val="accent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16" name="Google Shape;116;p1"/>
                  <p:cNvCxnSpPr/>
                  <p:nvPr/>
                </p:nvCxnSpPr>
                <p:spPr>
                  <a:xfrm rot="10800000">
                    <a:off x="237" y="3101"/>
                    <a:ext cx="101" cy="567"/>
                  </a:xfrm>
                  <a:prstGeom prst="straightConnector1">
                    <a:avLst/>
                  </a:prstGeom>
                  <a:noFill/>
                  <a:ln w="19050" cap="flat" cmpd="sng">
                    <a:solidFill>
                      <a:schemeClr val="accent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17" name="Google Shape;117;p1"/>
                  <p:cNvCxnSpPr/>
                  <p:nvPr/>
                </p:nvCxnSpPr>
                <p:spPr>
                  <a:xfrm rot="10800000">
                    <a:off x="2" y="3009"/>
                    <a:ext cx="235" cy="92"/>
                  </a:xfrm>
                  <a:prstGeom prst="straightConnector1">
                    <a:avLst/>
                  </a:prstGeom>
                  <a:noFill/>
                  <a:ln w="19050" cap="flat" cmpd="sng">
                    <a:solidFill>
                      <a:schemeClr val="accent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18" name="Google Shape;118;p1"/>
                  <p:cNvCxnSpPr/>
                  <p:nvPr/>
                </p:nvCxnSpPr>
                <p:spPr>
                  <a:xfrm rot="10800000" flipH="1">
                    <a:off x="54" y="3101"/>
                    <a:ext cx="182" cy="194"/>
                  </a:xfrm>
                  <a:prstGeom prst="straightConnector1">
                    <a:avLst/>
                  </a:prstGeom>
                  <a:noFill/>
                  <a:ln w="19050" cap="flat" cmpd="sng">
                    <a:solidFill>
                      <a:schemeClr val="accent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19" name="Google Shape;119;p1"/>
                  <p:cNvCxnSpPr/>
                  <p:nvPr/>
                </p:nvCxnSpPr>
                <p:spPr>
                  <a:xfrm flipH="1">
                    <a:off x="336" y="3476"/>
                    <a:ext cx="176" cy="192"/>
                  </a:xfrm>
                  <a:prstGeom prst="straightConnector1">
                    <a:avLst/>
                  </a:prstGeom>
                  <a:noFill/>
                  <a:ln w="19050" cap="flat" cmpd="sng">
                    <a:solidFill>
                      <a:schemeClr val="accent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20" name="Google Shape;120;p1"/>
                  <p:cNvCxnSpPr/>
                  <p:nvPr/>
                </p:nvCxnSpPr>
                <p:spPr>
                  <a:xfrm rot="10800000" flipH="1">
                    <a:off x="3" y="2738"/>
                    <a:ext cx="14" cy="23"/>
                  </a:xfrm>
                  <a:prstGeom prst="straightConnector1">
                    <a:avLst/>
                  </a:prstGeom>
                  <a:noFill/>
                  <a:ln w="19050" cap="flat" cmpd="sng">
                    <a:solidFill>
                      <a:schemeClr val="accent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</p:grpSp>
        </p:grpSp>
        <p:grpSp>
          <p:nvGrpSpPr>
            <p:cNvPr id="121" name="Google Shape;121;p1"/>
            <p:cNvGrpSpPr/>
            <p:nvPr/>
          </p:nvGrpSpPr>
          <p:grpSpPr>
            <a:xfrm>
              <a:off x="16" y="1326"/>
              <a:ext cx="3289" cy="2948"/>
              <a:chOff x="16" y="1326"/>
              <a:chExt cx="3289" cy="2948"/>
            </a:xfrm>
          </p:grpSpPr>
          <p:sp>
            <p:nvSpPr>
              <p:cNvPr id="122" name="Google Shape;122;p1"/>
              <p:cNvSpPr/>
              <p:nvPr/>
            </p:nvSpPr>
            <p:spPr>
              <a:xfrm>
                <a:off x="16" y="2656"/>
                <a:ext cx="1440" cy="1618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73003" y="85290"/>
                    </a:moveTo>
                    <a:lnTo>
                      <a:pt x="61965" y="75574"/>
                    </a:lnTo>
                    <a:lnTo>
                      <a:pt x="51010" y="64894"/>
                    </a:lnTo>
                    <a:lnTo>
                      <a:pt x="40975" y="54660"/>
                    </a:lnTo>
                    <a:lnTo>
                      <a:pt x="31526" y="43980"/>
                    </a:lnTo>
                    <a:lnTo>
                      <a:pt x="22996" y="32855"/>
                    </a:lnTo>
                    <a:lnTo>
                      <a:pt x="14466" y="22175"/>
                    </a:lnTo>
                    <a:lnTo>
                      <a:pt x="7024" y="11050"/>
                    </a:lnTo>
                    <a:lnTo>
                      <a:pt x="0" y="0"/>
                    </a:lnTo>
                    <a:lnTo>
                      <a:pt x="0" y="815"/>
                    </a:lnTo>
                    <a:lnTo>
                      <a:pt x="7024" y="11495"/>
                    </a:lnTo>
                    <a:lnTo>
                      <a:pt x="14466" y="22620"/>
                    </a:lnTo>
                    <a:lnTo>
                      <a:pt x="22494" y="33300"/>
                    </a:lnTo>
                    <a:lnTo>
                      <a:pt x="31526" y="43980"/>
                    </a:lnTo>
                    <a:lnTo>
                      <a:pt x="40975" y="54660"/>
                    </a:lnTo>
                    <a:lnTo>
                      <a:pt x="51010" y="65339"/>
                    </a:lnTo>
                    <a:lnTo>
                      <a:pt x="61463" y="75574"/>
                    </a:lnTo>
                    <a:lnTo>
                      <a:pt x="73003" y="85290"/>
                    </a:lnTo>
                    <a:lnTo>
                      <a:pt x="84459" y="94635"/>
                    </a:lnTo>
                    <a:lnTo>
                      <a:pt x="96000" y="103535"/>
                    </a:lnTo>
                    <a:lnTo>
                      <a:pt x="107540" y="111990"/>
                    </a:lnTo>
                    <a:lnTo>
                      <a:pt x="119498" y="120000"/>
                    </a:lnTo>
                    <a:lnTo>
                      <a:pt x="120000" y="120000"/>
                    </a:lnTo>
                    <a:lnTo>
                      <a:pt x="108041" y="111990"/>
                    </a:lnTo>
                    <a:lnTo>
                      <a:pt x="96501" y="103535"/>
                    </a:lnTo>
                    <a:lnTo>
                      <a:pt x="84459" y="94635"/>
                    </a:lnTo>
                    <a:lnTo>
                      <a:pt x="73003" y="8529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123" name="Google Shape;123;p1"/>
              <p:cNvSpPr/>
              <p:nvPr/>
            </p:nvSpPr>
            <p:spPr>
              <a:xfrm>
                <a:off x="16" y="2260"/>
                <a:ext cx="1673" cy="2014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68848" y="87169"/>
                    </a:moveTo>
                    <a:lnTo>
                      <a:pt x="56762" y="76802"/>
                    </a:lnTo>
                    <a:lnTo>
                      <a:pt x="45611" y="66434"/>
                    </a:lnTo>
                    <a:lnTo>
                      <a:pt x="35251" y="55352"/>
                    </a:lnTo>
                    <a:lnTo>
                      <a:pt x="26258" y="44270"/>
                    </a:lnTo>
                    <a:lnTo>
                      <a:pt x="18057" y="33187"/>
                    </a:lnTo>
                    <a:lnTo>
                      <a:pt x="10719" y="22164"/>
                    </a:lnTo>
                    <a:lnTo>
                      <a:pt x="4748" y="11082"/>
                    </a:lnTo>
                    <a:lnTo>
                      <a:pt x="0" y="0"/>
                    </a:lnTo>
                    <a:lnTo>
                      <a:pt x="0" y="714"/>
                    </a:lnTo>
                    <a:lnTo>
                      <a:pt x="4748" y="11797"/>
                    </a:lnTo>
                    <a:lnTo>
                      <a:pt x="10719" y="22879"/>
                    </a:lnTo>
                    <a:lnTo>
                      <a:pt x="18057" y="33902"/>
                    </a:lnTo>
                    <a:lnTo>
                      <a:pt x="26258" y="44985"/>
                    </a:lnTo>
                    <a:lnTo>
                      <a:pt x="35251" y="55710"/>
                    </a:lnTo>
                    <a:lnTo>
                      <a:pt x="45611" y="66434"/>
                    </a:lnTo>
                    <a:lnTo>
                      <a:pt x="56762" y="77159"/>
                    </a:lnTo>
                    <a:lnTo>
                      <a:pt x="68848" y="87169"/>
                    </a:lnTo>
                    <a:lnTo>
                      <a:pt x="81294" y="96405"/>
                    </a:lnTo>
                    <a:lnTo>
                      <a:pt x="93741" y="104985"/>
                    </a:lnTo>
                    <a:lnTo>
                      <a:pt x="106690" y="112850"/>
                    </a:lnTo>
                    <a:lnTo>
                      <a:pt x="119568" y="120000"/>
                    </a:lnTo>
                    <a:lnTo>
                      <a:pt x="119999" y="120000"/>
                    </a:lnTo>
                    <a:lnTo>
                      <a:pt x="106690" y="112850"/>
                    </a:lnTo>
                    <a:lnTo>
                      <a:pt x="93741" y="104985"/>
                    </a:lnTo>
                    <a:lnTo>
                      <a:pt x="81294" y="96405"/>
                    </a:lnTo>
                    <a:lnTo>
                      <a:pt x="68848" y="87169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124" name="Google Shape;124;p1"/>
              <p:cNvSpPr/>
              <p:nvPr/>
            </p:nvSpPr>
            <p:spPr>
              <a:xfrm rot="-2488720">
                <a:off x="1988" y="1919"/>
                <a:ext cx="1353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u="none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125" name="Google Shape;125;p1"/>
              <p:cNvSpPr/>
              <p:nvPr/>
            </p:nvSpPr>
            <p:spPr>
              <a:xfrm rot="-5087790">
                <a:off x="1964" y="2613"/>
                <a:ext cx="2217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u="none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126" name="Google Shape;126;p1"/>
              <p:cNvSpPr/>
              <p:nvPr/>
            </p:nvSpPr>
            <p:spPr>
              <a:xfrm rot="-3417299">
                <a:off x="911" y="2802"/>
                <a:ext cx="2678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u="none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127" name="Google Shape;127;p1"/>
              <p:cNvSpPr/>
              <p:nvPr/>
            </p:nvSpPr>
            <p:spPr>
              <a:xfrm rot="-835848">
                <a:off x="688" y="1748"/>
                <a:ext cx="2390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u="none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grpSp>
            <p:nvGrpSpPr>
              <p:cNvPr id="128" name="Google Shape;128;p1"/>
              <p:cNvGrpSpPr/>
              <p:nvPr/>
            </p:nvGrpSpPr>
            <p:grpSpPr>
              <a:xfrm>
                <a:off x="2994" y="1326"/>
                <a:ext cx="311" cy="311"/>
                <a:chOff x="2968" y="1265"/>
                <a:chExt cx="441" cy="441"/>
              </a:xfrm>
            </p:grpSpPr>
            <p:sp>
              <p:nvSpPr>
                <p:cNvPr id="129" name="Google Shape;129;p1"/>
                <p:cNvSpPr/>
                <p:nvPr/>
              </p:nvSpPr>
              <p:spPr>
                <a:xfrm rot="2828979">
                  <a:off x="2982" y="1467"/>
                  <a:ext cx="282" cy="162"/>
                </a:xfrm>
                <a:prstGeom prst="ellipse">
                  <a:avLst/>
                </a:prstGeom>
                <a:gradFill>
                  <a:gsLst>
                    <a:gs pos="0">
                      <a:schemeClr val="accent2"/>
                    </a:gs>
                    <a:gs pos="100000">
                      <a:srgbClr val="7E7F7B"/>
                    </a:gs>
                  </a:gsLst>
                  <a:lin ang="540000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chemeClr val="lt1"/>
                    </a:solidFill>
                    <a:latin typeface="Verdana"/>
                    <a:ea typeface="Verdana"/>
                    <a:cs typeface="Verdana"/>
                    <a:sym typeface="Verdana"/>
                  </a:endParaRPr>
                </a:p>
              </p:txBody>
            </p:sp>
            <p:sp>
              <p:nvSpPr>
                <p:cNvPr id="130" name="Google Shape;130;p1"/>
                <p:cNvSpPr/>
                <p:nvPr/>
              </p:nvSpPr>
              <p:spPr>
                <a:xfrm>
                  <a:off x="3070" y="1374"/>
                  <a:ext cx="227" cy="22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0000" h="120000" extrusionOk="0">
                      <a:moveTo>
                        <a:pt x="120000" y="72432"/>
                      </a:moveTo>
                      <a:lnTo>
                        <a:pt x="107312" y="77837"/>
                      </a:lnTo>
                      <a:lnTo>
                        <a:pt x="94625" y="74594"/>
                      </a:lnTo>
                      <a:lnTo>
                        <a:pt x="78766" y="68108"/>
                      </a:lnTo>
                      <a:lnTo>
                        <a:pt x="66607" y="55135"/>
                      </a:lnTo>
                      <a:lnTo>
                        <a:pt x="53920" y="38918"/>
                      </a:lnTo>
                      <a:lnTo>
                        <a:pt x="44405" y="25945"/>
                      </a:lnTo>
                      <a:lnTo>
                        <a:pt x="41233" y="12972"/>
                      </a:lnTo>
                      <a:lnTo>
                        <a:pt x="44405" y="0"/>
                      </a:lnTo>
                      <a:lnTo>
                        <a:pt x="44405" y="0"/>
                      </a:lnTo>
                      <a:lnTo>
                        <a:pt x="41233" y="0"/>
                      </a:lnTo>
                      <a:lnTo>
                        <a:pt x="9515" y="32432"/>
                      </a:lnTo>
                      <a:lnTo>
                        <a:pt x="0" y="48648"/>
                      </a:lnTo>
                      <a:lnTo>
                        <a:pt x="0" y="64864"/>
                      </a:lnTo>
                      <a:lnTo>
                        <a:pt x="6343" y="84324"/>
                      </a:lnTo>
                      <a:lnTo>
                        <a:pt x="19030" y="103783"/>
                      </a:lnTo>
                      <a:lnTo>
                        <a:pt x="34889" y="116756"/>
                      </a:lnTo>
                      <a:lnTo>
                        <a:pt x="50748" y="120000"/>
                      </a:lnTo>
                      <a:lnTo>
                        <a:pt x="66607" y="120000"/>
                      </a:lnTo>
                      <a:lnTo>
                        <a:pt x="81938" y="113513"/>
                      </a:lnTo>
                      <a:lnTo>
                        <a:pt x="120000" y="74594"/>
                      </a:lnTo>
                      <a:lnTo>
                        <a:pt x="120000" y="72432"/>
                      </a:lnTo>
                      <a:close/>
                    </a:path>
                  </a:pathLst>
                </a:custGeom>
                <a:gradFill>
                  <a:gsLst>
                    <a:gs pos="0">
                      <a:schemeClr val="accent2"/>
                    </a:gs>
                    <a:gs pos="100000">
                      <a:srgbClr val="7E7F7B"/>
                    </a:gs>
                  </a:gsLst>
                  <a:lin ang="540000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chemeClr val="lt1"/>
                    </a:solidFill>
                    <a:latin typeface="Verdana"/>
                    <a:ea typeface="Verdana"/>
                    <a:cs typeface="Verdana"/>
                    <a:sym typeface="Verdana"/>
                  </a:endParaRPr>
                </a:p>
              </p:txBody>
            </p:sp>
            <p:sp>
              <p:nvSpPr>
                <p:cNvPr id="131" name="Google Shape;131;p1"/>
                <p:cNvSpPr/>
                <p:nvPr/>
              </p:nvSpPr>
              <p:spPr>
                <a:xfrm>
                  <a:off x="3144" y="1366"/>
                  <a:ext cx="163" cy="1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0000" h="120000" extrusionOk="0">
                      <a:moveTo>
                        <a:pt x="113819" y="110769"/>
                      </a:moveTo>
                      <a:lnTo>
                        <a:pt x="98884" y="120000"/>
                      </a:lnTo>
                      <a:lnTo>
                        <a:pt x="77253" y="120000"/>
                      </a:lnTo>
                      <a:lnTo>
                        <a:pt x="52532" y="107692"/>
                      </a:lnTo>
                      <a:lnTo>
                        <a:pt x="27811" y="89230"/>
                      </a:lnTo>
                      <a:lnTo>
                        <a:pt x="12360" y="67692"/>
                      </a:lnTo>
                      <a:lnTo>
                        <a:pt x="3090" y="43076"/>
                      </a:lnTo>
                      <a:lnTo>
                        <a:pt x="0" y="21538"/>
                      </a:lnTo>
                      <a:lnTo>
                        <a:pt x="6180" y="6153"/>
                      </a:lnTo>
                      <a:lnTo>
                        <a:pt x="24721" y="0"/>
                      </a:lnTo>
                      <a:lnTo>
                        <a:pt x="43261" y="0"/>
                      </a:lnTo>
                      <a:lnTo>
                        <a:pt x="67982" y="9230"/>
                      </a:lnTo>
                      <a:lnTo>
                        <a:pt x="89613" y="27692"/>
                      </a:lnTo>
                      <a:lnTo>
                        <a:pt x="108154" y="52307"/>
                      </a:lnTo>
                      <a:lnTo>
                        <a:pt x="120000" y="73846"/>
                      </a:lnTo>
                      <a:lnTo>
                        <a:pt x="120000" y="95384"/>
                      </a:lnTo>
                      <a:lnTo>
                        <a:pt x="113819" y="110769"/>
                      </a:lnTo>
                      <a:lnTo>
                        <a:pt x="113819" y="110769"/>
                      </a:lnTo>
                      <a:close/>
                    </a:path>
                  </a:pathLst>
                </a:custGeom>
                <a:gradFill>
                  <a:gsLst>
                    <a:gs pos="0">
                      <a:schemeClr val="accent2"/>
                    </a:gs>
                    <a:gs pos="100000">
                      <a:srgbClr val="7E7F7B"/>
                    </a:gs>
                  </a:gsLst>
                  <a:lin ang="540000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chemeClr val="lt1"/>
                    </a:solidFill>
                    <a:latin typeface="Verdana"/>
                    <a:ea typeface="Verdana"/>
                    <a:cs typeface="Verdana"/>
                    <a:sym typeface="Verdana"/>
                  </a:endParaRPr>
                </a:p>
              </p:txBody>
            </p:sp>
            <p:sp>
              <p:nvSpPr>
                <p:cNvPr id="132" name="Google Shape;132;p1"/>
                <p:cNvSpPr/>
                <p:nvPr/>
              </p:nvSpPr>
              <p:spPr>
                <a:xfrm>
                  <a:off x="3202" y="1272"/>
                  <a:ext cx="203" cy="1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0000" h="120000" extrusionOk="0">
                      <a:moveTo>
                        <a:pt x="105812" y="10909"/>
                      </a:moveTo>
                      <a:lnTo>
                        <a:pt x="116453" y="29090"/>
                      </a:lnTo>
                      <a:lnTo>
                        <a:pt x="120000" y="36363"/>
                      </a:lnTo>
                      <a:lnTo>
                        <a:pt x="116453" y="40000"/>
                      </a:lnTo>
                      <a:lnTo>
                        <a:pt x="38423" y="116363"/>
                      </a:lnTo>
                      <a:lnTo>
                        <a:pt x="34876" y="119999"/>
                      </a:lnTo>
                      <a:lnTo>
                        <a:pt x="27783" y="116363"/>
                      </a:lnTo>
                      <a:lnTo>
                        <a:pt x="10049" y="105454"/>
                      </a:lnTo>
                      <a:lnTo>
                        <a:pt x="0" y="90909"/>
                      </a:lnTo>
                      <a:lnTo>
                        <a:pt x="0" y="76363"/>
                      </a:lnTo>
                      <a:lnTo>
                        <a:pt x="77438" y="0"/>
                      </a:lnTo>
                      <a:lnTo>
                        <a:pt x="91625" y="0"/>
                      </a:lnTo>
                      <a:lnTo>
                        <a:pt x="105812" y="10909"/>
                      </a:lnTo>
                      <a:lnTo>
                        <a:pt x="105812" y="10909"/>
                      </a:lnTo>
                      <a:close/>
                    </a:path>
                  </a:pathLst>
                </a:custGeom>
                <a:gradFill>
                  <a:gsLst>
                    <a:gs pos="0">
                      <a:schemeClr val="accent2"/>
                    </a:gs>
                    <a:gs pos="100000">
                      <a:srgbClr val="7E7F7B"/>
                    </a:gs>
                  </a:gsLst>
                  <a:lin ang="540000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chemeClr val="lt1"/>
                    </a:solidFill>
                    <a:latin typeface="Verdana"/>
                    <a:ea typeface="Verdana"/>
                    <a:cs typeface="Verdana"/>
                    <a:sym typeface="Verdana"/>
                  </a:endParaRPr>
                </a:p>
              </p:txBody>
            </p:sp>
            <p:sp>
              <p:nvSpPr>
                <p:cNvPr id="133" name="Google Shape;133;p1"/>
                <p:cNvSpPr/>
                <p:nvPr/>
              </p:nvSpPr>
              <p:spPr>
                <a:xfrm>
                  <a:off x="3330" y="1265"/>
                  <a:ext cx="79" cy="7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0000" h="120000" extrusionOk="0">
                      <a:moveTo>
                        <a:pt x="113819" y="110769"/>
                      </a:moveTo>
                      <a:lnTo>
                        <a:pt x="98884" y="120000"/>
                      </a:lnTo>
                      <a:lnTo>
                        <a:pt x="77253" y="120000"/>
                      </a:lnTo>
                      <a:lnTo>
                        <a:pt x="52532" y="107692"/>
                      </a:lnTo>
                      <a:lnTo>
                        <a:pt x="27811" y="89230"/>
                      </a:lnTo>
                      <a:lnTo>
                        <a:pt x="12360" y="67692"/>
                      </a:lnTo>
                      <a:lnTo>
                        <a:pt x="3090" y="43076"/>
                      </a:lnTo>
                      <a:lnTo>
                        <a:pt x="0" y="21538"/>
                      </a:lnTo>
                      <a:lnTo>
                        <a:pt x="6180" y="6153"/>
                      </a:lnTo>
                      <a:lnTo>
                        <a:pt x="24721" y="0"/>
                      </a:lnTo>
                      <a:lnTo>
                        <a:pt x="43261" y="0"/>
                      </a:lnTo>
                      <a:lnTo>
                        <a:pt x="67982" y="9230"/>
                      </a:lnTo>
                      <a:lnTo>
                        <a:pt x="89613" y="27692"/>
                      </a:lnTo>
                      <a:lnTo>
                        <a:pt x="108154" y="52307"/>
                      </a:lnTo>
                      <a:lnTo>
                        <a:pt x="120000" y="73846"/>
                      </a:lnTo>
                      <a:lnTo>
                        <a:pt x="120000" y="95384"/>
                      </a:lnTo>
                      <a:lnTo>
                        <a:pt x="113819" y="110769"/>
                      </a:lnTo>
                      <a:lnTo>
                        <a:pt x="113819" y="110769"/>
                      </a:lnTo>
                      <a:close/>
                    </a:path>
                  </a:pathLst>
                </a:custGeom>
                <a:gradFill>
                  <a:gsLst>
                    <a:gs pos="0">
                      <a:schemeClr val="accent2"/>
                    </a:gs>
                    <a:gs pos="100000">
                      <a:srgbClr val="7E7F7B"/>
                    </a:gs>
                  </a:gsLst>
                  <a:lin ang="540000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chemeClr val="lt1"/>
                    </a:solidFill>
                    <a:latin typeface="Verdana"/>
                    <a:ea typeface="Verdana"/>
                    <a:cs typeface="Verdana"/>
                    <a:sym typeface="Verdana"/>
                  </a:endParaRPr>
                </a:p>
              </p:txBody>
            </p:sp>
          </p:grpSp>
        </p:grpSp>
      </p:grpSp>
      <p:sp>
        <p:nvSpPr>
          <p:cNvPr id="134" name="Google Shape;134;p1"/>
          <p:cNvSpPr txBox="1">
            <a:spLocks noGrp="1"/>
          </p:cNvSpPr>
          <p:nvPr>
            <p:ph type="dt" idx="10"/>
          </p:nvPr>
        </p:nvSpPr>
        <p:spPr>
          <a:xfrm>
            <a:off x="609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35" name="Google Shape;135;p1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36" name="Google Shape;136;p1"/>
          <p:cNvSpPr txBox="1">
            <a:spLocks noGrp="1"/>
          </p:cNvSpPr>
          <p:nvPr>
            <p:ph type="sldNum" idx="12"/>
          </p:nvPr>
        </p:nvSpPr>
        <p:spPr>
          <a:xfrm>
            <a:off x="8737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7" name="Google Shape;137;p1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5052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  <a:defRPr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erdana"/>
              <a:buChar char="•"/>
              <a:defRPr sz="2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20039" algn="l" rtl="0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440"/>
              <a:buFont typeface="Noto Sans Symbols"/>
              <a:buChar char="◆"/>
              <a:defRPr sz="2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Verdana"/>
              <a:buChar char="•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38" name="Google Shape;138;p1"/>
          <p:cNvSpPr txBox="1"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Google Shape;348;p15"/>
          <p:cNvSpPr txBox="1">
            <a:spLocks noGrp="1"/>
          </p:cNvSpPr>
          <p:nvPr>
            <p:ph type="title"/>
          </p:nvPr>
        </p:nvSpPr>
        <p:spPr>
          <a:xfrm>
            <a:off x="1981200" y="277814"/>
            <a:ext cx="8229600" cy="712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Startup</a:t>
            </a:r>
            <a:endParaRPr/>
          </a:p>
        </p:txBody>
      </p:sp>
      <p:sp>
        <p:nvSpPr>
          <p:cNvPr id="349" name="Google Shape;349;p15"/>
          <p:cNvSpPr txBox="1">
            <a:spLocks noGrp="1"/>
          </p:cNvSpPr>
          <p:nvPr>
            <p:ph type="body" idx="1"/>
          </p:nvPr>
        </p:nvSpPr>
        <p:spPr>
          <a:xfrm>
            <a:off x="1981200" y="990601"/>
            <a:ext cx="8229600" cy="5140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</a:pPr>
            <a:r>
              <a:rPr lang="en-US"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1)An image of a mother teaching her daughter how to churn butter is most likely associated with which type of economy?</a:t>
            </a:r>
            <a:endParaRPr/>
          </a:p>
          <a:p>
            <a:pPr marL="742950" marR="0" lvl="1" indent="-285750" algn="l" rtl="0">
              <a:lnSpc>
                <a:spcPct val="8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Verdana"/>
              <a:buChar char="•"/>
            </a:pPr>
            <a:r>
              <a:rPr lang="en-US"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A)Mixed			B)Traditional</a:t>
            </a:r>
            <a:endParaRPr/>
          </a:p>
          <a:p>
            <a:pPr marL="742950" marR="0" lvl="1" indent="-285750" algn="l" rtl="0">
              <a:lnSpc>
                <a:spcPct val="8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Verdana"/>
              <a:buChar char="•"/>
            </a:pPr>
            <a:r>
              <a:rPr lang="en-US"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C)Market			D)Command</a:t>
            </a:r>
            <a:endParaRPr/>
          </a:p>
          <a:p>
            <a:pPr marL="342900" marR="0" lvl="0" indent="-342900" algn="l" rtl="0">
              <a:lnSpc>
                <a:spcPct val="80000"/>
              </a:lnSpc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</a:pPr>
            <a:r>
              <a:rPr lang="en-US"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2)Entrepreneurs would thrive the most in which type of economy?</a:t>
            </a:r>
            <a:endParaRPr/>
          </a:p>
          <a:p>
            <a:pPr marL="742950" marR="0" lvl="1" indent="-28575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erdana"/>
              <a:buChar char="•"/>
            </a:pPr>
            <a:r>
              <a:rPr lang="en-US" sz="2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A)Mixed			B)Traditional</a:t>
            </a:r>
            <a:endParaRPr/>
          </a:p>
          <a:p>
            <a:pPr marL="742950" marR="0" lvl="1" indent="-28575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erdana"/>
              <a:buChar char="•"/>
            </a:pPr>
            <a:r>
              <a:rPr lang="en-US" sz="2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C)Market			D)Command</a:t>
            </a:r>
            <a:endParaRPr/>
          </a:p>
          <a:p>
            <a:pPr marL="457200" marR="0" lvl="1" indent="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Verdana"/>
              <a:buNone/>
            </a:pPr>
            <a:endParaRPr sz="2800" b="0" i="0" u="none" strike="noStrike" cap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16"/>
          <p:cNvSpPr txBox="1"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What’s the goal?</a:t>
            </a:r>
            <a:endParaRPr/>
          </a:p>
        </p:txBody>
      </p:sp>
      <p:sp>
        <p:nvSpPr>
          <p:cNvPr id="355" name="Google Shape;355;p16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</a:pPr>
            <a:r>
              <a:rPr lang="en-US"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These are NOT Governmental goals!!!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Google Shape;360;p17"/>
          <p:cNvSpPr txBox="1"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i="0" u="sng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Overall Economics Goals</a:t>
            </a:r>
            <a:endParaRPr/>
          </a:p>
        </p:txBody>
      </p:sp>
      <p:sp>
        <p:nvSpPr>
          <p:cNvPr id="361" name="Google Shape;361;p17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Noto Sans Symbols"/>
              <a:buChar char="◆"/>
            </a:pPr>
            <a:r>
              <a:rPr lang="en-US" sz="4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Economic </a:t>
            </a:r>
            <a:r>
              <a:rPr lang="en-US" sz="4000" b="0" i="0" u="sng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Efficiency-</a:t>
            </a:r>
            <a:r>
              <a:rPr lang="en-US" sz="4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4000" b="0" i="0" u="sng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maximum and optimal allocation of resources </a:t>
            </a:r>
            <a:endParaRPr/>
          </a:p>
          <a:p>
            <a:pPr marL="342900" marR="0" lvl="0" indent="-342900" algn="l" rtl="0">
              <a:spcBef>
                <a:spcPts val="80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Noto Sans Symbols"/>
              <a:buChar char="◆"/>
            </a:pPr>
            <a:r>
              <a:rPr lang="en-US" sz="4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Economic </a:t>
            </a:r>
            <a:r>
              <a:rPr lang="en-US" sz="4000" b="0" i="0" u="sng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Equity-</a:t>
            </a:r>
            <a:r>
              <a:rPr lang="en-US" sz="4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4000" b="0" i="0" u="sng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fair distribution of resources </a:t>
            </a:r>
            <a:r>
              <a:rPr lang="en-US" sz="4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or could be equity of opportunity</a:t>
            </a:r>
            <a:endParaRPr sz="4000" b="0" i="0" u="sng" strike="noStrike" cap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spcBef>
                <a:spcPts val="80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Noto Sans Symbols"/>
              <a:buChar char="◆"/>
            </a:pPr>
            <a:r>
              <a:rPr lang="en-US" sz="4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Economic </a:t>
            </a:r>
            <a:r>
              <a:rPr lang="en-US" sz="4000" b="0" i="0" u="sng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Freedom-</a:t>
            </a:r>
            <a:r>
              <a:rPr lang="en-US" sz="4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4000" b="0" i="0" u="sng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individual choice in  products and occupations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18"/>
          <p:cNvSpPr txBox="1">
            <a:spLocks noGrp="1"/>
          </p:cNvSpPr>
          <p:nvPr>
            <p:ph type="body" idx="1"/>
          </p:nvPr>
        </p:nvSpPr>
        <p:spPr>
          <a:xfrm>
            <a:off x="988828" y="381001"/>
            <a:ext cx="9221972" cy="5749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Noto Sans Symbols"/>
              <a:buChar char="◆"/>
            </a:pPr>
            <a:r>
              <a:rPr lang="en-US" sz="4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Economic </a:t>
            </a:r>
            <a:r>
              <a:rPr lang="en-US" sz="4000" b="0" i="0" u="sng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Growth-</a:t>
            </a:r>
            <a:r>
              <a:rPr lang="en-US" sz="4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4000" b="0" i="0" u="sng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increase in overall(national) economy</a:t>
            </a:r>
            <a:endParaRPr/>
          </a:p>
          <a:p>
            <a:pPr marL="342900" marR="0" lvl="0" indent="-342900" algn="l" rtl="0">
              <a:spcBef>
                <a:spcPts val="80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Noto Sans Symbols"/>
              <a:buChar char="◆"/>
            </a:pPr>
            <a:r>
              <a:rPr lang="en-US" sz="4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Economic </a:t>
            </a:r>
            <a:r>
              <a:rPr lang="en-US" sz="4000" b="0" i="0" u="sng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Security-</a:t>
            </a:r>
            <a:r>
              <a:rPr lang="en-US" sz="4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4000" b="0" i="0" u="sng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protecting producers, consumers, and individuals from risks(welfare)</a:t>
            </a:r>
            <a:endParaRPr/>
          </a:p>
          <a:p>
            <a:pPr marL="342900" marR="0" lvl="0" indent="-342900" algn="l" rtl="0">
              <a:spcBef>
                <a:spcPts val="80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Noto Sans Symbols"/>
              <a:buChar char="◆"/>
            </a:pPr>
            <a:r>
              <a:rPr lang="en-US" sz="4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Economic </a:t>
            </a:r>
            <a:r>
              <a:rPr lang="en-US" sz="4000" b="0" i="0" u="sng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Stability-</a:t>
            </a:r>
            <a:r>
              <a:rPr lang="en-US" sz="4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4000" b="0" i="0" u="sng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stable prices(change slowly)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73" name="Google Shape;373;p19"/>
          <p:cNvGraphicFramePr/>
          <p:nvPr/>
        </p:nvGraphicFramePr>
        <p:xfrm>
          <a:off x="952500" y="5542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{78DE3B08-4A1A-4001-9A92-F58689F2BF7F}</a:tableStyleId>
              </a:tblPr>
              <a:tblGrid>
                <a:gridCol w="1714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8189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>
                          <a:solidFill>
                            <a:schemeClr val="lt1"/>
                          </a:solidFill>
                        </a:rPr>
                        <a:t>Rank</a:t>
                      </a:r>
                      <a:endParaRPr sz="2400"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89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>
                          <a:solidFill>
                            <a:schemeClr val="lt1"/>
                          </a:solidFill>
                        </a:rPr>
                        <a:t>Efficiency</a:t>
                      </a:r>
                      <a:endParaRPr sz="2400"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89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>
                          <a:solidFill>
                            <a:schemeClr val="lt1"/>
                          </a:solidFill>
                        </a:rPr>
                        <a:t>Equity</a:t>
                      </a:r>
                      <a:endParaRPr sz="2400"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189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>
                          <a:solidFill>
                            <a:schemeClr val="lt1"/>
                          </a:solidFill>
                        </a:rPr>
                        <a:t>Freedom</a:t>
                      </a:r>
                      <a:endParaRPr sz="2400"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189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>
                          <a:solidFill>
                            <a:schemeClr val="lt1"/>
                          </a:solidFill>
                        </a:rPr>
                        <a:t>Growth</a:t>
                      </a:r>
                      <a:endParaRPr sz="2400"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189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>
                          <a:solidFill>
                            <a:schemeClr val="lt1"/>
                          </a:solidFill>
                        </a:rPr>
                        <a:t>Security</a:t>
                      </a:r>
                      <a:endParaRPr sz="2400"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189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>
                          <a:solidFill>
                            <a:schemeClr val="lt1"/>
                          </a:solidFill>
                        </a:rPr>
                        <a:t>Stability</a:t>
                      </a:r>
                      <a:endParaRPr sz="2400"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Google Shape;378;p20"/>
          <p:cNvSpPr txBox="1"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Opportunity Cost of Goals</a:t>
            </a:r>
            <a:endParaRPr/>
          </a:p>
        </p:txBody>
      </p:sp>
      <p:sp>
        <p:nvSpPr>
          <p:cNvPr id="379" name="Google Shape;379;p20"/>
          <p:cNvSpPr txBox="1">
            <a:spLocks noGrp="1"/>
          </p:cNvSpPr>
          <p:nvPr>
            <p:ph type="body" idx="1"/>
          </p:nvPr>
        </p:nvSpPr>
        <p:spPr>
          <a:xfrm>
            <a:off x="1201479" y="1600201"/>
            <a:ext cx="9237921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</a:pPr>
            <a:r>
              <a:rPr lang="en-US"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You can’t have 100% of all of the goals.  The more you have of one, you may lose another(OC).  </a:t>
            </a:r>
            <a:endParaRPr/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</a:pPr>
            <a:r>
              <a:rPr lang="en-US"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Example- The more economic </a:t>
            </a:r>
            <a:r>
              <a:rPr lang="en-US"/>
              <a:t>equity </a:t>
            </a:r>
            <a:r>
              <a:rPr lang="en-US"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a nation has, the less economic freedom it may have.</a:t>
            </a:r>
            <a:endParaRPr/>
          </a:p>
          <a:p>
            <a:pPr marL="342900" marR="0" lvl="0" indent="-22098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None/>
            </a:pPr>
            <a:endParaRPr sz="3200" b="0" i="0" u="none" strike="noStrike" cap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Google Shape;384;p21"/>
          <p:cNvSpPr txBox="1"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Types of Economies and Goals</a:t>
            </a:r>
            <a:endParaRPr/>
          </a:p>
        </p:txBody>
      </p:sp>
      <p:sp>
        <p:nvSpPr>
          <p:cNvPr id="385" name="Google Shape;385;p21"/>
          <p:cNvSpPr txBox="1">
            <a:spLocks noGrp="1"/>
          </p:cNvSpPr>
          <p:nvPr>
            <p:ph type="body" idx="1"/>
          </p:nvPr>
        </p:nvSpPr>
        <p:spPr>
          <a:xfrm>
            <a:off x="1981200" y="1385889"/>
            <a:ext cx="82296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</a:pPr>
            <a:r>
              <a:rPr lang="en-US"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What do Market economies value more?</a:t>
            </a:r>
            <a:endParaRPr/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</a:pPr>
            <a:r>
              <a:rPr lang="en-US" sz="3200" b="0" i="0" u="sng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Market economies value freedom, growth, and efficiency more.</a:t>
            </a:r>
            <a:endParaRPr/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</a:pPr>
            <a:r>
              <a:rPr lang="en-US"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What do Command economies value more?</a:t>
            </a:r>
            <a:endParaRPr/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</a:pPr>
            <a:r>
              <a:rPr lang="en-US" sz="3200" b="0" i="0" u="sng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Command economies value stability, security, and equity more. </a:t>
            </a:r>
            <a:endParaRPr/>
          </a:p>
          <a:p>
            <a:pPr marL="342900" marR="0" lvl="0" indent="-22098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None/>
            </a:pPr>
            <a:endParaRPr sz="3200" b="0" i="0" u="none" strike="noStrike" cap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Google Shape;390;p22"/>
          <p:cNvSpPr txBox="1"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Startup</a:t>
            </a:r>
            <a:endParaRPr/>
          </a:p>
        </p:txBody>
      </p:sp>
      <p:sp>
        <p:nvSpPr>
          <p:cNvPr id="391" name="Google Shape;391;p22"/>
          <p:cNvSpPr txBox="1">
            <a:spLocks noGrp="1"/>
          </p:cNvSpPr>
          <p:nvPr>
            <p:ph type="body" idx="1"/>
          </p:nvPr>
        </p:nvSpPr>
        <p:spPr>
          <a:xfrm>
            <a:off x="1981200" y="1219200"/>
            <a:ext cx="8229600" cy="518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80"/>
              <a:buFont typeface="Noto Sans Symbols"/>
              <a:buChar char="◆"/>
            </a:pPr>
            <a:r>
              <a:rPr lang="en-US" sz="2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1)Blair lives in a command economy.  Which of the following is the least important goal to this economy?</a:t>
            </a:r>
            <a:endParaRPr/>
          </a:p>
          <a:p>
            <a:pPr marL="742950" marR="0" lvl="1" indent="-28575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erdana"/>
              <a:buChar char="•"/>
            </a:pPr>
            <a:r>
              <a:rPr lang="en-US" sz="2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A)Efficiency		B)Security</a:t>
            </a:r>
            <a:endParaRPr/>
          </a:p>
          <a:p>
            <a:pPr marL="742950" marR="0" lvl="1" indent="-28575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erdana"/>
              <a:buChar char="•"/>
            </a:pPr>
            <a:r>
              <a:rPr lang="en-US" sz="2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C)Stability			D)Equity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1680"/>
              <a:buFont typeface="Noto Sans Symbols"/>
              <a:buChar char="◆"/>
            </a:pPr>
            <a:r>
              <a:rPr lang="en-US" sz="2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2)John Smith successfully runs for President of a small South American nation.  His economic goals are efficiency, freedom, and growth.  What type of economy is this nation?</a:t>
            </a:r>
            <a:endParaRPr/>
          </a:p>
          <a:p>
            <a:pPr marL="742950" marR="0" lvl="1" indent="-28575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erdana"/>
              <a:buChar char="•"/>
            </a:pPr>
            <a:r>
              <a:rPr lang="en-US" sz="2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A)Market			B)Command</a:t>
            </a:r>
            <a:endParaRPr/>
          </a:p>
          <a:p>
            <a:pPr marL="742950" marR="0" lvl="1" indent="-28575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erdana"/>
              <a:buChar char="•"/>
            </a:pPr>
            <a:r>
              <a:rPr lang="en-US" sz="2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C)Mixed			D)Traditional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atellite Dish">
  <a:themeElements>
    <a:clrScheme name="Satellite Dish 4">
      <a:dk1>
        <a:srgbClr val="666A5C"/>
      </a:dk1>
      <a:lt1>
        <a:srgbClr val="FFFFFF"/>
      </a:lt1>
      <a:dk2>
        <a:srgbClr val="757868"/>
      </a:dk2>
      <a:lt2>
        <a:srgbClr val="C4C3AA"/>
      </a:lt2>
      <a:accent1>
        <a:srgbClr val="9AC2C0"/>
      </a:accent1>
      <a:accent2>
        <a:srgbClr val="4D4F45"/>
      </a:accent2>
      <a:accent3>
        <a:srgbClr val="BDBEB9"/>
      </a:accent3>
      <a:accent4>
        <a:srgbClr val="DADADA"/>
      </a:accent4>
      <a:accent5>
        <a:srgbClr val="CADDDC"/>
      </a:accent5>
      <a:accent6>
        <a:srgbClr val="45473E"/>
      </a:accent6>
      <a:hlink>
        <a:srgbClr val="009999"/>
      </a:hlink>
      <a:folHlink>
        <a:srgbClr val="BFCB4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226</Words>
  <Application>Microsoft Office PowerPoint</Application>
  <PresentationFormat>Widescreen</PresentationFormat>
  <Paragraphs>41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Noto Sans Symbols</vt:lpstr>
      <vt:lpstr>Verdana</vt:lpstr>
      <vt:lpstr>Satellite Dish</vt:lpstr>
      <vt:lpstr>Startup</vt:lpstr>
      <vt:lpstr>What’s the goal?</vt:lpstr>
      <vt:lpstr>Overall Economics Goals</vt:lpstr>
      <vt:lpstr>PowerPoint Presentation</vt:lpstr>
      <vt:lpstr>PowerPoint Presentation</vt:lpstr>
      <vt:lpstr>Opportunity Cost of Goals</vt:lpstr>
      <vt:lpstr>Types of Economies and Goals</vt:lpstr>
      <vt:lpstr>Startup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Startup</dc:title>
  <dc:creator>Clayton D. Jenkins</dc:creator>
  <cp:lastModifiedBy>Clayton Jenkins</cp:lastModifiedBy>
  <cp:revision>1</cp:revision>
  <dcterms:modified xsi:type="dcterms:W3CDTF">2019-09-19T19:40:22Z</dcterms:modified>
</cp:coreProperties>
</file>