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Arial Black" panose="020B0A04020102020204" pitchFamily="3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53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7fb57117e_3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7fb57117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
          <p:cNvSpPr txBox="1">
            <a:spLocks noGrp="1"/>
          </p:cNvSpPr>
          <p:nvPr>
            <p:ph type="title"/>
          </p:nvPr>
        </p:nvSpPr>
        <p:spPr>
          <a:xfrm>
            <a:off x="609600" y="457200"/>
            <a:ext cx="10972800" cy="1371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7" name="Google Shape;27;p2"/>
          <p:cNvSpPr txBox="1">
            <a:spLocks noGrp="1"/>
          </p:cNvSpPr>
          <p:nvPr>
            <p:ph type="body" idx="1"/>
          </p:nvPr>
        </p:nvSpPr>
        <p:spPr>
          <a:xfrm>
            <a:off x="609600" y="1981200"/>
            <a:ext cx="10972800" cy="38862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8" name="Google Shape;28;p2"/>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2"/>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2"/>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11"/>
          <p:cNvSpPr txBox="1">
            <a:spLocks noGrp="1"/>
          </p:cNvSpPr>
          <p:nvPr>
            <p:ph type="title"/>
          </p:nvPr>
        </p:nvSpPr>
        <p:spPr>
          <a:xfrm>
            <a:off x="609600" y="457200"/>
            <a:ext cx="10972800" cy="1371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98" name="Google Shape;98;p11"/>
          <p:cNvSpPr txBox="1">
            <a:spLocks noGrp="1"/>
          </p:cNvSpPr>
          <p:nvPr>
            <p:ph type="body" idx="1"/>
          </p:nvPr>
        </p:nvSpPr>
        <p:spPr>
          <a:xfrm rot="5400000">
            <a:off x="4152900" y="-1562100"/>
            <a:ext cx="3886200" cy="109728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99" name="Google Shape;99;p11"/>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11"/>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11"/>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rot="5400000">
            <a:off x="7505700" y="1790700"/>
            <a:ext cx="5410200" cy="2743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04" name="Google Shape;104;p12"/>
          <p:cNvSpPr txBox="1">
            <a:spLocks noGrp="1"/>
          </p:cNvSpPr>
          <p:nvPr>
            <p:ph type="body" idx="1"/>
          </p:nvPr>
        </p:nvSpPr>
        <p:spPr>
          <a:xfrm rot="5400000">
            <a:off x="1917700" y="-850900"/>
            <a:ext cx="5410200" cy="80264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05" name="Google Shape;105;p12"/>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6" name="Google Shape;106;p12"/>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12"/>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108"/>
        <p:cNvGrpSpPr/>
        <p:nvPr/>
      </p:nvGrpSpPr>
      <p:grpSpPr>
        <a:xfrm>
          <a:off x="0" y="0"/>
          <a:ext cx="0" cy="0"/>
          <a:chOff x="0" y="0"/>
          <a:chExt cx="0" cy="0"/>
        </a:xfrm>
      </p:grpSpPr>
      <p:sp>
        <p:nvSpPr>
          <p:cNvPr id="109" name="Google Shape;109;p13"/>
          <p:cNvSpPr txBox="1">
            <a:spLocks noGrp="1"/>
          </p:cNvSpPr>
          <p:nvPr>
            <p:ph type="body" idx="1"/>
          </p:nvPr>
        </p:nvSpPr>
        <p:spPr>
          <a:xfrm>
            <a:off x="609600" y="457200"/>
            <a:ext cx="10972800" cy="54102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10" name="Google Shape;110;p13"/>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1" name="Google Shape;111;p13"/>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13"/>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609600" y="457200"/>
            <a:ext cx="10972800" cy="1371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15" name="Google Shape;115;p14"/>
          <p:cNvSpPr txBox="1">
            <a:spLocks noGrp="1"/>
          </p:cNvSpPr>
          <p:nvPr>
            <p:ph type="body" idx="1"/>
          </p:nvPr>
        </p:nvSpPr>
        <p:spPr>
          <a:xfrm>
            <a:off x="609600" y="1981200"/>
            <a:ext cx="5384800" cy="38862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14"/>
          <p:cNvSpPr txBox="1">
            <a:spLocks noGrp="1"/>
          </p:cNvSpPr>
          <p:nvPr>
            <p:ph type="body" idx="2"/>
          </p:nvPr>
        </p:nvSpPr>
        <p:spPr>
          <a:xfrm>
            <a:off x="6197600" y="1981200"/>
            <a:ext cx="5384800" cy="38862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17" name="Google Shape;117;p14"/>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8" name="Google Shape;118;p14"/>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14"/>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609600" y="457200"/>
            <a:ext cx="10972800" cy="1371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22" name="Google Shape;122;p15"/>
          <p:cNvSpPr txBox="1">
            <a:spLocks noGrp="1"/>
          </p:cNvSpPr>
          <p:nvPr>
            <p:ph type="body" idx="1"/>
          </p:nvPr>
        </p:nvSpPr>
        <p:spPr>
          <a:xfrm>
            <a:off x="609600" y="1981200"/>
            <a:ext cx="5384800" cy="38862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23" name="Google Shape;123;p15"/>
          <p:cNvSpPr txBox="1">
            <a:spLocks noGrp="1"/>
          </p:cNvSpPr>
          <p:nvPr>
            <p:ph type="body" idx="2"/>
          </p:nvPr>
        </p:nvSpPr>
        <p:spPr>
          <a:xfrm>
            <a:off x="6197600" y="1981200"/>
            <a:ext cx="5384800" cy="18669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24" name="Google Shape;124;p15"/>
          <p:cNvSpPr txBox="1">
            <a:spLocks noGrp="1"/>
          </p:cNvSpPr>
          <p:nvPr>
            <p:ph type="body" idx="3"/>
          </p:nvPr>
        </p:nvSpPr>
        <p:spPr>
          <a:xfrm>
            <a:off x="6197600" y="4000500"/>
            <a:ext cx="5384800" cy="18669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25" name="Google Shape;125;p15"/>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6" name="Google Shape;126;p15"/>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27" name="Google Shape;127;p15"/>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able" type="tbl">
  <p:cSld name="TABLE">
    <p:spTree>
      <p:nvGrpSpPr>
        <p:cNvPr id="1" name="Shape 128"/>
        <p:cNvGrpSpPr/>
        <p:nvPr/>
      </p:nvGrpSpPr>
      <p:grpSpPr>
        <a:xfrm>
          <a:off x="0" y="0"/>
          <a:ext cx="0" cy="0"/>
          <a:chOff x="0" y="0"/>
          <a:chExt cx="0" cy="0"/>
        </a:xfrm>
      </p:grpSpPr>
      <p:sp>
        <p:nvSpPr>
          <p:cNvPr id="129" name="Google Shape;129;p16"/>
          <p:cNvSpPr txBox="1">
            <a:spLocks noGrp="1"/>
          </p:cNvSpPr>
          <p:nvPr>
            <p:ph type="title"/>
          </p:nvPr>
        </p:nvSpPr>
        <p:spPr>
          <a:xfrm>
            <a:off x="609600" y="457200"/>
            <a:ext cx="10972800" cy="1371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30" name="Google Shape;130;p16"/>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1" name="Google Shape;131;p16"/>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16"/>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1"/>
        <p:cNvGrpSpPr/>
        <p:nvPr/>
      </p:nvGrpSpPr>
      <p:grpSpPr>
        <a:xfrm>
          <a:off x="0" y="0"/>
          <a:ext cx="0" cy="0"/>
          <a:chOff x="0" y="0"/>
          <a:chExt cx="0" cy="0"/>
        </a:xfrm>
      </p:grpSpPr>
      <p:grpSp>
        <p:nvGrpSpPr>
          <p:cNvPr id="32" name="Google Shape;32;p3"/>
          <p:cNvGrpSpPr/>
          <p:nvPr/>
        </p:nvGrpSpPr>
        <p:grpSpPr>
          <a:xfrm>
            <a:off x="0" y="0"/>
            <a:ext cx="12192001" cy="6858000"/>
            <a:chOff x="0" y="0"/>
            <a:chExt cx="5760" cy="4320"/>
          </a:xfrm>
        </p:grpSpPr>
        <p:sp>
          <p:nvSpPr>
            <p:cNvPr id="33" name="Google Shape;33;p3"/>
            <p:cNvSpPr/>
            <p:nvPr/>
          </p:nvSpPr>
          <p:spPr>
            <a:xfrm>
              <a:off x="0" y="0"/>
              <a:ext cx="2208" cy="4320"/>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34" name="Google Shape;34;p3"/>
            <p:cNvSpPr/>
            <p:nvPr/>
          </p:nvSpPr>
          <p:spPr>
            <a:xfrm>
              <a:off x="1081" y="1065"/>
              <a:ext cx="4679" cy="1596"/>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grpSp>
          <p:nvGrpSpPr>
            <p:cNvPr id="35" name="Google Shape;35;p3"/>
            <p:cNvGrpSpPr/>
            <p:nvPr/>
          </p:nvGrpSpPr>
          <p:grpSpPr>
            <a:xfrm>
              <a:off x="0" y="672"/>
              <a:ext cx="1806" cy="1989"/>
              <a:chOff x="0" y="672"/>
              <a:chExt cx="1806" cy="1989"/>
            </a:xfrm>
          </p:grpSpPr>
          <p:sp>
            <p:nvSpPr>
              <p:cNvPr id="36" name="Google Shape;36;p3"/>
              <p:cNvSpPr/>
              <p:nvPr/>
            </p:nvSpPr>
            <p:spPr>
              <a:xfrm>
                <a:off x="361" y="2257"/>
                <a:ext cx="363" cy="40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37" name="Google Shape;37;p3"/>
              <p:cNvSpPr/>
              <p:nvPr/>
            </p:nvSpPr>
            <p:spPr>
              <a:xfrm>
                <a:off x="1081" y="1065"/>
                <a:ext cx="362" cy="405"/>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38" name="Google Shape;38;p3"/>
              <p:cNvSpPr/>
              <p:nvPr/>
            </p:nvSpPr>
            <p:spPr>
              <a:xfrm>
                <a:off x="1437" y="672"/>
                <a:ext cx="369" cy="400"/>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39" name="Google Shape;39;p3"/>
              <p:cNvSpPr/>
              <p:nvPr/>
            </p:nvSpPr>
            <p:spPr>
              <a:xfrm>
                <a:off x="719" y="2257"/>
                <a:ext cx="368" cy="404"/>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40" name="Google Shape;40;p3"/>
              <p:cNvSpPr/>
              <p:nvPr/>
            </p:nvSpPr>
            <p:spPr>
              <a:xfrm>
                <a:off x="1437" y="1065"/>
                <a:ext cx="369" cy="40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41" name="Google Shape;41;p3"/>
              <p:cNvSpPr/>
              <p:nvPr/>
            </p:nvSpPr>
            <p:spPr>
              <a:xfrm>
                <a:off x="719" y="1464"/>
                <a:ext cx="368" cy="39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42" name="Google Shape;42;p3"/>
              <p:cNvSpPr/>
              <p:nvPr/>
            </p:nvSpPr>
            <p:spPr>
              <a:xfrm>
                <a:off x="0" y="1464"/>
                <a:ext cx="367" cy="39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43" name="Google Shape;43;p3"/>
              <p:cNvSpPr/>
              <p:nvPr/>
            </p:nvSpPr>
            <p:spPr>
              <a:xfrm>
                <a:off x="1081" y="1464"/>
                <a:ext cx="362" cy="39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44" name="Google Shape;44;p3"/>
              <p:cNvSpPr/>
              <p:nvPr/>
            </p:nvSpPr>
            <p:spPr>
              <a:xfrm>
                <a:off x="361" y="1857"/>
                <a:ext cx="363" cy="406"/>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45" name="Google Shape;45;p3"/>
              <p:cNvSpPr/>
              <p:nvPr/>
            </p:nvSpPr>
            <p:spPr>
              <a:xfrm>
                <a:off x="719" y="1857"/>
                <a:ext cx="368" cy="40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grpSp>
      </p:grpSp>
      <p:sp>
        <p:nvSpPr>
          <p:cNvPr id="46" name="Google Shape;46;p3"/>
          <p:cNvSpPr txBox="1">
            <a:spLocks noGrp="1"/>
          </p:cNvSpPr>
          <p:nvPr>
            <p:ph type="ctrTitle"/>
          </p:nvPr>
        </p:nvSpPr>
        <p:spPr>
          <a:xfrm>
            <a:off x="3962400" y="1828800"/>
            <a:ext cx="8026400" cy="2209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5000" b="0" i="0" u="none" strike="noStrike" cap="none">
                <a:solidFill>
                  <a:srgbClr val="FFFFFF"/>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7" name="Google Shape;47;p3"/>
          <p:cNvSpPr txBox="1">
            <a:spLocks noGrp="1"/>
          </p:cNvSpPr>
          <p:nvPr>
            <p:ph type="subTitle" idx="1"/>
          </p:nvPr>
        </p:nvSpPr>
        <p:spPr>
          <a:xfrm>
            <a:off x="3962400" y="4267200"/>
            <a:ext cx="8026400" cy="1752600"/>
          </a:xfrm>
          <a:prstGeom prst="rect">
            <a:avLst/>
          </a:prstGeom>
          <a:noFill/>
          <a:ln>
            <a:noFill/>
          </a:ln>
        </p:spPr>
        <p:txBody>
          <a:bodyPr spcFirstLastPara="1" wrap="square" lIns="91425" tIns="91425" rIns="91425" bIns="91425" anchor="t" anchorCtr="0">
            <a:noAutofit/>
          </a:bodyPr>
          <a:lstStyle>
            <a:lvl1pPr marL="0" marR="0" lvl="0" indent="0" algn="l" rtl="0">
              <a:spcBef>
                <a:spcPts val="680"/>
              </a:spcBef>
              <a:spcAft>
                <a:spcPts val="0"/>
              </a:spcAft>
              <a:buClr>
                <a:schemeClr val="lt2"/>
              </a:buClr>
              <a:buSzPts val="2400"/>
              <a:buFont typeface="Noto Sans Symbols"/>
              <a:buNone/>
              <a:defRPr sz="3400" b="0" i="0" u="none" strike="noStrike" cap="none">
                <a:solidFill>
                  <a:schemeClr val="dk1"/>
                </a:solidFill>
                <a:latin typeface="Arial"/>
                <a:ea typeface="Arial"/>
                <a:cs typeface="Arial"/>
                <a:sym typeface="Arial"/>
              </a:defRPr>
            </a:lvl1pPr>
            <a:lvl2pPr marL="742950" marR="0" lvl="1" indent="-28575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143000" marR="0" lvl="2" indent="-22860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600200" marR="0" lvl="3" indent="-2286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057400" marR="0" lvl="4" indent="-228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3"/>
          <p:cNvSpPr txBox="1">
            <a:spLocks noGrp="1"/>
          </p:cNvSpPr>
          <p:nvPr>
            <p:ph type="dt" idx="10"/>
          </p:nvPr>
        </p:nvSpPr>
        <p:spPr>
          <a:xfrm>
            <a:off x="609600" y="6248400"/>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Google Shape;49;p3"/>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3"/>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4"/>
          <p:cNvSpPr txBox="1">
            <a:spLocks noGrp="1"/>
          </p:cNvSpPr>
          <p:nvPr>
            <p:ph type="title"/>
          </p:nvPr>
        </p:nvSpPr>
        <p:spPr>
          <a:xfrm>
            <a:off x="963084" y="4406901"/>
            <a:ext cx="103632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53" name="Google Shape;53;p4"/>
          <p:cNvSpPr txBox="1">
            <a:spLocks noGrp="1"/>
          </p:cNvSpPr>
          <p:nvPr>
            <p:ph type="body" idx="1"/>
          </p:nvPr>
        </p:nvSpPr>
        <p:spPr>
          <a:xfrm>
            <a:off x="963084" y="2906713"/>
            <a:ext cx="103632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lt2"/>
              </a:buClr>
              <a:buSzPts val="2400"/>
              <a:buFont typeface="Noto Sans Symbols"/>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accent2"/>
              </a:buClr>
              <a:buSzPts val="2240"/>
              <a:buFont typeface="Noto Sans Symbols"/>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lt2"/>
              </a:buClr>
              <a:buSzPts val="1560"/>
              <a:buFont typeface="Noto Sans Symbols"/>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accent2"/>
              </a:buClr>
              <a:buSzPts val="1400"/>
              <a:buFont typeface="Noto Sans Symbols"/>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lt2"/>
              </a:buClr>
              <a:buSzPts val="2000"/>
              <a:buFont typeface="Noto Sans Symbols"/>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lt2"/>
              </a:buClr>
              <a:buSzPts val="2000"/>
              <a:buFont typeface="Noto Sans Symbols"/>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lt2"/>
              </a:buClr>
              <a:buSzPts val="2000"/>
              <a:buFont typeface="Noto Sans Symbols"/>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lt2"/>
              </a:buClr>
              <a:buSzPts val="2000"/>
              <a:buFont typeface="Noto Sans Symbols"/>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lt2"/>
              </a:buClr>
              <a:buSzPts val="2000"/>
              <a:buFont typeface="Noto Sans Symbols"/>
              <a:buNone/>
              <a:defRPr sz="1400" b="0" i="0" u="none" strike="noStrike" cap="none">
                <a:solidFill>
                  <a:schemeClr val="dk1"/>
                </a:solidFill>
                <a:latin typeface="Arial"/>
                <a:ea typeface="Arial"/>
                <a:cs typeface="Arial"/>
                <a:sym typeface="Arial"/>
              </a:defRPr>
            </a:lvl9pPr>
          </a:lstStyle>
          <a:p>
            <a:endParaRPr/>
          </a:p>
        </p:txBody>
      </p:sp>
      <p:sp>
        <p:nvSpPr>
          <p:cNvPr id="54" name="Google Shape;54;p4"/>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4"/>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4"/>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5"/>
          <p:cNvSpPr txBox="1">
            <a:spLocks noGrp="1"/>
          </p:cNvSpPr>
          <p:nvPr>
            <p:ph type="title"/>
          </p:nvPr>
        </p:nvSpPr>
        <p:spPr>
          <a:xfrm>
            <a:off x="609600" y="457200"/>
            <a:ext cx="10972800" cy="1371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59" name="Google Shape;59;p5"/>
          <p:cNvSpPr txBox="1">
            <a:spLocks noGrp="1"/>
          </p:cNvSpPr>
          <p:nvPr>
            <p:ph type="body" idx="1"/>
          </p:nvPr>
        </p:nvSpPr>
        <p:spPr>
          <a:xfrm>
            <a:off x="609600" y="1981200"/>
            <a:ext cx="5384800" cy="3886200"/>
          </a:xfrm>
          <a:prstGeom prst="rect">
            <a:avLst/>
          </a:prstGeom>
          <a:noFill/>
          <a:ln>
            <a:noFill/>
          </a:ln>
        </p:spPr>
        <p:txBody>
          <a:bodyPr spcFirstLastPara="1" wrap="square" lIns="91425" tIns="91425" rIns="91425" bIns="91425" anchor="t" anchorCtr="0">
            <a:noAutofit/>
          </a:bodyPr>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50519" algn="l" rtl="0">
              <a:spcBef>
                <a:spcPts val="480"/>
              </a:spcBef>
              <a:spcAft>
                <a:spcPts val="0"/>
              </a:spcAft>
              <a:buClr>
                <a:schemeClr val="accent2"/>
              </a:buClr>
              <a:buSzPts val="1920"/>
              <a:buFont typeface="Noto Sans Symbols"/>
              <a:buChar char="◻"/>
              <a:defRPr sz="2400" b="0" i="0" u="none" strike="noStrike" cap="none">
                <a:solidFill>
                  <a:schemeClr val="dk1"/>
                </a:solidFill>
                <a:latin typeface="Arial"/>
                <a:ea typeface="Arial"/>
                <a:cs typeface="Arial"/>
                <a:sym typeface="Arial"/>
              </a:defRPr>
            </a:lvl2pPr>
            <a:lvl3pPr marL="1371600" marR="0" lvl="2" indent="-311150" algn="l" rtl="0">
              <a:spcBef>
                <a:spcPts val="400"/>
              </a:spcBef>
              <a:spcAft>
                <a:spcPts val="0"/>
              </a:spcAft>
              <a:buClr>
                <a:schemeClr val="lt2"/>
              </a:buClr>
              <a:buSzPts val="1300"/>
              <a:buFont typeface="Noto Sans Symbols"/>
              <a:buChar char="■"/>
              <a:defRPr sz="2000" b="0" i="0" u="none" strike="noStrike" cap="none">
                <a:solidFill>
                  <a:schemeClr val="dk1"/>
                </a:solidFill>
                <a:latin typeface="Arial"/>
                <a:ea typeface="Arial"/>
                <a:cs typeface="Arial"/>
                <a:sym typeface="Arial"/>
              </a:defRPr>
            </a:lvl3pPr>
            <a:lvl4pPr marL="1828800" marR="0" lvl="3" indent="-308610" algn="l" rtl="0">
              <a:spcBef>
                <a:spcPts val="360"/>
              </a:spcBef>
              <a:spcAft>
                <a:spcPts val="0"/>
              </a:spcAft>
              <a:buClr>
                <a:schemeClr val="accent2"/>
              </a:buClr>
              <a:buSzPts val="126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60" name="Google Shape;60;p5"/>
          <p:cNvSpPr txBox="1">
            <a:spLocks noGrp="1"/>
          </p:cNvSpPr>
          <p:nvPr>
            <p:ph type="body" idx="2"/>
          </p:nvPr>
        </p:nvSpPr>
        <p:spPr>
          <a:xfrm>
            <a:off x="6197600" y="1981200"/>
            <a:ext cx="5384800" cy="3886200"/>
          </a:xfrm>
          <a:prstGeom prst="rect">
            <a:avLst/>
          </a:prstGeom>
          <a:noFill/>
          <a:ln>
            <a:noFill/>
          </a:ln>
        </p:spPr>
        <p:txBody>
          <a:bodyPr spcFirstLastPara="1" wrap="square" lIns="91425" tIns="91425" rIns="91425" bIns="91425" anchor="t" anchorCtr="0">
            <a:noAutofit/>
          </a:bodyPr>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Arial"/>
                <a:ea typeface="Arial"/>
                <a:cs typeface="Arial"/>
                <a:sym typeface="Arial"/>
              </a:defRPr>
            </a:lvl1pPr>
            <a:lvl2pPr marL="914400" marR="0" lvl="1" indent="-350519" algn="l" rtl="0">
              <a:spcBef>
                <a:spcPts val="480"/>
              </a:spcBef>
              <a:spcAft>
                <a:spcPts val="0"/>
              </a:spcAft>
              <a:buClr>
                <a:schemeClr val="accent2"/>
              </a:buClr>
              <a:buSzPts val="1920"/>
              <a:buFont typeface="Noto Sans Symbols"/>
              <a:buChar char="◻"/>
              <a:defRPr sz="2400" b="0" i="0" u="none" strike="noStrike" cap="none">
                <a:solidFill>
                  <a:schemeClr val="dk1"/>
                </a:solidFill>
                <a:latin typeface="Arial"/>
                <a:ea typeface="Arial"/>
                <a:cs typeface="Arial"/>
                <a:sym typeface="Arial"/>
              </a:defRPr>
            </a:lvl2pPr>
            <a:lvl3pPr marL="1371600" marR="0" lvl="2" indent="-311150" algn="l" rtl="0">
              <a:spcBef>
                <a:spcPts val="400"/>
              </a:spcBef>
              <a:spcAft>
                <a:spcPts val="0"/>
              </a:spcAft>
              <a:buClr>
                <a:schemeClr val="lt2"/>
              </a:buClr>
              <a:buSzPts val="1300"/>
              <a:buFont typeface="Noto Sans Symbols"/>
              <a:buChar char="■"/>
              <a:defRPr sz="2000" b="0" i="0" u="none" strike="noStrike" cap="none">
                <a:solidFill>
                  <a:schemeClr val="dk1"/>
                </a:solidFill>
                <a:latin typeface="Arial"/>
                <a:ea typeface="Arial"/>
                <a:cs typeface="Arial"/>
                <a:sym typeface="Arial"/>
              </a:defRPr>
            </a:lvl3pPr>
            <a:lvl4pPr marL="1828800" marR="0" lvl="3" indent="-308610" algn="l" rtl="0">
              <a:spcBef>
                <a:spcPts val="360"/>
              </a:spcBef>
              <a:spcAft>
                <a:spcPts val="0"/>
              </a:spcAft>
              <a:buClr>
                <a:schemeClr val="accent2"/>
              </a:buClr>
              <a:buSzPts val="126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61" name="Google Shape;61;p5"/>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2" name="Google Shape;62;p5"/>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63" name="Google Shape;63;p5"/>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66" name="Google Shape;66;p6"/>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lt2"/>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4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lt2"/>
              </a:buClr>
              <a:buSzPts val="156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4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67" name="Google Shape;67;p6"/>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noAutofit/>
          </a:bodyPr>
          <a:lstStyle>
            <a:lvl1pPr marL="457200" marR="0" lvl="0" indent="-342900" algn="l" rtl="0">
              <a:spcBef>
                <a:spcPts val="480"/>
              </a:spcBef>
              <a:spcAft>
                <a:spcPts val="0"/>
              </a:spcAft>
              <a:buClr>
                <a:schemeClr val="lt2"/>
              </a:buClr>
              <a:buSzPts val="1800"/>
              <a:buFont typeface="Noto Sans Symbols"/>
              <a:buChar char="■"/>
              <a:defRPr sz="2400" b="0" i="0" u="none" strike="noStrike" cap="none">
                <a:solidFill>
                  <a:schemeClr val="dk1"/>
                </a:solidFill>
                <a:latin typeface="Arial"/>
                <a:ea typeface="Arial"/>
                <a:cs typeface="Arial"/>
                <a:sym typeface="Arial"/>
              </a:defRPr>
            </a:lvl1pPr>
            <a:lvl2pPr marL="914400" marR="0" lvl="1" indent="-330200" algn="l" rtl="0">
              <a:spcBef>
                <a:spcPts val="400"/>
              </a:spcBef>
              <a:spcAft>
                <a:spcPts val="0"/>
              </a:spcAft>
              <a:buClr>
                <a:schemeClr val="accent2"/>
              </a:buClr>
              <a:buSzPts val="1600"/>
              <a:buFont typeface="Noto Sans Symbols"/>
              <a:buChar char="◻"/>
              <a:defRPr sz="2000" b="0" i="0" u="none" strike="noStrike" cap="none">
                <a:solidFill>
                  <a:schemeClr val="dk1"/>
                </a:solidFill>
                <a:latin typeface="Arial"/>
                <a:ea typeface="Arial"/>
                <a:cs typeface="Arial"/>
                <a:sym typeface="Arial"/>
              </a:defRPr>
            </a:lvl2pPr>
            <a:lvl3pPr marL="1371600" marR="0" lvl="2" indent="-302894" algn="l" rtl="0">
              <a:spcBef>
                <a:spcPts val="360"/>
              </a:spcBef>
              <a:spcAft>
                <a:spcPts val="0"/>
              </a:spcAft>
              <a:buClr>
                <a:schemeClr val="lt2"/>
              </a:buClr>
              <a:buSzPts val="1170"/>
              <a:buFont typeface="Noto Sans Symbols"/>
              <a:buChar char="■"/>
              <a:defRPr sz="1800" b="0" i="0" u="none" strike="noStrike" cap="none">
                <a:solidFill>
                  <a:schemeClr val="dk1"/>
                </a:solidFill>
                <a:latin typeface="Arial"/>
                <a:ea typeface="Arial"/>
                <a:cs typeface="Arial"/>
                <a:sym typeface="Arial"/>
              </a:defRPr>
            </a:lvl3pPr>
            <a:lvl4pPr marL="1828800" marR="0" lvl="3" indent="-299719" algn="l" rtl="0">
              <a:spcBef>
                <a:spcPts val="320"/>
              </a:spcBef>
              <a:spcAft>
                <a:spcPts val="0"/>
              </a:spcAft>
              <a:buClr>
                <a:schemeClr val="accent2"/>
              </a:buClr>
              <a:buSzPts val="112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68" name="Google Shape;68;p6"/>
          <p:cNvSpPr txBox="1">
            <a:spLocks noGrp="1"/>
          </p:cNvSpPr>
          <p:nvPr>
            <p:ph type="body" idx="3"/>
          </p:nvPr>
        </p:nvSpPr>
        <p:spPr>
          <a:xfrm>
            <a:off x="6193368" y="1535113"/>
            <a:ext cx="5389033"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lt2"/>
              </a:buClr>
              <a:buSzPts val="2400"/>
              <a:buFont typeface="Noto Sans Symbols"/>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accent2"/>
              </a:buClr>
              <a:buSzPts val="2240"/>
              <a:buFont typeface="Noto Sans Symbols"/>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lt2"/>
              </a:buClr>
              <a:buSzPts val="1560"/>
              <a:buFont typeface="Noto Sans Symbols"/>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accent2"/>
              </a:buClr>
              <a:buSzPts val="1400"/>
              <a:buFont typeface="Noto Sans Symbols"/>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lt2"/>
              </a:buClr>
              <a:buSzPts val="2000"/>
              <a:buFont typeface="Noto Sans Symbols"/>
              <a:buNone/>
              <a:defRPr sz="1600" b="1" i="0" u="none" strike="noStrike" cap="none">
                <a:solidFill>
                  <a:schemeClr val="dk1"/>
                </a:solidFill>
                <a:latin typeface="Arial"/>
                <a:ea typeface="Arial"/>
                <a:cs typeface="Arial"/>
                <a:sym typeface="Arial"/>
              </a:defRPr>
            </a:lvl9pPr>
          </a:lstStyle>
          <a:p>
            <a:endParaRPr/>
          </a:p>
        </p:txBody>
      </p:sp>
      <p:sp>
        <p:nvSpPr>
          <p:cNvPr id="69" name="Google Shape;69;p6"/>
          <p:cNvSpPr txBox="1">
            <a:spLocks noGrp="1"/>
          </p:cNvSpPr>
          <p:nvPr>
            <p:ph type="body" idx="4"/>
          </p:nvPr>
        </p:nvSpPr>
        <p:spPr>
          <a:xfrm>
            <a:off x="6193368" y="2174875"/>
            <a:ext cx="5389033" cy="3951288"/>
          </a:xfrm>
          <a:prstGeom prst="rect">
            <a:avLst/>
          </a:prstGeom>
          <a:noFill/>
          <a:ln>
            <a:noFill/>
          </a:ln>
        </p:spPr>
        <p:txBody>
          <a:bodyPr spcFirstLastPara="1" wrap="square" lIns="91425" tIns="91425" rIns="91425" bIns="91425" anchor="t" anchorCtr="0">
            <a:noAutofit/>
          </a:bodyPr>
          <a:lstStyle>
            <a:lvl1pPr marL="457200" marR="0" lvl="0" indent="-342900" algn="l" rtl="0">
              <a:spcBef>
                <a:spcPts val="480"/>
              </a:spcBef>
              <a:spcAft>
                <a:spcPts val="0"/>
              </a:spcAft>
              <a:buClr>
                <a:schemeClr val="lt2"/>
              </a:buClr>
              <a:buSzPts val="1800"/>
              <a:buFont typeface="Noto Sans Symbols"/>
              <a:buChar char="■"/>
              <a:defRPr sz="2400" b="0" i="0" u="none" strike="noStrike" cap="none">
                <a:solidFill>
                  <a:schemeClr val="dk1"/>
                </a:solidFill>
                <a:latin typeface="Arial"/>
                <a:ea typeface="Arial"/>
                <a:cs typeface="Arial"/>
                <a:sym typeface="Arial"/>
              </a:defRPr>
            </a:lvl1pPr>
            <a:lvl2pPr marL="914400" marR="0" lvl="1" indent="-330200" algn="l" rtl="0">
              <a:spcBef>
                <a:spcPts val="400"/>
              </a:spcBef>
              <a:spcAft>
                <a:spcPts val="0"/>
              </a:spcAft>
              <a:buClr>
                <a:schemeClr val="accent2"/>
              </a:buClr>
              <a:buSzPts val="1600"/>
              <a:buFont typeface="Noto Sans Symbols"/>
              <a:buChar char="◻"/>
              <a:defRPr sz="2000" b="0" i="0" u="none" strike="noStrike" cap="none">
                <a:solidFill>
                  <a:schemeClr val="dk1"/>
                </a:solidFill>
                <a:latin typeface="Arial"/>
                <a:ea typeface="Arial"/>
                <a:cs typeface="Arial"/>
                <a:sym typeface="Arial"/>
              </a:defRPr>
            </a:lvl2pPr>
            <a:lvl3pPr marL="1371600" marR="0" lvl="2" indent="-302894" algn="l" rtl="0">
              <a:spcBef>
                <a:spcPts val="360"/>
              </a:spcBef>
              <a:spcAft>
                <a:spcPts val="0"/>
              </a:spcAft>
              <a:buClr>
                <a:schemeClr val="lt2"/>
              </a:buClr>
              <a:buSzPts val="1170"/>
              <a:buFont typeface="Noto Sans Symbols"/>
              <a:buChar char="■"/>
              <a:defRPr sz="1800" b="0" i="0" u="none" strike="noStrike" cap="none">
                <a:solidFill>
                  <a:schemeClr val="dk1"/>
                </a:solidFill>
                <a:latin typeface="Arial"/>
                <a:ea typeface="Arial"/>
                <a:cs typeface="Arial"/>
                <a:sym typeface="Arial"/>
              </a:defRPr>
            </a:lvl3pPr>
            <a:lvl4pPr marL="1828800" marR="0" lvl="3" indent="-299719" algn="l" rtl="0">
              <a:spcBef>
                <a:spcPts val="320"/>
              </a:spcBef>
              <a:spcAft>
                <a:spcPts val="0"/>
              </a:spcAft>
              <a:buClr>
                <a:schemeClr val="accent2"/>
              </a:buClr>
              <a:buSzPts val="1120"/>
              <a:buFont typeface="Noto Sans Symbols"/>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lt2"/>
              </a:buClr>
              <a:buSzPts val="1600"/>
              <a:buFont typeface="Noto Sans Symbols"/>
              <a:buChar char="▪"/>
              <a:defRPr sz="1600" b="0" i="0" u="none" strike="noStrike" cap="none">
                <a:solidFill>
                  <a:schemeClr val="dk1"/>
                </a:solidFill>
                <a:latin typeface="Arial"/>
                <a:ea typeface="Arial"/>
                <a:cs typeface="Arial"/>
                <a:sym typeface="Arial"/>
              </a:defRPr>
            </a:lvl9pPr>
          </a:lstStyle>
          <a:p>
            <a:endParaRPr/>
          </a:p>
        </p:txBody>
      </p:sp>
      <p:sp>
        <p:nvSpPr>
          <p:cNvPr id="70" name="Google Shape;70;p6"/>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6"/>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6"/>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609600" y="457200"/>
            <a:ext cx="10972800" cy="1371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75" name="Google Shape;75;p7"/>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7"/>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7"/>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8"/>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0" name="Google Shape;80;p8"/>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81" name="Google Shape;81;p8"/>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609601" y="273050"/>
            <a:ext cx="4011084"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84" name="Google Shape;84;p9"/>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85" name="Google Shape;85;p9"/>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lt2"/>
              </a:buClr>
              <a:buSzPts val="240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2"/>
              </a:buClr>
              <a:buSzPts val="224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lt2"/>
              </a:buClr>
              <a:buSzPts val="156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2"/>
              </a:buClr>
              <a:buSzPts val="140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86" name="Google Shape;86;p9"/>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Google Shape;87;p9"/>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9"/>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0"/>
          <p:cNvSpPr txBox="1">
            <a:spLocks noGrp="1"/>
          </p:cNvSpPr>
          <p:nvPr>
            <p:ph type="title"/>
          </p:nvPr>
        </p:nvSpPr>
        <p:spPr>
          <a:xfrm>
            <a:off x="2389717" y="4800600"/>
            <a:ext cx="73152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91" name="Google Shape;91;p10"/>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lt2"/>
              </a:buClr>
              <a:buSzPts val="1400"/>
              <a:buFont typeface="Noto Sans Symbols"/>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accent2"/>
              </a:buClr>
              <a:buSzPts val="1400"/>
              <a:buFont typeface="Noto Sans Symbols"/>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lt2"/>
              </a:buClr>
              <a:buSzPts val="1400"/>
              <a:buFont typeface="Noto Sans Symbols"/>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accent2"/>
              </a:buClr>
              <a:buSzPts val="1400"/>
              <a:buFont typeface="Noto Sans Symbols"/>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lt2"/>
              </a:buClr>
              <a:buSzPts val="1400"/>
              <a:buFont typeface="Noto Sans Symbols"/>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lt2"/>
              </a:buClr>
              <a:buSzPts val="1400"/>
              <a:buFont typeface="Noto Sans Symbols"/>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lt2"/>
              </a:buClr>
              <a:buSzPts val="1400"/>
              <a:buFont typeface="Noto Sans Symbols"/>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lt2"/>
              </a:buClr>
              <a:buSzPts val="1400"/>
              <a:buFont typeface="Noto Sans Symbols"/>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lt2"/>
              </a:buClr>
              <a:buSzPts val="1400"/>
              <a:buFont typeface="Noto Sans Symbols"/>
              <a:buNone/>
              <a:defRPr sz="2000" b="0" i="0" u="none" strike="noStrike" cap="none">
                <a:solidFill>
                  <a:schemeClr val="dk1"/>
                </a:solidFill>
                <a:latin typeface="Arial"/>
                <a:ea typeface="Arial"/>
                <a:cs typeface="Arial"/>
                <a:sym typeface="Arial"/>
              </a:defRPr>
            </a:lvl9pPr>
          </a:lstStyle>
          <a:p>
            <a:endParaRPr/>
          </a:p>
        </p:txBody>
      </p:sp>
      <p:sp>
        <p:nvSpPr>
          <p:cNvPr id="92" name="Google Shape;92;p10"/>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lt2"/>
              </a:buClr>
              <a:buSzPts val="2400"/>
              <a:buFont typeface="Noto Sans Symbols"/>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accent2"/>
              </a:buClr>
              <a:buSzPts val="2240"/>
              <a:buFont typeface="Noto Sans Symbols"/>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lt2"/>
              </a:buClr>
              <a:buSzPts val="1560"/>
              <a:buFont typeface="Noto Sans Symbols"/>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accent2"/>
              </a:buClr>
              <a:buSzPts val="1400"/>
              <a:buFont typeface="Noto Sans Symbols"/>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lt2"/>
              </a:buClr>
              <a:buSzPts val="2000"/>
              <a:buFont typeface="Noto Sans Symbols"/>
              <a:buNone/>
              <a:defRPr sz="900" b="0" i="0" u="none" strike="noStrike" cap="none">
                <a:solidFill>
                  <a:schemeClr val="dk1"/>
                </a:solidFill>
                <a:latin typeface="Arial"/>
                <a:ea typeface="Arial"/>
                <a:cs typeface="Arial"/>
                <a:sym typeface="Arial"/>
              </a:defRPr>
            </a:lvl9pPr>
          </a:lstStyle>
          <a:p>
            <a:endParaRPr/>
          </a:p>
        </p:txBody>
      </p:sp>
      <p:sp>
        <p:nvSpPr>
          <p:cNvPr id="93" name="Google Shape;93;p10"/>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10"/>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dk1"/>
                </a:solidFill>
                <a:latin typeface="Arial Black"/>
                <a:ea typeface="Arial Black"/>
                <a:cs typeface="Arial Black"/>
                <a:sym typeface="Arial Black"/>
              </a:defRPr>
            </a:lvl1pPr>
            <a:lvl2pPr marL="0" marR="0" lvl="1" indent="0" algn="r" rtl="0">
              <a:spcBef>
                <a:spcPts val="0"/>
              </a:spcBef>
              <a:buNone/>
              <a:defRPr sz="1200">
                <a:solidFill>
                  <a:schemeClr val="dk1"/>
                </a:solidFill>
                <a:latin typeface="Arial Black"/>
                <a:ea typeface="Arial Black"/>
                <a:cs typeface="Arial Black"/>
                <a:sym typeface="Arial Black"/>
              </a:defRPr>
            </a:lvl2pPr>
            <a:lvl3pPr marL="0" marR="0" lvl="2" indent="0" algn="r" rtl="0">
              <a:spcBef>
                <a:spcPts val="0"/>
              </a:spcBef>
              <a:buNone/>
              <a:defRPr sz="1200">
                <a:solidFill>
                  <a:schemeClr val="dk1"/>
                </a:solidFill>
                <a:latin typeface="Arial Black"/>
                <a:ea typeface="Arial Black"/>
                <a:cs typeface="Arial Black"/>
                <a:sym typeface="Arial Black"/>
              </a:defRPr>
            </a:lvl3pPr>
            <a:lvl4pPr marL="0" marR="0" lvl="3" indent="0" algn="r" rtl="0">
              <a:spcBef>
                <a:spcPts val="0"/>
              </a:spcBef>
              <a:buNone/>
              <a:defRPr sz="1200">
                <a:solidFill>
                  <a:schemeClr val="dk1"/>
                </a:solidFill>
                <a:latin typeface="Arial Black"/>
                <a:ea typeface="Arial Black"/>
                <a:cs typeface="Arial Black"/>
                <a:sym typeface="Arial Black"/>
              </a:defRPr>
            </a:lvl4pPr>
            <a:lvl5pPr marL="0" marR="0" lvl="4" indent="0" algn="r" rtl="0">
              <a:spcBef>
                <a:spcPts val="0"/>
              </a:spcBef>
              <a:buNone/>
              <a:defRPr sz="1200">
                <a:solidFill>
                  <a:schemeClr val="dk1"/>
                </a:solidFill>
                <a:latin typeface="Arial Black"/>
                <a:ea typeface="Arial Black"/>
                <a:cs typeface="Arial Black"/>
                <a:sym typeface="Arial Black"/>
              </a:defRPr>
            </a:lvl5pPr>
            <a:lvl6pPr marL="0" marR="0" lvl="5" indent="0" algn="r" rtl="0">
              <a:spcBef>
                <a:spcPts val="0"/>
              </a:spcBef>
              <a:buNone/>
              <a:defRPr sz="1200">
                <a:solidFill>
                  <a:schemeClr val="dk1"/>
                </a:solidFill>
                <a:latin typeface="Arial Black"/>
                <a:ea typeface="Arial Black"/>
                <a:cs typeface="Arial Black"/>
                <a:sym typeface="Arial Black"/>
              </a:defRPr>
            </a:lvl6pPr>
            <a:lvl7pPr marL="0" marR="0" lvl="6" indent="0" algn="r" rtl="0">
              <a:spcBef>
                <a:spcPts val="0"/>
              </a:spcBef>
              <a:buNone/>
              <a:defRPr sz="1200">
                <a:solidFill>
                  <a:schemeClr val="dk1"/>
                </a:solidFill>
                <a:latin typeface="Arial Black"/>
                <a:ea typeface="Arial Black"/>
                <a:cs typeface="Arial Black"/>
                <a:sym typeface="Arial Black"/>
              </a:defRPr>
            </a:lvl7pPr>
            <a:lvl8pPr marL="0" marR="0" lvl="7" indent="0" algn="r" rtl="0">
              <a:spcBef>
                <a:spcPts val="0"/>
              </a:spcBef>
              <a:buNone/>
              <a:defRPr sz="1200">
                <a:solidFill>
                  <a:schemeClr val="dk1"/>
                </a:solidFill>
                <a:latin typeface="Arial Black"/>
                <a:ea typeface="Arial Black"/>
                <a:cs typeface="Arial Black"/>
                <a:sym typeface="Arial Black"/>
              </a:defRPr>
            </a:lvl8pPr>
            <a:lvl9pPr marL="0" marR="0" lvl="8" indent="0" algn="r" rtl="0">
              <a:spcBef>
                <a:spcPts val="0"/>
              </a:spcBef>
              <a:buNone/>
              <a:defRPr sz="1200">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0"/>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sldNum" idx="12"/>
          </p:nvPr>
        </p:nvSpPr>
        <p:spPr>
          <a:xfrm>
            <a:off x="8737600" y="6248400"/>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b="0" i="0" u="none" strike="noStrike" cap="none">
                <a:solidFill>
                  <a:schemeClr val="dk1"/>
                </a:solidFill>
                <a:latin typeface="Arial Black"/>
                <a:ea typeface="Arial Black"/>
                <a:cs typeface="Arial Black"/>
                <a:sym typeface="Arial Black"/>
              </a:defRPr>
            </a:lvl1pPr>
            <a:lvl2pPr marL="0" marR="0" lvl="1" indent="0" algn="r" rtl="0">
              <a:spcBef>
                <a:spcPts val="0"/>
              </a:spcBef>
              <a:buNone/>
              <a:defRPr sz="1200" b="0" i="0" u="none" strike="noStrike" cap="none">
                <a:solidFill>
                  <a:schemeClr val="dk1"/>
                </a:solidFill>
                <a:latin typeface="Arial Black"/>
                <a:ea typeface="Arial Black"/>
                <a:cs typeface="Arial Black"/>
                <a:sym typeface="Arial Black"/>
              </a:defRPr>
            </a:lvl2pPr>
            <a:lvl3pPr marL="0" marR="0" lvl="2" indent="0" algn="r" rtl="0">
              <a:spcBef>
                <a:spcPts val="0"/>
              </a:spcBef>
              <a:buNone/>
              <a:defRPr sz="1200" b="0" i="0" u="none" strike="noStrike" cap="none">
                <a:solidFill>
                  <a:schemeClr val="dk1"/>
                </a:solidFill>
                <a:latin typeface="Arial Black"/>
                <a:ea typeface="Arial Black"/>
                <a:cs typeface="Arial Black"/>
                <a:sym typeface="Arial Black"/>
              </a:defRPr>
            </a:lvl3pPr>
            <a:lvl4pPr marL="0" marR="0" lvl="3" indent="0" algn="r" rtl="0">
              <a:spcBef>
                <a:spcPts val="0"/>
              </a:spcBef>
              <a:buNone/>
              <a:defRPr sz="1200" b="0" i="0" u="none" strike="noStrike" cap="none">
                <a:solidFill>
                  <a:schemeClr val="dk1"/>
                </a:solidFill>
                <a:latin typeface="Arial Black"/>
                <a:ea typeface="Arial Black"/>
                <a:cs typeface="Arial Black"/>
                <a:sym typeface="Arial Black"/>
              </a:defRPr>
            </a:lvl4pPr>
            <a:lvl5pPr marL="0" marR="0" lvl="4" indent="0" algn="r" rtl="0">
              <a:spcBef>
                <a:spcPts val="0"/>
              </a:spcBef>
              <a:buNone/>
              <a:defRPr sz="1200" b="0" i="0" u="none" strike="noStrike" cap="none">
                <a:solidFill>
                  <a:schemeClr val="dk1"/>
                </a:solidFill>
                <a:latin typeface="Arial Black"/>
                <a:ea typeface="Arial Black"/>
                <a:cs typeface="Arial Black"/>
                <a:sym typeface="Arial Black"/>
              </a:defRPr>
            </a:lvl5pPr>
            <a:lvl6pPr marL="0" marR="0" lvl="5" indent="0" algn="r" rtl="0">
              <a:spcBef>
                <a:spcPts val="0"/>
              </a:spcBef>
              <a:buNone/>
              <a:defRPr sz="1200" b="0" i="0" u="none" strike="noStrike" cap="none">
                <a:solidFill>
                  <a:schemeClr val="dk1"/>
                </a:solidFill>
                <a:latin typeface="Arial Black"/>
                <a:ea typeface="Arial Black"/>
                <a:cs typeface="Arial Black"/>
                <a:sym typeface="Arial Black"/>
              </a:defRPr>
            </a:lvl6pPr>
            <a:lvl7pPr marL="0" marR="0" lvl="6" indent="0" algn="r" rtl="0">
              <a:spcBef>
                <a:spcPts val="0"/>
              </a:spcBef>
              <a:buNone/>
              <a:defRPr sz="1200" b="0" i="0" u="none" strike="noStrike" cap="none">
                <a:solidFill>
                  <a:schemeClr val="dk1"/>
                </a:solidFill>
                <a:latin typeface="Arial Black"/>
                <a:ea typeface="Arial Black"/>
                <a:cs typeface="Arial Black"/>
                <a:sym typeface="Arial Black"/>
              </a:defRPr>
            </a:lvl7pPr>
            <a:lvl8pPr marL="0" marR="0" lvl="7" indent="0" algn="r" rtl="0">
              <a:spcBef>
                <a:spcPts val="0"/>
              </a:spcBef>
              <a:buNone/>
              <a:defRPr sz="1200" b="0" i="0" u="none" strike="noStrike" cap="none">
                <a:solidFill>
                  <a:schemeClr val="dk1"/>
                </a:solidFill>
                <a:latin typeface="Arial Black"/>
                <a:ea typeface="Arial Black"/>
                <a:cs typeface="Arial Black"/>
                <a:sym typeface="Arial Black"/>
              </a:defRPr>
            </a:lvl8pPr>
            <a:lvl9pPr marL="0" marR="0" lvl="8" indent="0" algn="r" rtl="0">
              <a:spcBef>
                <a:spcPts val="0"/>
              </a:spcBef>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grpSp>
        <p:nvGrpSpPr>
          <p:cNvPr id="8" name="Google Shape;8;p1"/>
          <p:cNvGrpSpPr/>
          <p:nvPr/>
        </p:nvGrpSpPr>
        <p:grpSpPr>
          <a:xfrm>
            <a:off x="0" y="0"/>
            <a:ext cx="12192000" cy="546100"/>
            <a:chOff x="0" y="0"/>
            <a:chExt cx="5760" cy="344"/>
          </a:xfrm>
        </p:grpSpPr>
        <p:sp>
          <p:nvSpPr>
            <p:cNvPr id="9" name="Google Shape;9;p1"/>
            <p:cNvSpPr/>
            <p:nvPr/>
          </p:nvSpPr>
          <p:spPr>
            <a:xfrm>
              <a:off x="0" y="0"/>
              <a:ext cx="180" cy="336"/>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0" name="Google Shape;10;p1"/>
            <p:cNvSpPr/>
            <p:nvPr/>
          </p:nvSpPr>
          <p:spPr>
            <a:xfrm>
              <a:off x="260" y="85"/>
              <a:ext cx="5500" cy="173"/>
            </a:xfrm>
            <a:prstGeom prst="rect">
              <a:avLst/>
            </a:prstGeom>
            <a:gradFill>
              <a:gsLst>
                <a:gs pos="0">
                  <a:schemeClr val="lt2"/>
                </a:gs>
                <a:gs pos="100000">
                  <a:schemeClr val="lt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1" name="Google Shape;11;p1"/>
            <p:cNvSpPr/>
            <p:nvPr/>
          </p:nvSpPr>
          <p:spPr>
            <a:xfrm>
              <a:off x="258" y="85"/>
              <a:ext cx="87" cy="8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hlink"/>
                </a:solidFill>
                <a:latin typeface="Arial"/>
                <a:ea typeface="Arial"/>
                <a:cs typeface="Arial"/>
                <a:sym typeface="Arial"/>
              </a:endParaRPr>
            </a:p>
          </p:txBody>
        </p:sp>
        <p:sp>
          <p:nvSpPr>
            <p:cNvPr id="12" name="Google Shape;12;p1"/>
            <p:cNvSpPr/>
            <p:nvPr/>
          </p:nvSpPr>
          <p:spPr>
            <a:xfrm>
              <a:off x="345" y="0"/>
              <a:ext cx="88"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hlink"/>
                </a:solidFill>
                <a:latin typeface="Arial"/>
                <a:ea typeface="Arial"/>
                <a:cs typeface="Arial"/>
                <a:sym typeface="Arial"/>
              </a:endParaRPr>
            </a:p>
          </p:txBody>
        </p:sp>
        <p:sp>
          <p:nvSpPr>
            <p:cNvPr id="13" name="Google Shape;13;p1"/>
            <p:cNvSpPr/>
            <p:nvPr/>
          </p:nvSpPr>
          <p:spPr>
            <a:xfrm>
              <a:off x="345" y="85"/>
              <a:ext cx="88" cy="8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accent2"/>
                </a:solidFill>
                <a:latin typeface="Arial"/>
                <a:ea typeface="Arial"/>
                <a:cs typeface="Arial"/>
                <a:sym typeface="Arial"/>
              </a:endParaRPr>
            </a:p>
          </p:txBody>
        </p:sp>
        <p:sp>
          <p:nvSpPr>
            <p:cNvPr id="14" name="Google Shape;14;p1"/>
            <p:cNvSpPr/>
            <p:nvPr/>
          </p:nvSpPr>
          <p:spPr>
            <a:xfrm>
              <a:off x="173" y="173"/>
              <a:ext cx="86"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hlink"/>
                </a:solidFill>
                <a:latin typeface="Arial"/>
                <a:ea typeface="Arial"/>
                <a:cs typeface="Arial"/>
                <a:sym typeface="Arial"/>
              </a:endParaRPr>
            </a:p>
          </p:txBody>
        </p:sp>
        <p:sp>
          <p:nvSpPr>
            <p:cNvPr id="15" name="Google Shape;15;p1"/>
            <p:cNvSpPr/>
            <p:nvPr/>
          </p:nvSpPr>
          <p:spPr>
            <a:xfrm>
              <a:off x="83" y="86"/>
              <a:ext cx="89"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6" name="Google Shape;16;p1"/>
            <p:cNvSpPr/>
            <p:nvPr/>
          </p:nvSpPr>
          <p:spPr>
            <a:xfrm>
              <a:off x="258" y="171"/>
              <a:ext cx="87" cy="87"/>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accent2"/>
                </a:solidFill>
                <a:latin typeface="Arial"/>
                <a:ea typeface="Arial"/>
                <a:cs typeface="Arial"/>
                <a:sym typeface="Arial"/>
              </a:endParaRPr>
            </a:p>
          </p:txBody>
        </p:sp>
        <p:sp>
          <p:nvSpPr>
            <p:cNvPr id="17" name="Google Shape;17;p1"/>
            <p:cNvSpPr/>
            <p:nvPr/>
          </p:nvSpPr>
          <p:spPr>
            <a:xfrm>
              <a:off x="173" y="258"/>
              <a:ext cx="86" cy="8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accent2"/>
                </a:solidFill>
                <a:latin typeface="Arial"/>
                <a:ea typeface="Arial"/>
                <a:cs typeface="Arial"/>
                <a:sym typeface="Arial"/>
              </a:endParaRPr>
            </a:p>
          </p:txBody>
        </p:sp>
      </p:grpSp>
      <p:sp>
        <p:nvSpPr>
          <p:cNvPr id="18" name="Google Shape;18;p1"/>
          <p:cNvSpPr txBox="1">
            <a:spLocks noGrp="1"/>
          </p:cNvSpPr>
          <p:nvPr>
            <p:ph type="title"/>
          </p:nvPr>
        </p:nvSpPr>
        <p:spPr>
          <a:xfrm>
            <a:off x="609600" y="457200"/>
            <a:ext cx="10972800" cy="13716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L="0" marR="0" lvl="2"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L="0" marR="0" lvl="3"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L="0" marR="0" lvl="4"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L="457200" marR="0" lvl="5"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L="914400" marR="0" lvl="6"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L="1371600" marR="0" lvl="7"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L="1828800" marR="0" lvl="8" indent="0"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9" name="Google Shape;19;p1"/>
          <p:cNvSpPr txBox="1">
            <a:spLocks noGrp="1"/>
          </p:cNvSpPr>
          <p:nvPr>
            <p:ph type="body" idx="1"/>
          </p:nvPr>
        </p:nvSpPr>
        <p:spPr>
          <a:xfrm>
            <a:off x="609600" y="1981200"/>
            <a:ext cx="10972800" cy="38862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0" name="Google Shape;20;p1"/>
          <p:cNvSpPr txBox="1">
            <a:spLocks noGrp="1"/>
          </p:cNvSpPr>
          <p:nvPr>
            <p:ph type="dt" idx="10"/>
          </p:nvPr>
        </p:nvSpPr>
        <p:spPr>
          <a:xfrm>
            <a:off x="609600" y="6245225"/>
            <a:ext cx="2844800" cy="4762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grpSp>
        <p:nvGrpSpPr>
          <p:cNvPr id="21" name="Google Shape;21;p1"/>
          <p:cNvGrpSpPr/>
          <p:nvPr/>
        </p:nvGrpSpPr>
        <p:grpSpPr>
          <a:xfrm>
            <a:off x="0" y="0"/>
            <a:ext cx="11582401" cy="6096000"/>
            <a:chOff x="0" y="96"/>
            <a:chExt cx="5472" cy="3840"/>
          </a:xfrm>
        </p:grpSpPr>
        <p:sp>
          <p:nvSpPr>
            <p:cNvPr id="22" name="Google Shape;22;p1"/>
            <p:cNvSpPr/>
            <p:nvPr/>
          </p:nvSpPr>
          <p:spPr>
            <a:xfrm>
              <a:off x="240" y="336"/>
              <a:ext cx="5232" cy="3600"/>
            </a:xfrm>
            <a:prstGeom prst="roundRect">
              <a:avLst>
                <a:gd name="adj" fmla="val 13727"/>
              </a:avLst>
            </a:prstGeom>
            <a:noFill/>
            <a:ln w="508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23" name="Google Shape;23;p1"/>
            <p:cNvSpPr/>
            <p:nvPr/>
          </p:nvSpPr>
          <p:spPr>
            <a:xfrm>
              <a:off x="0" y="96"/>
              <a:ext cx="5376" cy="768"/>
            </a:xfrm>
            <a:custGeom>
              <a:avLst/>
              <a:gdLst/>
              <a:ahLst/>
              <a:cxnLst/>
              <a:rect l="l" t="t" r="r" b="b"/>
              <a:pathLst>
                <a:path w="120000" h="120000" extrusionOk="0">
                  <a:moveTo>
                    <a:pt x="0" y="0"/>
                  </a:moveTo>
                  <a:lnTo>
                    <a:pt x="111411" y="0"/>
                  </a:lnTo>
                  <a:cubicBezTo>
                    <a:pt x="116160" y="0"/>
                    <a:pt x="120000" y="26760"/>
                    <a:pt x="120000" y="60000"/>
                  </a:cubicBezTo>
                  <a:cubicBezTo>
                    <a:pt x="120000" y="93120"/>
                    <a:pt x="116160" y="119880"/>
                    <a:pt x="111428" y="120000"/>
                  </a:cubicBezTo>
                  <a:lnTo>
                    <a:pt x="0" y="120000"/>
                  </a:lnTo>
                  <a:lnTo>
                    <a:pt x="0" y="0"/>
                  </a:lnTo>
                  <a:close/>
                </a:path>
              </a:pathLst>
            </a:cu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4" name="Google Shape;24;p1"/>
            <p:cNvCxnSpPr/>
            <p:nvPr/>
          </p:nvCxnSpPr>
          <p:spPr>
            <a:xfrm>
              <a:off x="0" y="768"/>
              <a:ext cx="5088" cy="0"/>
            </a:xfrm>
            <a:prstGeom prst="straightConnector1">
              <a:avLst/>
            </a:prstGeom>
            <a:noFill/>
            <a:ln w="38100" cap="flat" cmpd="sng">
              <a:solidFill>
                <a:schemeClr val="lt1"/>
              </a:solidFill>
              <a:prstDash val="solid"/>
              <a:round/>
              <a:headEnd type="none" w="sm" len="sm"/>
              <a:tailEnd type="none" w="sm" len="sm"/>
            </a:ln>
          </p:spPr>
        </p:cxn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Trade_bloc"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europa.eu/about-eu/countries/member-countries/index_en.ht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digitalmedia.worldbank.org/tenthings/en/intro.ph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q=http://www.anneofcarversville.com/fp/tag/american-politics&amp;sa=U&amp;ei=mtBLU6XVCsbj0QHCooDICg&amp;ved=0CDIQ9QEwAg&amp;usg=AFQjCNFhtarVVNx9rCh8jQ9TRLE_rT5hS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g7.gc.ca/en/g7-presidency/g7-summi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7"/>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none" strike="noStrike" cap="none">
                <a:solidFill>
                  <a:schemeClr val="dk1"/>
                </a:solidFill>
                <a:latin typeface="Arial"/>
                <a:ea typeface="Arial"/>
                <a:cs typeface="Arial"/>
                <a:sym typeface="Arial"/>
              </a:rPr>
              <a:t>Vocabulary Day 6</a:t>
            </a:r>
            <a:endParaRPr/>
          </a:p>
        </p:txBody>
      </p:sp>
      <p:sp>
        <p:nvSpPr>
          <p:cNvPr id="138" name="Google Shape;138;p17"/>
          <p:cNvSpPr txBox="1">
            <a:spLocks noGrp="1"/>
          </p:cNvSpPr>
          <p:nvPr>
            <p:ph type="body" idx="1"/>
          </p:nvPr>
        </p:nvSpPr>
        <p:spPr>
          <a:xfrm>
            <a:off x="1981200" y="1600200"/>
            <a:ext cx="8229600" cy="464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WTO- Group monitoring world trade(make it fair)</a:t>
            </a:r>
            <a:endParaRPr/>
          </a:p>
          <a:p>
            <a:pPr marL="342900" marR="0" lvl="0" indent="-342900" algn="l" rtl="0">
              <a:lnSpc>
                <a:spcPct val="90000"/>
              </a:lnSpc>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EU- Free trade agreement block in Europe</a:t>
            </a:r>
            <a:endParaRPr/>
          </a:p>
          <a:p>
            <a:pPr marL="342900" marR="0" lvl="0" indent="-342900" algn="l" rtl="0">
              <a:lnSpc>
                <a:spcPct val="90000"/>
              </a:lnSpc>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NAFTA- Free trade agreement block in North America</a:t>
            </a:r>
            <a:endParaRPr/>
          </a:p>
          <a:p>
            <a:pPr marL="342900" marR="0" lvl="0" indent="-342900" algn="l" rtl="0">
              <a:lnSpc>
                <a:spcPct val="90000"/>
              </a:lnSpc>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World Bank(ADD)- loans money to poor countries for development</a:t>
            </a:r>
            <a:endParaRPr/>
          </a:p>
          <a:p>
            <a:pPr marL="342900" marR="0" lvl="0" indent="-342900" algn="l" rtl="0">
              <a:lnSpc>
                <a:spcPct val="90000"/>
              </a:lnSpc>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IMF- gives advice to developing countries on monetary policy</a:t>
            </a:r>
            <a:endParaRPr/>
          </a:p>
          <a:p>
            <a:pPr marL="342900" marR="0" lvl="0" indent="-190500" algn="l" rtl="0">
              <a:lnSpc>
                <a:spcPct val="90000"/>
              </a:lnSpc>
              <a:spcBef>
                <a:spcPts val="640"/>
              </a:spcBef>
              <a:spcAft>
                <a:spcPts val="0"/>
              </a:spcAft>
              <a:buClr>
                <a:schemeClr val="lt2"/>
              </a:buClr>
              <a:buSzPts val="2400"/>
              <a:buFont typeface="Noto Sans Symbols"/>
              <a:buNone/>
            </a:pPr>
            <a:endParaRPr sz="3200" b="0" i="0" u="none" strike="noStrike" cap="none">
              <a:solidFill>
                <a:schemeClr val="dk1"/>
              </a:solidFill>
              <a:latin typeface="Arial"/>
              <a:ea typeface="Arial"/>
              <a:cs typeface="Arial"/>
              <a:sym typeface="Arial"/>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6"/>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none" strike="noStrike" cap="none">
                <a:solidFill>
                  <a:schemeClr val="dk1"/>
                </a:solidFill>
                <a:latin typeface="Arial"/>
                <a:ea typeface="Arial"/>
                <a:cs typeface="Arial"/>
                <a:sym typeface="Arial"/>
              </a:rPr>
              <a:t>International Trading Blocks</a:t>
            </a:r>
            <a:endParaRPr/>
          </a:p>
        </p:txBody>
      </p:sp>
      <p:sp>
        <p:nvSpPr>
          <p:cNvPr id="198" name="Google Shape;198;p26"/>
          <p:cNvSpPr txBox="1">
            <a:spLocks noGrp="1"/>
          </p:cNvSpPr>
          <p:nvPr>
            <p:ph type="body" idx="1"/>
          </p:nvPr>
        </p:nvSpPr>
        <p:spPr>
          <a:xfrm>
            <a:off x="609600" y="1981200"/>
            <a:ext cx="109728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lt2"/>
              </a:buClr>
              <a:buSzPts val="2100"/>
              <a:buFont typeface="Noto Sans Symbols"/>
              <a:buChar char="■"/>
            </a:pPr>
            <a:r>
              <a:rPr lang="en-US" sz="2800" b="0" i="0" u="sng" strike="noStrike" cap="none">
                <a:solidFill>
                  <a:schemeClr val="dk1"/>
                </a:solidFill>
                <a:latin typeface="Arial"/>
                <a:ea typeface="Arial"/>
                <a:cs typeface="Arial"/>
                <a:sym typeface="Arial"/>
              </a:rPr>
              <a:t>Group of nations that agree to lower trade barriers to increase trade.</a:t>
            </a:r>
            <a:endParaRPr/>
          </a:p>
          <a:p>
            <a:pPr marL="342900" marR="0" lvl="0" indent="-209550" algn="l" rtl="0">
              <a:lnSpc>
                <a:spcPct val="80000"/>
              </a:lnSpc>
              <a:spcBef>
                <a:spcPts val="560"/>
              </a:spcBef>
              <a:spcAft>
                <a:spcPts val="0"/>
              </a:spcAft>
              <a:buClr>
                <a:schemeClr val="lt2"/>
              </a:buClr>
              <a:buSzPts val="2100"/>
              <a:buFont typeface="Noto Sans Symbols"/>
              <a:buNone/>
            </a:pPr>
            <a:endParaRPr sz="2800" b="0" i="0" u="sng" strike="noStrike" cap="none">
              <a:solidFill>
                <a:schemeClr val="dk1"/>
              </a:solidFill>
              <a:latin typeface="Arial"/>
              <a:ea typeface="Arial"/>
              <a:cs typeface="Arial"/>
              <a:sym typeface="Arial"/>
            </a:endParaRPr>
          </a:p>
          <a:p>
            <a:pPr marL="342900" marR="0" lvl="0" indent="-342900" algn="l" rtl="0">
              <a:lnSpc>
                <a:spcPct val="80000"/>
              </a:lnSpc>
              <a:spcBef>
                <a:spcPts val="560"/>
              </a:spcBef>
              <a:spcAft>
                <a:spcPts val="0"/>
              </a:spcAft>
              <a:buClr>
                <a:schemeClr val="lt2"/>
              </a:buClr>
              <a:buSzPts val="2100"/>
              <a:buFont typeface="Noto Sans Symbols"/>
              <a:buChar char="■"/>
            </a:pPr>
            <a:r>
              <a:rPr lang="en-US" sz="2800" b="0" i="0" u="none" strike="noStrike" cap="none">
                <a:solidFill>
                  <a:schemeClr val="dk1"/>
                </a:solidFill>
                <a:latin typeface="Arial"/>
                <a:ea typeface="Arial"/>
                <a:cs typeface="Arial"/>
                <a:sym typeface="Arial"/>
              </a:rPr>
              <a:t>European Union(EU)</a:t>
            </a:r>
            <a:endParaRPr/>
          </a:p>
          <a:p>
            <a:pPr marL="342900" marR="0" lvl="0" indent="-342900" algn="l" rtl="0">
              <a:lnSpc>
                <a:spcPct val="80000"/>
              </a:lnSpc>
              <a:spcBef>
                <a:spcPts val="560"/>
              </a:spcBef>
              <a:spcAft>
                <a:spcPts val="0"/>
              </a:spcAft>
              <a:buClr>
                <a:schemeClr val="lt2"/>
              </a:buClr>
              <a:buSzPts val="2100"/>
              <a:buFont typeface="Noto Sans Symbols"/>
              <a:buChar char="■"/>
            </a:pPr>
            <a:r>
              <a:rPr lang="en-US" sz="2800" b="0" i="0" u="none" strike="noStrike" cap="none">
                <a:solidFill>
                  <a:schemeClr val="dk1"/>
                </a:solidFill>
                <a:latin typeface="Arial"/>
                <a:ea typeface="Arial"/>
                <a:cs typeface="Arial"/>
                <a:sym typeface="Arial"/>
              </a:rPr>
              <a:t>North American Free Trade Agreement (NAFTA)</a:t>
            </a:r>
            <a:endParaRPr/>
          </a:p>
          <a:p>
            <a:pPr marL="342900" marR="0" lvl="0" indent="-342900" algn="l" rtl="0">
              <a:lnSpc>
                <a:spcPct val="80000"/>
              </a:lnSpc>
              <a:spcBef>
                <a:spcPts val="560"/>
              </a:spcBef>
              <a:spcAft>
                <a:spcPts val="0"/>
              </a:spcAft>
              <a:buClr>
                <a:schemeClr val="lt2"/>
              </a:buClr>
              <a:buSzPts val="2100"/>
              <a:buFont typeface="Noto Sans Symbols"/>
              <a:buChar char="■"/>
            </a:pPr>
            <a:r>
              <a:rPr lang="en-US" sz="2800" b="0" i="0" u="none" strike="noStrike" cap="none">
                <a:solidFill>
                  <a:schemeClr val="dk1"/>
                </a:solidFill>
                <a:latin typeface="Arial"/>
                <a:ea typeface="Arial"/>
                <a:cs typeface="Arial"/>
                <a:sym typeface="Arial"/>
              </a:rPr>
              <a:t>Association of South East Asia Nations </a:t>
            </a:r>
            <a:endParaRPr sz="2800" b="0" i="0" u="sng" strike="noStrike" cap="none">
              <a:solidFill>
                <a:schemeClr val="dk1"/>
              </a:solidFill>
              <a:latin typeface="Arial"/>
              <a:ea typeface="Arial"/>
              <a:cs typeface="Arial"/>
              <a:sym typeface="Arial"/>
            </a:endParaRPr>
          </a:p>
          <a:p>
            <a:pPr marL="342900" marR="0" lvl="0" indent="-342900" algn="l" rtl="0">
              <a:lnSpc>
                <a:spcPct val="80000"/>
              </a:lnSpc>
              <a:spcBef>
                <a:spcPts val="560"/>
              </a:spcBef>
              <a:spcAft>
                <a:spcPts val="0"/>
              </a:spcAft>
              <a:buClr>
                <a:schemeClr val="lt2"/>
              </a:buClr>
              <a:buFont typeface="Noto Sans Symbols"/>
              <a:buNone/>
            </a:pPr>
            <a:r>
              <a:rPr lang="en-US" sz="2800" b="0" i="0" u="none" strike="noStrike" cap="none">
                <a:solidFill>
                  <a:schemeClr val="dk1"/>
                </a:solidFill>
                <a:latin typeface="Arial"/>
                <a:ea typeface="Arial"/>
                <a:cs typeface="Arial"/>
                <a:sym typeface="Arial"/>
              </a:rPr>
              <a:t>(ASEAN)</a:t>
            </a:r>
            <a:endParaRPr/>
          </a:p>
          <a:p>
            <a:pPr marL="342900" marR="0" lvl="0" indent="-342900" algn="l" rtl="0">
              <a:lnSpc>
                <a:spcPct val="80000"/>
              </a:lnSpc>
              <a:spcBef>
                <a:spcPts val="560"/>
              </a:spcBef>
              <a:spcAft>
                <a:spcPts val="0"/>
              </a:spcAft>
              <a:buClr>
                <a:schemeClr val="lt2"/>
              </a:buClr>
              <a:buFont typeface="Noto Sans Symbols"/>
              <a:buNone/>
            </a:pPr>
            <a:endParaRPr sz="2800" b="0" i="0" u="none" strike="noStrike" cap="none">
              <a:solidFill>
                <a:schemeClr val="dk1"/>
              </a:solidFill>
              <a:latin typeface="Arial"/>
              <a:ea typeface="Arial"/>
              <a:cs typeface="Arial"/>
              <a:sym typeface="Arial"/>
            </a:endParaRPr>
          </a:p>
          <a:p>
            <a:pPr marL="342900" marR="0" lvl="0" indent="-342900" algn="l" rtl="0">
              <a:lnSpc>
                <a:spcPct val="80000"/>
              </a:lnSpc>
              <a:spcBef>
                <a:spcPts val="560"/>
              </a:spcBef>
              <a:spcAft>
                <a:spcPts val="0"/>
              </a:spcAft>
              <a:buClr>
                <a:schemeClr val="lt2"/>
              </a:buClr>
              <a:buSzPts val="2100"/>
              <a:buFont typeface="Noto Sans Symbols"/>
              <a:buChar char="■"/>
            </a:pPr>
            <a:r>
              <a:rPr lang="en-US" sz="2800" b="0" i="0" u="sng" strike="noStrike" cap="none">
                <a:solidFill>
                  <a:schemeClr val="hlink"/>
                </a:solidFill>
                <a:latin typeface="Arial"/>
                <a:ea typeface="Arial"/>
                <a:cs typeface="Arial"/>
                <a:sym typeface="Arial"/>
                <a:hlinkClick r:id="rId3"/>
              </a:rPr>
              <a:t>Check these out</a:t>
            </a:r>
            <a:endParaRPr sz="2800" b="0" i="0" u="none" strike="noStrike" cap="none">
              <a:solidFill>
                <a:schemeClr val="dk1"/>
              </a:solidFill>
              <a:latin typeface="Arial"/>
              <a:ea typeface="Arial"/>
              <a:cs typeface="Arial"/>
              <a:sym typeface="Arial"/>
            </a:endParaRPr>
          </a:p>
          <a:p>
            <a:pPr marL="342900" marR="0" lvl="0" indent="-342900" algn="l" rtl="0">
              <a:lnSpc>
                <a:spcPct val="80000"/>
              </a:lnSpc>
              <a:spcBef>
                <a:spcPts val="560"/>
              </a:spcBef>
              <a:spcAft>
                <a:spcPts val="0"/>
              </a:spcAft>
              <a:buClr>
                <a:schemeClr val="lt2"/>
              </a:buClr>
              <a:buFont typeface="Noto Sans Symbols"/>
              <a:buNone/>
            </a:pPr>
            <a:endParaRPr sz="2800" b="0" i="0" u="none" strike="noStrike" cap="none">
              <a:solidFill>
                <a:schemeClr val="dk1"/>
              </a:solidFill>
              <a:latin typeface="Arial"/>
              <a:ea typeface="Arial"/>
              <a:cs typeface="Arial"/>
              <a:sym typeface="Arial"/>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7"/>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sng" strike="noStrike" cap="none">
                <a:solidFill>
                  <a:schemeClr val="dk1"/>
                </a:solidFill>
                <a:latin typeface="Arial"/>
                <a:ea typeface="Arial"/>
                <a:cs typeface="Arial"/>
                <a:sym typeface="Arial"/>
              </a:rPr>
              <a:t>The North American Free-Trade Agreement (NAFTA)</a:t>
            </a:r>
            <a:endParaRPr/>
          </a:p>
        </p:txBody>
      </p:sp>
      <p:sp>
        <p:nvSpPr>
          <p:cNvPr id="204" name="Google Shape;204;p27"/>
          <p:cNvSpPr txBox="1">
            <a:spLocks noGrp="1"/>
          </p:cNvSpPr>
          <p:nvPr>
            <p:ph type="body" idx="1"/>
          </p:nvPr>
        </p:nvSpPr>
        <p:spPr>
          <a:xfrm>
            <a:off x="609600" y="1981200"/>
            <a:ext cx="109728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2100"/>
              <a:buFont typeface="Noto Sans Symbols"/>
              <a:buChar char="■"/>
            </a:pPr>
            <a:r>
              <a:rPr lang="en-US" sz="2800" b="0" i="0" u="sng" strike="noStrike" cap="none">
                <a:solidFill>
                  <a:schemeClr val="dk1"/>
                </a:solidFill>
                <a:latin typeface="Arial"/>
                <a:ea typeface="Arial"/>
                <a:cs typeface="Arial"/>
                <a:sym typeface="Arial"/>
              </a:rPr>
              <a:t>Trade agreement to lower tariff between the US, Canada, and Mexico</a:t>
            </a:r>
            <a:r>
              <a:rPr lang="en-US" sz="2800" b="0" i="0" u="none" strike="noStrike" cap="none">
                <a:solidFill>
                  <a:schemeClr val="dk1"/>
                </a:solidFill>
                <a:latin typeface="Arial"/>
                <a:ea typeface="Arial"/>
                <a:cs typeface="Arial"/>
                <a:sym typeface="Arial"/>
              </a:rPr>
              <a:t> which resulted in little if any trade barriers.</a:t>
            </a:r>
            <a:endParaRPr/>
          </a:p>
          <a:p>
            <a:pPr marL="342900" marR="0" lvl="0" indent="-342900" algn="l" rtl="0">
              <a:spcBef>
                <a:spcPts val="1260"/>
              </a:spcBef>
              <a:spcAft>
                <a:spcPts val="0"/>
              </a:spcAft>
              <a:buClr>
                <a:schemeClr val="lt2"/>
              </a:buClr>
              <a:buSzPts val="2100"/>
              <a:buFont typeface="Noto Sans Symbols"/>
              <a:buChar char="■"/>
            </a:pPr>
            <a:r>
              <a:rPr lang="en-US" sz="2800" b="1" i="1" u="none" strike="noStrike" cap="none">
                <a:solidFill>
                  <a:schemeClr val="dk1"/>
                </a:solidFill>
                <a:latin typeface="Arial"/>
                <a:ea typeface="Arial"/>
                <a:cs typeface="Arial"/>
                <a:sym typeface="Arial"/>
              </a:rPr>
              <a:t>The North American Free-Trade Agreement (NAFTA)</a:t>
            </a:r>
            <a:r>
              <a:rPr lang="en-US" sz="2800" b="0" i="0" u="none" strike="noStrike" cap="none">
                <a:solidFill>
                  <a:schemeClr val="dk1"/>
                </a:solidFill>
                <a:latin typeface="Arial"/>
                <a:ea typeface="Arial"/>
                <a:cs typeface="Arial"/>
                <a:sym typeface="Arial"/>
              </a:rPr>
              <a:t> is an agreement signed by the United States, Mexico, and Canada in which the three countries agreed to establish all of North America as a free-trade zone.</a:t>
            </a:r>
            <a:endParaRPr sz="2800" b="0" i="0" u="none" strike="noStrike" cap="none">
              <a:solidFill>
                <a:schemeClr val="dk1"/>
              </a:solidFill>
              <a:latin typeface="Arial"/>
              <a:ea typeface="Arial"/>
              <a:cs typeface="Arial"/>
              <a:sym typeface="Arial"/>
            </a:endParaRPr>
          </a:p>
          <a:p>
            <a:pPr marL="342900" marR="0" lvl="0" indent="-387350" algn="l" rtl="0">
              <a:spcBef>
                <a:spcPts val="1260"/>
              </a:spcBef>
              <a:spcAft>
                <a:spcPts val="0"/>
              </a:spcAft>
              <a:buClr>
                <a:schemeClr val="lt2"/>
              </a:buClr>
              <a:buSzPts val="2800"/>
              <a:buFont typeface="Noto Sans Symbols"/>
              <a:buChar char="■"/>
            </a:pPr>
            <a:r>
              <a:rPr lang="en-US" sz="2800"/>
              <a:t>Now </a:t>
            </a:r>
            <a:r>
              <a:rPr lang="en-US" sz="2800" u="sng"/>
              <a:t>USMCA- U.S., Mexico, Canada Agreement</a:t>
            </a:r>
            <a:endParaRPr sz="2800" u="sng"/>
          </a:p>
          <a:p>
            <a:pPr marL="342900" marR="0" lvl="0" indent="-209550" algn="l" rtl="0">
              <a:spcBef>
                <a:spcPts val="560"/>
              </a:spcBef>
              <a:spcAft>
                <a:spcPts val="0"/>
              </a:spcAft>
              <a:buClr>
                <a:schemeClr val="lt2"/>
              </a:buClr>
              <a:buSzPts val="2100"/>
              <a:buFont typeface="Noto Sans Symbols"/>
              <a:buNone/>
            </a:pPr>
            <a:endParaRPr sz="2800" b="0" i="0" u="none" strike="noStrike" cap="none">
              <a:solidFill>
                <a:schemeClr val="dk1"/>
              </a:solidFill>
              <a:latin typeface="Arial"/>
              <a:ea typeface="Arial"/>
              <a:cs typeface="Arial"/>
              <a:sym typeface="Arial"/>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8"/>
          <p:cNvSpPr txBox="1">
            <a:spLocks noGrp="1"/>
          </p:cNvSpPr>
          <p:nvPr>
            <p:ph type="title"/>
          </p:nvPr>
        </p:nvSpPr>
        <p:spPr>
          <a:xfrm>
            <a:off x="609600" y="457200"/>
            <a:ext cx="10972800" cy="137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 name="Google Shape;210;p28"/>
          <p:cNvPicPr preferRelativeResize="0"/>
          <p:nvPr/>
        </p:nvPicPr>
        <p:blipFill>
          <a:blip r:embed="rId3">
            <a:alphaModFix/>
          </a:blip>
          <a:stretch>
            <a:fillRect/>
          </a:stretch>
        </p:blipFill>
        <p:spPr>
          <a:xfrm>
            <a:off x="-1" y="0"/>
            <a:ext cx="5188329" cy="3886200"/>
          </a:xfrm>
          <a:prstGeom prst="rect">
            <a:avLst/>
          </a:prstGeom>
          <a:noFill/>
          <a:ln>
            <a:noFill/>
          </a:ln>
        </p:spPr>
      </p:pic>
      <p:pic>
        <p:nvPicPr>
          <p:cNvPr id="211" name="Google Shape;211;p28"/>
          <p:cNvPicPr preferRelativeResize="0"/>
          <p:nvPr/>
        </p:nvPicPr>
        <p:blipFill>
          <a:blip r:embed="rId4">
            <a:alphaModFix/>
          </a:blip>
          <a:stretch>
            <a:fillRect/>
          </a:stretch>
        </p:blipFill>
        <p:spPr>
          <a:xfrm>
            <a:off x="5110425" y="1476025"/>
            <a:ext cx="7272075" cy="54540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sng" strike="noStrike" cap="none">
                <a:solidFill>
                  <a:schemeClr val="hlink"/>
                </a:solidFill>
                <a:latin typeface="Arial"/>
                <a:ea typeface="Arial"/>
                <a:cs typeface="Arial"/>
                <a:sym typeface="Arial"/>
                <a:hlinkClick r:id="rId3"/>
              </a:rPr>
              <a:t>European Union</a:t>
            </a:r>
            <a:endParaRPr sz="4400" b="0" i="0" u="none" strike="noStrike" cap="none">
              <a:solidFill>
                <a:schemeClr val="dk1"/>
              </a:solidFill>
              <a:latin typeface="Arial"/>
              <a:ea typeface="Arial"/>
              <a:cs typeface="Arial"/>
              <a:sym typeface="Arial"/>
            </a:endParaRPr>
          </a:p>
        </p:txBody>
      </p:sp>
      <p:sp>
        <p:nvSpPr>
          <p:cNvPr id="217" name="Google Shape;217;p29"/>
          <p:cNvSpPr txBox="1">
            <a:spLocks noGrp="1"/>
          </p:cNvSpPr>
          <p:nvPr>
            <p:ph type="body" idx="1"/>
          </p:nvPr>
        </p:nvSpPr>
        <p:spPr>
          <a:xfrm>
            <a:off x="609600" y="1981200"/>
            <a:ext cx="109728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The </a:t>
            </a:r>
            <a:r>
              <a:rPr lang="en-US" sz="3200" b="1" i="1" u="sng" strike="noStrike" cap="none">
                <a:solidFill>
                  <a:schemeClr val="dk1"/>
                </a:solidFill>
                <a:latin typeface="Arial"/>
                <a:ea typeface="Arial"/>
                <a:cs typeface="Arial"/>
                <a:sym typeface="Arial"/>
              </a:rPr>
              <a:t>European Union (EU)</a:t>
            </a:r>
            <a:r>
              <a:rPr lang="en-US" sz="3200" b="0" i="0" u="sng" strike="noStrike" cap="none">
                <a:solidFill>
                  <a:schemeClr val="dk1"/>
                </a:solidFill>
                <a:latin typeface="Arial"/>
                <a:ea typeface="Arial"/>
                <a:cs typeface="Arial"/>
                <a:sym typeface="Arial"/>
              </a:rPr>
              <a:t> is the European trading bloc composed European nations</a:t>
            </a:r>
            <a:r>
              <a:rPr lang="en-US" sz="3200" b="0" i="0" u="none" strike="noStrike" cap="none">
                <a:solidFill>
                  <a:schemeClr val="dk1"/>
                </a:solidFill>
                <a:latin typeface="Arial"/>
                <a:ea typeface="Arial"/>
                <a:cs typeface="Arial"/>
                <a:sym typeface="Arial"/>
              </a:rPr>
              <a:t> of Austria, Belgium, Denmark, Finland, France, Germany, Greece, Ireland, Italy, Luxembourg, the Netherlands, Portugal, Spain, Sweden, and the United Kingdom.</a:t>
            </a:r>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none" strike="noStrike" cap="none">
                <a:solidFill>
                  <a:schemeClr val="dk1"/>
                </a:solidFill>
                <a:latin typeface="Arial"/>
                <a:ea typeface="Arial"/>
                <a:cs typeface="Arial"/>
                <a:sym typeface="Arial"/>
              </a:rPr>
              <a:t>Other Associations</a:t>
            </a:r>
            <a:endParaRPr/>
          </a:p>
        </p:txBody>
      </p:sp>
      <p:sp>
        <p:nvSpPr>
          <p:cNvPr id="223" name="Google Shape;223;p30"/>
          <p:cNvSpPr txBox="1">
            <a:spLocks noGrp="1"/>
          </p:cNvSpPr>
          <p:nvPr>
            <p:ph type="body" idx="1"/>
          </p:nvPr>
        </p:nvSpPr>
        <p:spPr>
          <a:xfrm>
            <a:off x="1981200" y="1524000"/>
            <a:ext cx="82296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Association of Southeast Asian Nations- </a:t>
            </a:r>
            <a:r>
              <a:rPr lang="en-US" sz="3200" b="0" i="0" u="sng" strike="noStrike" cap="none">
                <a:solidFill>
                  <a:schemeClr val="dk1"/>
                </a:solidFill>
                <a:latin typeface="Arial"/>
                <a:ea typeface="Arial"/>
                <a:cs typeface="Arial"/>
                <a:sym typeface="Arial"/>
              </a:rPr>
              <a:t>ASEAN-promotes trade and progress in Southeast Asia</a:t>
            </a:r>
            <a:endParaRPr/>
          </a:p>
          <a:p>
            <a:pPr marL="342900" marR="0" lvl="0" indent="-342900" algn="l" rtl="0">
              <a:spcBef>
                <a:spcPts val="640"/>
              </a:spcBef>
              <a:spcAft>
                <a:spcPts val="0"/>
              </a:spcAft>
              <a:buClr>
                <a:schemeClr val="lt2"/>
              </a:buClr>
              <a:buSzPts val="2400"/>
              <a:buFont typeface="Noto Sans Symbols"/>
              <a:buChar char="■"/>
            </a:pPr>
            <a:r>
              <a:rPr lang="en-US" sz="3200" b="0" i="0" u="sng" strike="noStrike" cap="none">
                <a:solidFill>
                  <a:schemeClr val="dk1"/>
                </a:solidFill>
                <a:latin typeface="Arial"/>
                <a:ea typeface="Arial"/>
                <a:cs typeface="Arial"/>
                <a:sym typeface="Arial"/>
              </a:rPr>
              <a:t>OPEC- Oil Producing and Exporting Countries</a:t>
            </a:r>
            <a:endParaRPr/>
          </a:p>
          <a:p>
            <a:pPr marL="342900" marR="0" lvl="0" indent="-342900" algn="l" rtl="0">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GATT- General Agreement on Trade and Tariff- promotes freer trade</a:t>
            </a:r>
            <a:endParaRPr/>
          </a:p>
          <a:p>
            <a:pPr marL="342900" marR="0" lvl="0" indent="-342900" algn="l" rtl="0">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BRIC-Brazil, Russia, India, China</a:t>
            </a:r>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none" strike="noStrike" cap="none">
                <a:solidFill>
                  <a:schemeClr val="dk1"/>
                </a:solidFill>
                <a:latin typeface="Arial"/>
                <a:ea typeface="Arial"/>
                <a:cs typeface="Arial"/>
                <a:sym typeface="Arial"/>
              </a:rPr>
              <a:t>Other</a:t>
            </a:r>
            <a:endParaRPr/>
          </a:p>
        </p:txBody>
      </p:sp>
      <p:sp>
        <p:nvSpPr>
          <p:cNvPr id="229" name="Google Shape;229;p31"/>
          <p:cNvSpPr txBox="1">
            <a:spLocks noGrp="1"/>
          </p:cNvSpPr>
          <p:nvPr>
            <p:ph type="body" idx="1"/>
          </p:nvPr>
        </p:nvSpPr>
        <p:spPr>
          <a:xfrm>
            <a:off x="609600" y="1981200"/>
            <a:ext cx="109728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2400"/>
              <a:buFont typeface="Noto Sans Symbols"/>
              <a:buChar char="■"/>
            </a:pPr>
            <a:r>
              <a:rPr lang="en-US" sz="3200" b="0" i="0" u="sng" strike="noStrike" cap="none">
                <a:solidFill>
                  <a:schemeClr val="dk1"/>
                </a:solidFill>
                <a:latin typeface="Arial"/>
                <a:ea typeface="Arial"/>
                <a:cs typeface="Arial"/>
                <a:sym typeface="Arial"/>
              </a:rPr>
              <a:t>The US grants Most Favored Nation status to nation and gives them a lower tariff.</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8"/>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sng" strike="noStrike" cap="none">
                <a:solidFill>
                  <a:schemeClr val="dk1"/>
                </a:solidFill>
                <a:latin typeface="Arial"/>
                <a:ea typeface="Arial"/>
                <a:cs typeface="Arial"/>
                <a:sym typeface="Arial"/>
              </a:rPr>
              <a:t>International Organizations</a:t>
            </a:r>
            <a:endParaRPr/>
          </a:p>
        </p:txBody>
      </p:sp>
      <p:sp>
        <p:nvSpPr>
          <p:cNvPr id="144" name="Google Shape;144;p18"/>
          <p:cNvSpPr txBox="1">
            <a:spLocks noGrp="1"/>
          </p:cNvSpPr>
          <p:nvPr>
            <p:ph type="body" idx="1"/>
          </p:nvPr>
        </p:nvSpPr>
        <p:spPr>
          <a:xfrm>
            <a:off x="609600" y="1981200"/>
            <a:ext cx="10972800" cy="388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2400"/>
              <a:buFont typeface="Noto Sans Symbols"/>
              <a:buChar char="■"/>
            </a:pPr>
            <a:r>
              <a:rPr lang="en-US" sz="3200" b="0" i="0" u="sng" strike="noStrike" cap="none">
                <a:solidFill>
                  <a:schemeClr val="dk1"/>
                </a:solidFill>
                <a:latin typeface="Arial"/>
                <a:ea typeface="Arial"/>
                <a:cs typeface="Arial"/>
                <a:sym typeface="Arial"/>
              </a:rPr>
              <a:t>Groups that monitor and help facilitate trade.</a:t>
            </a:r>
            <a:endParaRPr/>
          </a:p>
          <a:p>
            <a:pPr marL="342900" marR="0" lvl="0" indent="-190500" algn="l" rtl="0">
              <a:lnSpc>
                <a:spcPct val="90000"/>
              </a:lnSpc>
              <a:spcBef>
                <a:spcPts val="640"/>
              </a:spcBef>
              <a:spcAft>
                <a:spcPts val="0"/>
              </a:spcAft>
              <a:buClr>
                <a:schemeClr val="lt2"/>
              </a:buClr>
              <a:buSzPts val="2400"/>
              <a:buFont typeface="Noto Sans Symbols"/>
              <a:buNone/>
            </a:pPr>
            <a:endParaRPr sz="3200" b="0" i="0" u="sng" strike="noStrike" cap="none">
              <a:solidFill>
                <a:schemeClr val="dk1"/>
              </a:solidFill>
              <a:latin typeface="Arial"/>
              <a:ea typeface="Arial"/>
              <a:cs typeface="Arial"/>
              <a:sym typeface="Arial"/>
            </a:endParaRPr>
          </a:p>
          <a:p>
            <a:pPr marL="342900" marR="0" lvl="0" indent="-342900" algn="l" rtl="0">
              <a:lnSpc>
                <a:spcPct val="90000"/>
              </a:lnSpc>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World Bank</a:t>
            </a:r>
            <a:endParaRPr/>
          </a:p>
          <a:p>
            <a:pPr marL="342900" marR="0" lvl="0" indent="-342900" algn="l" rtl="0">
              <a:lnSpc>
                <a:spcPct val="90000"/>
              </a:lnSpc>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International Monetary Fund(IMF)</a:t>
            </a:r>
            <a:endParaRPr/>
          </a:p>
          <a:p>
            <a:pPr marL="342900" marR="0" lvl="0" indent="-342900" algn="l" rtl="0">
              <a:lnSpc>
                <a:spcPct val="90000"/>
              </a:lnSpc>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G8</a:t>
            </a:r>
            <a:endParaRPr/>
          </a:p>
          <a:p>
            <a:pPr marL="342900" marR="0" lvl="0" indent="-342900" algn="l" rtl="0">
              <a:lnSpc>
                <a:spcPct val="90000"/>
              </a:lnSpc>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World Trade Organization(WTO)</a:t>
            </a:r>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1981200" y="457200"/>
            <a:ext cx="8229600" cy="83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sng" strike="noStrike" cap="none">
                <a:solidFill>
                  <a:schemeClr val="hlink"/>
                </a:solidFill>
                <a:latin typeface="Arial"/>
                <a:ea typeface="Arial"/>
                <a:cs typeface="Arial"/>
                <a:sym typeface="Arial"/>
                <a:hlinkClick r:id="rId3"/>
              </a:rPr>
              <a:t>World Bank</a:t>
            </a:r>
            <a:endParaRPr sz="4400" b="0" i="0" u="none" strike="noStrike" cap="none">
              <a:solidFill>
                <a:schemeClr val="dk1"/>
              </a:solidFill>
              <a:latin typeface="Arial"/>
              <a:ea typeface="Arial"/>
              <a:cs typeface="Arial"/>
              <a:sym typeface="Arial"/>
            </a:endParaRPr>
          </a:p>
        </p:txBody>
      </p:sp>
      <p:sp>
        <p:nvSpPr>
          <p:cNvPr id="150" name="Google Shape;150;p19"/>
          <p:cNvSpPr txBox="1">
            <a:spLocks noGrp="1"/>
          </p:cNvSpPr>
          <p:nvPr>
            <p:ph type="body" idx="1"/>
          </p:nvPr>
        </p:nvSpPr>
        <p:spPr>
          <a:xfrm>
            <a:off x="1981200" y="1143000"/>
            <a:ext cx="8229600" cy="5410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2100"/>
              <a:buFont typeface="Noto Sans Symbols"/>
              <a:buChar char="■"/>
            </a:pPr>
            <a:r>
              <a:rPr lang="en-US" sz="2800" b="0" i="0" u="sng" strike="noStrike" cap="none">
                <a:solidFill>
                  <a:schemeClr val="dk1"/>
                </a:solidFill>
                <a:latin typeface="Arial"/>
                <a:ea typeface="Arial"/>
                <a:cs typeface="Arial"/>
                <a:sym typeface="Arial"/>
              </a:rPr>
              <a:t>The World Bank gives financial(loans and advice) assistance to developing nations.</a:t>
            </a:r>
            <a:endParaRPr/>
          </a:p>
          <a:p>
            <a:pPr marL="342900" marR="0" lvl="0" indent="-342900" algn="l" rtl="0">
              <a:lnSpc>
                <a:spcPct val="90000"/>
              </a:lnSpc>
              <a:spcBef>
                <a:spcPts val="400"/>
              </a:spcBef>
              <a:spcAft>
                <a:spcPts val="0"/>
              </a:spcAft>
              <a:buClr>
                <a:schemeClr val="lt2"/>
              </a:buClr>
              <a:buSzPts val="1500"/>
              <a:buFont typeface="Noto Sans Symbols"/>
              <a:buChar char="■"/>
            </a:pPr>
            <a:r>
              <a:rPr lang="en-US" sz="2000" b="0" i="0" u="none" strike="noStrike" cap="none">
                <a:solidFill>
                  <a:schemeClr val="dk1"/>
                </a:solidFill>
                <a:latin typeface="Arial"/>
                <a:ea typeface="Arial"/>
                <a:cs typeface="Arial"/>
                <a:sym typeface="Arial"/>
              </a:rPr>
              <a:t>The World Bank is a vital source of financial and technical assistance to developing countries around the world. We are not a bank in the common sense. We are made up of two unique development institutions owned by 184 member countries—the International Bank for Reconstruction and Development (IBRD) and the International Development Association (IDA). Each institution plays a different but supportive role in our mission of global poverty reduction and the improvement of living standards. </a:t>
            </a:r>
            <a:endParaRPr/>
          </a:p>
          <a:p>
            <a:pPr marL="342900" marR="0" lvl="0" indent="-247650" algn="l" rtl="0">
              <a:lnSpc>
                <a:spcPct val="90000"/>
              </a:lnSpc>
              <a:spcBef>
                <a:spcPts val="400"/>
              </a:spcBef>
              <a:spcAft>
                <a:spcPts val="0"/>
              </a:spcAft>
              <a:buClr>
                <a:schemeClr val="lt2"/>
              </a:buClr>
              <a:buSzPts val="1500"/>
              <a:buFont typeface="Noto Sans Symbols"/>
              <a:buNone/>
            </a:pPr>
            <a:endParaRPr sz="2000" b="0" i="0" u="none" strike="noStrike" cap="none">
              <a:solidFill>
                <a:schemeClr val="dk1"/>
              </a:solidFill>
              <a:latin typeface="Arial"/>
              <a:ea typeface="Arial"/>
              <a:cs typeface="Arial"/>
              <a:sym typeface="Arial"/>
            </a:endParaRPr>
          </a:p>
          <a:p>
            <a:pPr marL="342900" marR="0" lvl="0" indent="-247650" algn="l" rtl="0">
              <a:lnSpc>
                <a:spcPct val="90000"/>
              </a:lnSpc>
              <a:spcBef>
                <a:spcPts val="400"/>
              </a:spcBef>
              <a:spcAft>
                <a:spcPts val="0"/>
              </a:spcAft>
              <a:buClr>
                <a:schemeClr val="lt2"/>
              </a:buClr>
              <a:buSzPts val="1500"/>
              <a:buFont typeface="Noto Sans Symbols"/>
              <a:buNone/>
            </a:pPr>
            <a:endParaRPr sz="2000" b="0" i="0" u="none" strike="noStrike" cap="none">
              <a:solidFill>
                <a:schemeClr val="dk1"/>
              </a:solidFill>
              <a:latin typeface="Arial"/>
              <a:ea typeface="Arial"/>
              <a:cs typeface="Arial"/>
              <a:sym typeface="Arial"/>
            </a:endParaRPr>
          </a:p>
          <a:p>
            <a:pPr marL="342900" marR="0" lvl="0" indent="-247650" algn="l" rtl="0">
              <a:lnSpc>
                <a:spcPct val="90000"/>
              </a:lnSpc>
              <a:spcBef>
                <a:spcPts val="400"/>
              </a:spcBef>
              <a:spcAft>
                <a:spcPts val="0"/>
              </a:spcAft>
              <a:buClr>
                <a:schemeClr val="lt2"/>
              </a:buClr>
              <a:buSzPts val="1500"/>
              <a:buFont typeface="Noto Sans Symbols"/>
              <a:buNone/>
            </a:pPr>
            <a:endParaRPr sz="2000" b="0" i="0" u="none" strike="noStrike" cap="none">
              <a:solidFill>
                <a:schemeClr val="dk1"/>
              </a:solidFill>
              <a:latin typeface="Arial"/>
              <a:ea typeface="Arial"/>
              <a:cs typeface="Arial"/>
              <a:sym typeface="Arial"/>
            </a:endParaRPr>
          </a:p>
          <a:p>
            <a:pPr marL="342900" marR="0" lvl="0" indent="-342900" algn="l" rtl="0">
              <a:lnSpc>
                <a:spcPct val="90000"/>
              </a:lnSpc>
              <a:spcBef>
                <a:spcPts val="560"/>
              </a:spcBef>
              <a:spcAft>
                <a:spcPts val="0"/>
              </a:spcAft>
              <a:buClr>
                <a:schemeClr val="lt2"/>
              </a:buClr>
              <a:buSzPts val="2100"/>
              <a:buFont typeface="Noto Sans Symbols"/>
              <a:buChar char="■"/>
            </a:pPr>
            <a:r>
              <a:rPr lang="en-US" sz="2800" b="0" i="0" u="none" strike="noStrike" cap="none">
                <a:solidFill>
                  <a:schemeClr val="dk1"/>
                </a:solidFill>
                <a:latin typeface="Arial"/>
                <a:ea typeface="Arial"/>
                <a:cs typeface="Arial"/>
                <a:sym typeface="Arial"/>
              </a:rPr>
              <a:t>Dr. Jim Yong</a:t>
            </a:r>
            <a:endParaRPr/>
          </a:p>
        </p:txBody>
      </p:sp>
      <p:pic>
        <p:nvPicPr>
          <p:cNvPr id="151" name="Google Shape;151;p19"/>
          <p:cNvPicPr preferRelativeResize="0"/>
          <p:nvPr/>
        </p:nvPicPr>
        <p:blipFill rotWithShape="1">
          <a:blip r:embed="rId4">
            <a:alphaModFix/>
          </a:blip>
          <a:srcRect/>
          <a:stretch/>
        </p:blipFill>
        <p:spPr>
          <a:xfrm>
            <a:off x="8305801" y="4724400"/>
            <a:ext cx="1266825" cy="1524000"/>
          </a:xfrm>
          <a:prstGeom prst="rect">
            <a:avLst/>
          </a:prstGeom>
          <a:noFill/>
          <a:ln>
            <a:noFill/>
          </a:ln>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sng" strike="noStrike" cap="none">
                <a:solidFill>
                  <a:schemeClr val="dk1"/>
                </a:solidFill>
                <a:latin typeface="Arial"/>
                <a:ea typeface="Arial"/>
                <a:cs typeface="Arial"/>
                <a:sym typeface="Arial"/>
              </a:rPr>
              <a:t>International Monetary Fund</a:t>
            </a:r>
            <a:endParaRPr/>
          </a:p>
        </p:txBody>
      </p:sp>
      <p:sp>
        <p:nvSpPr>
          <p:cNvPr id="157" name="Google Shape;157;p20"/>
          <p:cNvSpPr txBox="1">
            <a:spLocks noGrp="1"/>
          </p:cNvSpPr>
          <p:nvPr>
            <p:ph type="body" idx="1"/>
          </p:nvPr>
        </p:nvSpPr>
        <p:spPr>
          <a:xfrm>
            <a:off x="609600" y="1981200"/>
            <a:ext cx="109728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Promote economic and social progress in developing countries.</a:t>
            </a:r>
            <a:endParaRPr/>
          </a:p>
          <a:p>
            <a:pPr marL="342900" marR="0" lvl="0" indent="-342900" algn="l" rtl="0">
              <a:spcBef>
                <a:spcPts val="640"/>
              </a:spcBef>
              <a:spcAft>
                <a:spcPts val="0"/>
              </a:spcAft>
              <a:buClr>
                <a:schemeClr val="lt2"/>
              </a:buClr>
              <a:buSzPts val="2400"/>
              <a:buFont typeface="Noto Sans Symbols"/>
              <a:buChar char="■"/>
            </a:pPr>
            <a:r>
              <a:rPr lang="en-US" sz="3200" b="0" i="0" u="sng" strike="noStrike" cap="none">
                <a:solidFill>
                  <a:schemeClr val="dk1"/>
                </a:solidFill>
                <a:latin typeface="Arial"/>
                <a:ea typeface="Arial"/>
                <a:cs typeface="Arial"/>
                <a:sym typeface="Arial"/>
              </a:rPr>
              <a:t>Gives advice to developing nations</a:t>
            </a:r>
            <a:endParaRPr/>
          </a:p>
          <a:p>
            <a:pPr marL="342900" marR="0" lvl="0" indent="-342900" algn="l" rtl="0">
              <a:spcBef>
                <a:spcPts val="640"/>
              </a:spcBef>
              <a:spcAft>
                <a:spcPts val="0"/>
              </a:spcAft>
              <a:buClr>
                <a:schemeClr val="lt2"/>
              </a:buClr>
              <a:buSzPts val="2400"/>
              <a:buFont typeface="Noto Sans Symbols"/>
              <a:buChar char="■"/>
            </a:pPr>
            <a:r>
              <a:rPr lang="en-US" sz="3200" b="0" i="0" u="sng" strike="noStrike" cap="none">
                <a:solidFill>
                  <a:schemeClr val="dk1"/>
                </a:solidFill>
                <a:latin typeface="Arial"/>
                <a:ea typeface="Arial"/>
                <a:cs typeface="Arial"/>
                <a:sym typeface="Arial"/>
              </a:rPr>
              <a:t>Monitors nations monetary policy</a:t>
            </a:r>
            <a:endParaRPr/>
          </a:p>
          <a:p>
            <a:pPr marL="342900" marR="0" lvl="0" indent="-342900" algn="l" rtl="0">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Often has mixed results.</a:t>
            </a:r>
            <a:endParaRPr/>
          </a:p>
          <a:p>
            <a:pPr marL="342900" marR="0" lvl="0" indent="-342900" algn="l" rtl="0">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Christine Lagarde- Head of</a:t>
            </a:r>
            <a:endParaRPr/>
          </a:p>
          <a:p>
            <a:pPr marL="342900" marR="0" lvl="0" indent="-342900" algn="l" rtl="0">
              <a:spcBef>
                <a:spcPts val="640"/>
              </a:spcBef>
              <a:spcAft>
                <a:spcPts val="0"/>
              </a:spcAft>
              <a:buClr>
                <a:schemeClr val="lt2"/>
              </a:buClr>
              <a:buFont typeface="Noto Sans Symbols"/>
              <a:buNone/>
            </a:pPr>
            <a:r>
              <a:rPr lang="en-US" sz="3200" b="0" i="0" u="none" strike="noStrike" cap="none">
                <a:solidFill>
                  <a:schemeClr val="dk1"/>
                </a:solidFill>
                <a:latin typeface="Arial"/>
                <a:ea typeface="Arial"/>
                <a:cs typeface="Arial"/>
                <a:sym typeface="Arial"/>
              </a:rPr>
              <a:t>IMF</a:t>
            </a:r>
            <a:endParaRPr/>
          </a:p>
        </p:txBody>
      </p:sp>
      <p:pic>
        <p:nvPicPr>
          <p:cNvPr id="158" name="Google Shape;158;p20" descr="http://t1.gstatic.com/images?q=tbn:ANd9GcQ5OAgTgaaVZxbgB4V_WP0lY00CRxsR3Vv_9YW__ul4aqg__Im9ffXSqxz8">
            <a:hlinkClick r:id="rId3"/>
          </p:cNvPr>
          <p:cNvPicPr preferRelativeResize="0"/>
          <p:nvPr/>
        </p:nvPicPr>
        <p:blipFill rotWithShape="1">
          <a:blip r:embed="rId4">
            <a:alphaModFix/>
          </a:blip>
          <a:srcRect/>
          <a:stretch/>
        </p:blipFill>
        <p:spPr>
          <a:xfrm>
            <a:off x="7467601" y="4267200"/>
            <a:ext cx="2595563" cy="1695450"/>
          </a:xfrm>
          <a:prstGeom prst="rect">
            <a:avLst/>
          </a:prstGeom>
          <a:noFill/>
          <a:ln>
            <a:noFill/>
          </a:ln>
        </p:spPr>
      </p:pic>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1"/>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sng" strike="noStrike" cap="none">
                <a:solidFill>
                  <a:schemeClr val="dk1"/>
                </a:solidFill>
                <a:latin typeface="Arial"/>
                <a:ea typeface="Arial"/>
                <a:cs typeface="Arial"/>
                <a:sym typeface="Arial"/>
              </a:rPr>
              <a:t>World Trade Organization</a:t>
            </a:r>
            <a:endParaRPr/>
          </a:p>
        </p:txBody>
      </p:sp>
      <p:sp>
        <p:nvSpPr>
          <p:cNvPr id="164" name="Google Shape;164;p21"/>
          <p:cNvSpPr txBox="1">
            <a:spLocks noGrp="1"/>
          </p:cNvSpPr>
          <p:nvPr>
            <p:ph type="body" idx="1"/>
          </p:nvPr>
        </p:nvSpPr>
        <p:spPr>
          <a:xfrm>
            <a:off x="609600" y="1981200"/>
            <a:ext cx="109728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2400"/>
              <a:buFont typeface="Noto Sans Symbols"/>
              <a:buChar char="■"/>
            </a:pPr>
            <a:r>
              <a:rPr lang="en-US" sz="3200" b="0" i="0" u="sng" strike="noStrike" cap="none">
                <a:solidFill>
                  <a:schemeClr val="dk1"/>
                </a:solidFill>
                <a:latin typeface="Arial"/>
                <a:ea typeface="Arial"/>
                <a:cs typeface="Arial"/>
                <a:sym typeface="Arial"/>
              </a:rPr>
              <a:t>Organization which monitors trade to ensure fairness.  </a:t>
            </a:r>
            <a:endParaRPr/>
          </a:p>
          <a:p>
            <a:pPr marL="742950" marR="0" lvl="1" indent="-285750" algn="l" rtl="0">
              <a:spcBef>
                <a:spcPts val="560"/>
              </a:spcBef>
              <a:spcAft>
                <a:spcPts val="0"/>
              </a:spcAft>
              <a:buClr>
                <a:schemeClr val="accent2"/>
              </a:buClr>
              <a:buSzPts val="2240"/>
              <a:buFont typeface="Noto Sans Symbols"/>
              <a:buChar char="◻"/>
            </a:pPr>
            <a:r>
              <a:rPr lang="en-US" sz="2800" b="0" i="0" u="none" strike="noStrike" cap="none">
                <a:solidFill>
                  <a:schemeClr val="dk1"/>
                </a:solidFill>
                <a:latin typeface="Arial"/>
                <a:ea typeface="Arial"/>
                <a:cs typeface="Arial"/>
                <a:sym typeface="Arial"/>
              </a:rPr>
              <a:t>Dumping- Selling goods abroad cheaper than domestically</a:t>
            </a:r>
            <a:endParaRPr/>
          </a:p>
          <a:p>
            <a:pPr marL="742950" marR="0" lvl="1" indent="-285750" algn="l" rtl="0">
              <a:spcBef>
                <a:spcPts val="560"/>
              </a:spcBef>
              <a:spcAft>
                <a:spcPts val="0"/>
              </a:spcAft>
              <a:buClr>
                <a:schemeClr val="accent2"/>
              </a:buClr>
              <a:buSzPts val="2240"/>
              <a:buFont typeface="Noto Sans Symbols"/>
              <a:buChar char="◻"/>
            </a:pPr>
            <a:r>
              <a:rPr lang="en-US" sz="2800" b="0" i="0" u="none" strike="noStrike" cap="none">
                <a:solidFill>
                  <a:schemeClr val="dk1"/>
                </a:solidFill>
                <a:latin typeface="Arial"/>
                <a:ea typeface="Arial"/>
                <a:cs typeface="Arial"/>
                <a:sym typeface="Arial"/>
              </a:rPr>
              <a:t>Copyright violations</a:t>
            </a:r>
            <a:endParaRPr/>
          </a:p>
          <a:p>
            <a:pPr marL="742950" marR="0" lvl="1" indent="-285750" algn="l" rtl="0">
              <a:spcBef>
                <a:spcPts val="560"/>
              </a:spcBef>
              <a:spcAft>
                <a:spcPts val="0"/>
              </a:spcAft>
              <a:buClr>
                <a:schemeClr val="accent2"/>
              </a:buClr>
              <a:buSzPts val="2240"/>
              <a:buFont typeface="Noto Sans Symbols"/>
              <a:buChar char="◻"/>
            </a:pPr>
            <a:r>
              <a:rPr lang="en-US" sz="2800" b="0" i="0" u="none" strike="noStrike" cap="none">
                <a:solidFill>
                  <a:schemeClr val="dk1"/>
                </a:solidFill>
                <a:latin typeface="Arial"/>
                <a:ea typeface="Arial"/>
                <a:cs typeface="Arial"/>
                <a:sym typeface="Arial"/>
              </a:rPr>
              <a:t>Labor practices</a:t>
            </a:r>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descr="Image result for wto protests"/>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70" name="Google Shape;170;p22"/>
          <p:cNvPicPr preferRelativeResize="0"/>
          <p:nvPr/>
        </p:nvPicPr>
        <p:blipFill rotWithShape="1">
          <a:blip r:embed="rId3">
            <a:alphaModFix/>
          </a:blip>
          <a:srcRect/>
          <a:stretch/>
        </p:blipFill>
        <p:spPr>
          <a:xfrm>
            <a:off x="382328" y="457199"/>
            <a:ext cx="4264099" cy="2586887"/>
          </a:xfrm>
          <a:prstGeom prst="rect">
            <a:avLst/>
          </a:prstGeom>
          <a:noFill/>
          <a:ln>
            <a:noFill/>
          </a:ln>
        </p:spPr>
      </p:pic>
      <p:pic>
        <p:nvPicPr>
          <p:cNvPr id="171" name="Google Shape;171;p22"/>
          <p:cNvPicPr preferRelativeResize="0"/>
          <p:nvPr/>
        </p:nvPicPr>
        <p:blipFill rotWithShape="1">
          <a:blip r:embed="rId4">
            <a:alphaModFix/>
          </a:blip>
          <a:srcRect/>
          <a:stretch/>
        </p:blipFill>
        <p:spPr>
          <a:xfrm>
            <a:off x="6096000" y="353179"/>
            <a:ext cx="4309841" cy="3228221"/>
          </a:xfrm>
          <a:prstGeom prst="rect">
            <a:avLst/>
          </a:prstGeom>
          <a:noFill/>
          <a:ln>
            <a:noFill/>
          </a:ln>
        </p:spPr>
      </p:pic>
      <p:pic>
        <p:nvPicPr>
          <p:cNvPr id="172" name="Google Shape;172;p22"/>
          <p:cNvPicPr preferRelativeResize="0"/>
          <p:nvPr/>
        </p:nvPicPr>
        <p:blipFill rotWithShape="1">
          <a:blip r:embed="rId5">
            <a:alphaModFix/>
          </a:blip>
          <a:srcRect/>
          <a:stretch/>
        </p:blipFill>
        <p:spPr>
          <a:xfrm>
            <a:off x="244105" y="3581400"/>
            <a:ext cx="5144109" cy="2965007"/>
          </a:xfrm>
          <a:prstGeom prst="rect">
            <a:avLst/>
          </a:prstGeom>
          <a:noFill/>
          <a:ln>
            <a:noFill/>
          </a:ln>
        </p:spPr>
      </p:pic>
      <p:pic>
        <p:nvPicPr>
          <p:cNvPr id="173" name="Google Shape;173;p22"/>
          <p:cNvPicPr preferRelativeResize="0"/>
          <p:nvPr/>
        </p:nvPicPr>
        <p:blipFill rotWithShape="1">
          <a:blip r:embed="rId6">
            <a:alphaModFix/>
          </a:blip>
          <a:srcRect/>
          <a:stretch/>
        </p:blipFill>
        <p:spPr>
          <a:xfrm>
            <a:off x="6301562" y="3581400"/>
            <a:ext cx="4388636" cy="32307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none" strike="noStrike" cap="none">
                <a:solidFill>
                  <a:schemeClr val="dk1"/>
                </a:solidFill>
                <a:latin typeface="Arial"/>
                <a:ea typeface="Arial"/>
                <a:cs typeface="Arial"/>
                <a:sym typeface="Arial"/>
              </a:rPr>
              <a:t>How is this ironic?</a:t>
            </a:r>
            <a:endParaRPr/>
          </a:p>
        </p:txBody>
      </p:sp>
      <p:pic>
        <p:nvPicPr>
          <p:cNvPr id="179" name="Google Shape;179;p23"/>
          <p:cNvPicPr preferRelativeResize="0"/>
          <p:nvPr/>
        </p:nvPicPr>
        <p:blipFill rotWithShape="1">
          <a:blip r:embed="rId3">
            <a:alphaModFix/>
          </a:blip>
          <a:srcRect/>
          <a:stretch/>
        </p:blipFill>
        <p:spPr>
          <a:xfrm>
            <a:off x="3276600" y="1524001"/>
            <a:ext cx="5334000" cy="43545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1981200" y="457200"/>
            <a:ext cx="8229600" cy="838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none" strike="noStrike" cap="none">
                <a:solidFill>
                  <a:schemeClr val="dk1"/>
                </a:solidFill>
                <a:latin typeface="Arial"/>
                <a:ea typeface="Arial"/>
                <a:cs typeface="Arial"/>
                <a:sym typeface="Arial"/>
              </a:rPr>
              <a:t>G8/7	</a:t>
            </a:r>
            <a:endParaRPr/>
          </a:p>
        </p:txBody>
      </p:sp>
      <p:sp>
        <p:nvSpPr>
          <p:cNvPr id="185" name="Google Shape;185;p24"/>
          <p:cNvSpPr txBox="1">
            <a:spLocks noGrp="1"/>
          </p:cNvSpPr>
          <p:nvPr>
            <p:ph type="body" idx="1"/>
          </p:nvPr>
        </p:nvSpPr>
        <p:spPr>
          <a:xfrm>
            <a:off x="981425" y="1143000"/>
            <a:ext cx="9229500" cy="4724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Eight of the most economically powerful nations meet to discuss the world economy. </a:t>
            </a:r>
            <a:endParaRPr/>
          </a:p>
          <a:p>
            <a:pPr marL="342900" marR="0" lvl="0" indent="-342900" algn="l" rtl="0">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Members- Canada, U.S., France, Germany, Italy, Japan, United Kingdom, Russia.(Russia was recently kicked out of group over tensions with the Ukraine.)</a:t>
            </a:r>
            <a:endParaRPr/>
          </a:p>
          <a:p>
            <a:pPr marL="342900" marR="0" lvl="0" indent="-342900" algn="l" rtl="0">
              <a:spcBef>
                <a:spcPts val="640"/>
              </a:spcBef>
              <a:spcAft>
                <a:spcPts val="0"/>
              </a:spcAft>
              <a:buClr>
                <a:schemeClr val="lt2"/>
              </a:buClr>
              <a:buSzPts val="2400"/>
              <a:buFont typeface="Noto Sans Symbols"/>
              <a:buChar char="■"/>
            </a:pPr>
            <a:r>
              <a:rPr lang="en-US" sz="3200" b="0" i="0" u="sng" strike="noStrike" cap="none">
                <a:solidFill>
                  <a:schemeClr val="hlink"/>
                </a:solidFill>
                <a:latin typeface="Arial"/>
                <a:ea typeface="Arial"/>
                <a:cs typeface="Arial"/>
                <a:sym typeface="Arial"/>
                <a:hlinkClick r:id="rId3"/>
              </a:rPr>
              <a:t>Last meeting in June 201</a:t>
            </a:r>
            <a:r>
              <a:rPr lang="en-US" u="sng">
                <a:solidFill>
                  <a:schemeClr val="hlink"/>
                </a:solidFill>
                <a:hlinkClick r:id="rId3"/>
              </a:rPr>
              <a:t>8</a:t>
            </a:r>
            <a:r>
              <a:rPr lang="en-US" sz="3200" b="0" i="0" u="sng" strike="noStrike" cap="none">
                <a:solidFill>
                  <a:schemeClr val="hlink"/>
                </a:solidFill>
                <a:latin typeface="Arial"/>
                <a:ea typeface="Arial"/>
                <a:cs typeface="Arial"/>
                <a:sym typeface="Arial"/>
                <a:hlinkClick r:id="rId3"/>
              </a:rPr>
              <a:t> in </a:t>
            </a:r>
            <a:r>
              <a:rPr lang="en-US" u="sng">
                <a:solidFill>
                  <a:schemeClr val="hlink"/>
                </a:solidFill>
                <a:hlinkClick r:id="rId3"/>
              </a:rPr>
              <a:t>Canada</a:t>
            </a:r>
            <a:r>
              <a:rPr lang="en-US" sz="3200" b="0" i="0" u="sng" strike="noStrike" cap="none">
                <a:solidFill>
                  <a:schemeClr val="hlink"/>
                </a:solidFill>
                <a:latin typeface="Arial"/>
                <a:ea typeface="Arial"/>
                <a:cs typeface="Arial"/>
                <a:sym typeface="Arial"/>
                <a:hlinkClick r:id="rId3"/>
              </a:rPr>
              <a:t>.</a:t>
            </a:r>
            <a:endParaRPr/>
          </a:p>
          <a:p>
            <a:pPr marL="342900" marR="0" lvl="0" indent="-342900" algn="l" rtl="0">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Meet at Sea Island, GA in 2004.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5"/>
          <p:cNvSpPr txBox="1">
            <a:spLocks noGrp="1"/>
          </p:cNvSpPr>
          <p:nvPr>
            <p:ph type="title"/>
          </p:nvPr>
        </p:nvSpPr>
        <p:spPr>
          <a:xfrm>
            <a:off x="609600" y="457200"/>
            <a:ext cx="10972800" cy="1371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4400" b="0" i="0" u="none" strike="noStrike" cap="none">
                <a:solidFill>
                  <a:schemeClr val="dk1"/>
                </a:solidFill>
                <a:latin typeface="Arial"/>
                <a:ea typeface="Arial"/>
                <a:cs typeface="Arial"/>
                <a:sym typeface="Arial"/>
              </a:rPr>
              <a:t>Other “G”s</a:t>
            </a:r>
            <a:endParaRPr/>
          </a:p>
        </p:txBody>
      </p:sp>
      <p:sp>
        <p:nvSpPr>
          <p:cNvPr id="191" name="Google Shape;191;p25"/>
          <p:cNvSpPr txBox="1">
            <a:spLocks noGrp="1"/>
          </p:cNvSpPr>
          <p:nvPr>
            <p:ph type="body" idx="1"/>
          </p:nvPr>
        </p:nvSpPr>
        <p:spPr>
          <a:xfrm>
            <a:off x="609600" y="1981200"/>
            <a:ext cx="10972800" cy="3886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G20-Representatives from 20 influential countries meet to discuss economic concerns </a:t>
            </a:r>
            <a:endParaRPr/>
          </a:p>
          <a:p>
            <a:pPr marL="342900" marR="0" lvl="0" indent="-342900" algn="l" rtl="0">
              <a:spcBef>
                <a:spcPts val="640"/>
              </a:spcBef>
              <a:spcAft>
                <a:spcPts val="0"/>
              </a:spcAft>
              <a:buClr>
                <a:schemeClr val="lt2"/>
              </a:buClr>
              <a:buSzPts val="2400"/>
              <a:buFont typeface="Noto Sans Symbols"/>
              <a:buChar char="■"/>
            </a:pPr>
            <a:r>
              <a:rPr lang="en-US" sz="3200" b="0" i="0" u="none" strike="noStrike" cap="none">
                <a:solidFill>
                  <a:schemeClr val="dk1"/>
                </a:solidFill>
                <a:latin typeface="Arial"/>
                <a:ea typeface="Arial"/>
                <a:cs typeface="Arial"/>
                <a:sym typeface="Arial"/>
              </a:rPr>
              <a:t>G40-Representatives from 40 influential countries meet to discuss economic concerns </a:t>
            </a:r>
            <a:endParaRPr/>
          </a:p>
          <a:p>
            <a:pPr marL="342900" marR="0" lvl="0" indent="-190500" algn="l" rtl="0">
              <a:spcBef>
                <a:spcPts val="640"/>
              </a:spcBef>
              <a:spcAft>
                <a:spcPts val="0"/>
              </a:spcAft>
              <a:buClr>
                <a:schemeClr val="lt2"/>
              </a:buClr>
              <a:buSzPts val="2400"/>
              <a:buFont typeface="Noto Sans Symbols"/>
              <a:buNone/>
            </a:pPr>
            <a:endParaRPr sz="3200" b="0" i="0" u="none" strike="noStrike" cap="none">
              <a:solidFill>
                <a:schemeClr val="dk1"/>
              </a:solidFill>
              <a:latin typeface="Arial"/>
              <a:ea typeface="Arial"/>
              <a:cs typeface="Arial"/>
              <a:sym typeface="Arial"/>
            </a:endParaRPr>
          </a:p>
        </p:txBody>
      </p:sp>
      <p:pic>
        <p:nvPicPr>
          <p:cNvPr id="192" name="Google Shape;192;p25" descr="G20 France 2011"/>
          <p:cNvPicPr preferRelativeResize="0"/>
          <p:nvPr/>
        </p:nvPicPr>
        <p:blipFill rotWithShape="1">
          <a:blip r:embed="rId3">
            <a:alphaModFix/>
          </a:blip>
          <a:srcRect/>
          <a:stretch/>
        </p:blipFill>
        <p:spPr>
          <a:xfrm>
            <a:off x="8534400" y="152401"/>
            <a:ext cx="1555750" cy="1876425"/>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519</Words>
  <Application>Microsoft Office PowerPoint</Application>
  <PresentationFormat>Widescreen</PresentationFormat>
  <Paragraphs>63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Noto Sans Symbols</vt:lpstr>
      <vt:lpstr>Arial</vt:lpstr>
      <vt:lpstr>Times New Roman</vt:lpstr>
      <vt:lpstr>Arial Black</vt:lpstr>
      <vt:lpstr>Pixel</vt:lpstr>
      <vt:lpstr>Vocabulary Day 6</vt:lpstr>
      <vt:lpstr>International Organizations</vt:lpstr>
      <vt:lpstr>World Bank</vt:lpstr>
      <vt:lpstr>International Monetary Fund</vt:lpstr>
      <vt:lpstr>World Trade Organization</vt:lpstr>
      <vt:lpstr>PowerPoint Presentation</vt:lpstr>
      <vt:lpstr>How is this ironic?</vt:lpstr>
      <vt:lpstr>G8/7 </vt:lpstr>
      <vt:lpstr>Other “G”s</vt:lpstr>
      <vt:lpstr>International Trading Blocks</vt:lpstr>
      <vt:lpstr>The North American Free-Trade Agreement (NAFTA)</vt:lpstr>
      <vt:lpstr>PowerPoint Presentation</vt:lpstr>
      <vt:lpstr>European Union</vt:lpstr>
      <vt:lpstr>Other Associations</vt:lpstr>
      <vt:lpstr>Other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 Day 6</dc:title>
  <dc:creator>Clayton D. Jenkins</dc:creator>
  <cp:lastModifiedBy>Clayton D. Jenkins</cp:lastModifiedBy>
  <cp:revision>1</cp:revision>
  <dcterms:modified xsi:type="dcterms:W3CDTF">2019-09-19T19:16:15Z</dcterms:modified>
</cp:coreProperties>
</file>