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bca6cd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bbca6cd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bbca6cd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bbca6cd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bbca6cd5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bbca6cd5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6efc5d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6efc5d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Text, and Content">
  <p:cSld name="1_Title, Text,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>
            <a:spLocks noGrp="1"/>
          </p:cNvSpPr>
          <p:nvPr>
            <p:ph type="dgm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gRRxn8Fsek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4g1XFU8Gt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nuniversity.com/flash.asp?err=20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eymuseum.com/index_english.html" TargetMode="External"/><Relationship Id="rId5" Type="http://schemas.openxmlformats.org/officeDocument/2006/relationships/hyperlink" Target="http://www.frbsf.org/currency/index.html" TargetMode="External"/><Relationship Id="rId4" Type="http://schemas.openxmlformats.org/officeDocument/2006/relationships/hyperlink" Target="https://www.npr.org/2018/08/10/637390619/why-trading-venezuela-s-bolivar-for-u-s-dollars-is-dangero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Yap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0" y="141765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500 miles in open water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days in a canoe pulling a raft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feet to 1 inch in diameter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take as many as 20 men to move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@6,800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 1/8 the size of Paulding County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money important in an economy?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there a need for money?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to compare.    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to barter.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carry</a:t>
            </a:r>
            <a:endParaRPr sz="360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function of Money</a:t>
            </a: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Medium of Exchange-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accepted as payment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of Value-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gives a standard of value of things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of Value-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stores value because 1)it is nonperishable and 2)it keeps its value over time</a:t>
            </a:r>
            <a:endParaRPr sz="360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of Money</a:t>
            </a: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Durable-used multiple times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Portable-easily carried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Divisibility-can be divided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Stability in value-keeps value fairly well</a:t>
            </a:r>
            <a:endParaRPr sz="3600"/>
          </a:p>
          <a:p>
            <a:pPr marL="342900" marR="0" lvl="0" indent="-3683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Acceptability-people accept it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Federal Reserve Notes anyone?</a:t>
            </a: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 of Money’s Value</a:t>
            </a: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Commodity Money-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that has its own value-example gold, silver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Representative Money-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that can be exchange for something of value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Fiat Money- something of value because a government says so- example U.S. coins and paper money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00" y="0"/>
            <a:ext cx="7720526" cy="30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4">
            <a:alphaModFix/>
          </a:blip>
          <a:srcRect b="49629"/>
          <a:stretch/>
        </p:blipFill>
        <p:spPr>
          <a:xfrm>
            <a:off x="5281600" y="3063700"/>
            <a:ext cx="6505575" cy="28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/>
        </p:nvSpPr>
        <p:spPr>
          <a:xfrm>
            <a:off x="103500" y="4440350"/>
            <a:ext cx="5002800" cy="24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22222"/>
                </a:solidFill>
                <a:highlight>
                  <a:srgbClr val="FFFFFF"/>
                </a:highlight>
              </a:rPr>
              <a:t>Chaos In North Korea As Currency Devalued By 100 To 1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44500" lvl="0" indent="-2286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444444"/>
              </a:buClr>
              <a:buSzPts val="1150"/>
              <a:buNone/>
            </a:pPr>
            <a:r>
              <a:rPr lang="en-US" sz="1150">
                <a:solidFill>
                  <a:srgbClr val="444444"/>
                </a:solidFill>
                <a:highlight>
                  <a:srgbClr val="FFFFFF"/>
                </a:highlight>
              </a:rPr>
              <a:t>Vincent Fernando</a:t>
            </a:r>
            <a:endParaRPr sz="115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445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50"/>
              <a:buNone/>
            </a:pPr>
            <a:r>
              <a:rPr lang="en-US" sz="1150">
                <a:solidFill>
                  <a:srgbClr val="444444"/>
                </a:solidFill>
                <a:highlight>
                  <a:srgbClr val="FFFFFF"/>
                </a:highlight>
              </a:rPr>
              <a:t>Dec. 1, 2009, 8:36 AM</a:t>
            </a:r>
            <a:endParaRPr sz="115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75" y="191475"/>
            <a:ext cx="5120200" cy="4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800" y="523650"/>
            <a:ext cx="6270001" cy="56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625" y="4484075"/>
            <a:ext cx="48033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of Money</a:t>
            </a:r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Deposits- AKA checks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Money-financial assets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need for Money</a:t>
            </a:r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1005350" y="1600200"/>
            <a:ext cx="92055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chickens equal a cow?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bushels of barley for a goat?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horses for an acre of land?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salt for a shield?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tulips for a leaf of tobacco?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 descr="Map of Pacif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5659" y="0"/>
            <a:ext cx="5530270" cy="41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 descr="Map of Federated States of Micrones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743" y="3223670"/>
            <a:ext cx="4650198" cy="349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 descr="250px-Yap_Island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1390" y="3461657"/>
            <a:ext cx="4140610" cy="339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of Money</a:t>
            </a:r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914401"/>
            <a:ext cx="6858000" cy="5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 descr="10-QZC08007_ART27-18-182_Yap-stone-mo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8" y="-44448"/>
            <a:ext cx="2682396" cy="322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 descr="stone-money-ban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5120" y="-273050"/>
            <a:ext cx="5238750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 descr="250px-Palau_house_with_yapese_stones_NOA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8025" y="490206"/>
            <a:ext cx="371475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 descr="yap_mone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1200" y="4495800"/>
            <a:ext cx="31242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 descr="http://img.xcitefun.net/users/2012/12/311009,xcitefun-unusual-money-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1214" y="2933700"/>
            <a:ext cx="7620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the following have in common?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400" y="1224338"/>
            <a:ext cx="295275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8750" y="1477603"/>
            <a:ext cx="4043326" cy="270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0525" y="4364803"/>
            <a:ext cx="4986394" cy="249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3144" y="445990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SSEMI1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Explain the role of money as a medium of exchange and how it facilitates exchange.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5" descr="http://t0.gstatic.com/images?q=tbn:ANd9GcTjlsp1xAUl_8-R5G7-Gk8bHqSmvXdEau_CEmqKNWkkogV2D1k5a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733" y="172447"/>
            <a:ext cx="33623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 descr="http://4.bp.blogspot.com/-E8p_6e0LYHE/Ubf5-5apGLI/AAAAAAAAA-Q/nQuKOm817d0/s1600/Bitcoin+won't+hide+you+from+the+NSA's+prying+eye+-+New+Bitcoin+World,+Latest+Bitcoin+News,+Free+Bitcoins+info,+ASIC+Mining+Info,+Bitcoin+video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4280" y="2174948"/>
            <a:ext cx="645795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6" descr="http://spectrum.ieee.org/img/06Bitcoin-13384129747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533400"/>
            <a:ext cx="7962900" cy="603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Money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Venezuela</a:t>
            </a: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 descr="pigsm">
            <a:hlinkClick r:id="rId5"/>
          </p:cNvPr>
          <p:cNvSpPr/>
          <p:nvPr/>
        </p:nvSpPr>
        <p:spPr>
          <a:xfrm>
            <a:off x="471075" y="519725"/>
            <a:ext cx="37338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 descr="pinesm">
            <a:hlinkClick r:id="rId6"/>
          </p:cNvPr>
          <p:cNvSpPr/>
          <p:nvPr/>
        </p:nvSpPr>
        <p:spPr>
          <a:xfrm>
            <a:off x="4419600" y="190500"/>
            <a:ext cx="3276600" cy="245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History of Money</a:t>
            </a:r>
            <a:endParaRPr/>
          </a:p>
        </p:txBody>
      </p:sp>
      <p:pic>
        <p:nvPicPr>
          <p:cNvPr id="185" name="Google Shape;185;p28" descr="history time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209800"/>
            <a:ext cx="9144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Widescreen</PresentationFormat>
  <Paragraphs>53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Yap</vt:lpstr>
      <vt:lpstr>PowerPoint Presentation</vt:lpstr>
      <vt:lpstr>PowerPoint Presentation</vt:lpstr>
      <vt:lpstr>What do the following have in common?</vt:lpstr>
      <vt:lpstr>Yap</vt:lpstr>
      <vt:lpstr>PowerPoint Presentation</vt:lpstr>
      <vt:lpstr>PowerPoint Presentation</vt:lpstr>
      <vt:lpstr>Money</vt:lpstr>
      <vt:lpstr>Brief History of Money</vt:lpstr>
      <vt:lpstr>Why is money important in an economy?</vt:lpstr>
      <vt:lpstr>Why is there a need for money?</vt:lpstr>
      <vt:lpstr>What is the function of Money</vt:lpstr>
      <vt:lpstr>Characteristics of Money</vt:lpstr>
      <vt:lpstr>Federal Reserve Notes anyone?</vt:lpstr>
      <vt:lpstr>Sources of Money’s Value</vt:lpstr>
      <vt:lpstr>PowerPoint Presentation</vt:lpstr>
      <vt:lpstr>PowerPoint Presentation</vt:lpstr>
      <vt:lpstr>Forms of Money</vt:lpstr>
      <vt:lpstr>The need for Money</vt:lpstr>
      <vt:lpstr>Security of Money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</dc:title>
  <dc:creator>Clayton D. Jenkins</dc:creator>
  <cp:lastModifiedBy>Clayton D. Jenkins</cp:lastModifiedBy>
  <cp:revision>1</cp:revision>
  <dcterms:modified xsi:type="dcterms:W3CDTF">2019-08-27T15:41:37Z</dcterms:modified>
</cp:coreProperties>
</file>