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54785cdf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54785cdf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, Text, and Content">
  <p:cSld name="1_Title, Text, and Conten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Table">
  <p:cSld name="1_Title and Table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and Text" type="objAndTx">
  <p:cSld name="OBJECT_AND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Diagram or Organization Chart" type="dgm">
  <p:cSld name="DIAGRAM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>
            <a:spLocks noGrp="1"/>
          </p:cNvSpPr>
          <p:nvPr>
            <p:ph type="dgm" idx="2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>
            <a:alphaModFix/>
          </a:blip>
          <a:tile tx="0" ty="0" sx="100000" sy="100000" flip="none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Vocabulary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Corporation- business with ownership separate from management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Sole Proprietorship- business owned by one individual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Partnership- business owned by 2 or more individuals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Trends</a:t>
            </a:r>
            <a:endParaRPr/>
          </a:p>
        </p:txBody>
      </p:sp>
      <p:sp>
        <p:nvSpPr>
          <p:cNvPr id="181" name="Google Shape;181;p2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Vertical Integration-  Buying up entire chain of supply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Amazon- trying to deliver own products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Wal-Mart- seeking to create banking services/credit cards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Disney- Creating delivery system for content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2057400" y="38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type of business should I work in or own?</a:t>
            </a:r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1"/>
          </p:nvPr>
        </p:nvSpPr>
        <p:spPr>
          <a:xfrm>
            <a:off x="1981200" y="1676401"/>
            <a:ext cx="8229600" cy="444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SSEMI4 The student will explain the organization and role of business and analyze the four types of market structures in the U.S. economy.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Compare and contrast three forms of business organization—sole proprietorship, partnership, and corporation.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Explain the role of profit as an incentive for entrepreneurs.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Firms</a:t>
            </a:r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firms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sole proprietorship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partnership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corporation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1981200" y="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Sole proprietorship</a:t>
            </a:r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492641" y="680483"/>
            <a:ext cx="11206717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048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 owner</a:t>
            </a:r>
            <a:endParaRPr sz="3000"/>
          </a:p>
          <a:p>
            <a:pPr marL="342900" marR="0" lvl="0" indent="-3048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Advantages: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autonomy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Easy to start</a:t>
            </a:r>
            <a:endParaRPr sz="3000"/>
          </a:p>
          <a:p>
            <a:pPr marL="342900" marR="0" lvl="0" indent="-3048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Disadvantages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difficult to acquire funds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unlimited liability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 specialization</a:t>
            </a:r>
            <a:endParaRPr sz="3000"/>
          </a:p>
          <a:p>
            <a:pPr marL="742950" marR="0" lvl="1" indent="-2730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–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 longevity</a:t>
            </a:r>
            <a:endParaRPr sz="3000"/>
          </a:p>
          <a:p>
            <a:pPr marL="342900" marR="0" lvl="0" indent="-3048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common form of business</a:t>
            </a:r>
            <a:r>
              <a:rPr lang="en-US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organization (by number of firms)</a:t>
            </a:r>
            <a:endParaRPr sz="3000"/>
          </a:p>
          <a:p>
            <a:pPr marL="342900" marR="0" lvl="0" indent="-3048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Accounts for a small share of total output.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l="7625" r="8397"/>
          <a:stretch/>
        </p:blipFill>
        <p:spPr>
          <a:xfrm>
            <a:off x="752825" y="452600"/>
            <a:ext cx="10829576" cy="6080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Partnership</a:t>
            </a:r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body" idx="1"/>
          </p:nvPr>
        </p:nvSpPr>
        <p:spPr>
          <a:xfrm>
            <a:off x="609600" y="122806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or more individuals share ownership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Advantages: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Pooled wealth and resources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Easier to raise money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Disadvantages: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Loss in autonomy (relative to sole proprietorship)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Unlimited liability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profits</a:t>
            </a:r>
            <a:endParaRPr/>
          </a:p>
          <a:p>
            <a:pPr marL="742950" marR="0" lvl="1" indent="-285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conflict/instability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>
            <a:spLocks noGrp="1"/>
          </p:cNvSpPr>
          <p:nvPr>
            <p:ph type="title"/>
          </p:nvPr>
        </p:nvSpPr>
        <p:spPr>
          <a:xfrm>
            <a:off x="1981200" y="0"/>
            <a:ext cx="8229600" cy="88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Corporation</a:t>
            </a:r>
            <a:endParaRPr/>
          </a:p>
        </p:txBody>
      </p:sp>
      <p:sp>
        <p:nvSpPr>
          <p:cNvPr id="159" name="Google Shape;159;p25"/>
          <p:cNvSpPr txBox="1">
            <a:spLocks noGrp="1"/>
          </p:cNvSpPr>
          <p:nvPr>
            <p:ph type="body" idx="1"/>
          </p:nvPr>
        </p:nvSpPr>
        <p:spPr>
          <a:xfrm>
            <a:off x="1020725" y="701750"/>
            <a:ext cx="10648800" cy="51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legal entity separate from its owners</a:t>
            </a:r>
            <a:endParaRPr sz="2800"/>
          </a:p>
          <a:p>
            <a:pPr marL="342900" marR="0" lvl="0" indent="-3175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Advantages</a:t>
            </a:r>
            <a:endParaRPr sz="280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liability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Easier to raise money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Specialized management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Unlimited life</a:t>
            </a:r>
            <a:endParaRPr/>
          </a:p>
          <a:p>
            <a:pPr marL="342900" marR="0" lvl="0" indent="-3175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Disadvantages</a:t>
            </a:r>
            <a:endParaRPr sz="280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separation of ownership from control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Difficult starting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bureaucratic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government control</a:t>
            </a:r>
            <a:endParaRPr/>
          </a:p>
          <a:p>
            <a:pPr marL="342900" marR="0" lvl="0" indent="-2921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output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produced by corporations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Corporate Ladder</a:t>
            </a:r>
            <a:endParaRPr/>
          </a:p>
        </p:txBody>
      </p:sp>
      <p:sp>
        <p:nvSpPr>
          <p:cNvPr id="165" name="Google Shape;165;p26"/>
          <p:cNvSpPr txBox="1"/>
          <p:nvPr/>
        </p:nvSpPr>
        <p:spPr>
          <a:xfrm>
            <a:off x="2274025" y="1364425"/>
            <a:ext cx="1364400" cy="10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CEO</a:t>
            </a:r>
            <a:endParaRPr sz="3600"/>
          </a:p>
        </p:txBody>
      </p:sp>
      <p:sp>
        <p:nvSpPr>
          <p:cNvPr id="166" name="Google Shape;166;p26"/>
          <p:cNvSpPr txBox="1"/>
          <p:nvPr/>
        </p:nvSpPr>
        <p:spPr>
          <a:xfrm>
            <a:off x="3024850" y="3958400"/>
            <a:ext cx="2049900" cy="10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Stock Holders</a:t>
            </a:r>
            <a:endParaRPr sz="3600"/>
          </a:p>
        </p:txBody>
      </p:sp>
      <p:sp>
        <p:nvSpPr>
          <p:cNvPr id="167" name="Google Shape;167;p26"/>
          <p:cNvSpPr txBox="1"/>
          <p:nvPr/>
        </p:nvSpPr>
        <p:spPr>
          <a:xfrm>
            <a:off x="6396800" y="2052200"/>
            <a:ext cx="2376300" cy="12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Board of Directors</a:t>
            </a:r>
            <a:endParaRPr sz="3600"/>
          </a:p>
        </p:txBody>
      </p:sp>
      <p:sp>
        <p:nvSpPr>
          <p:cNvPr id="168" name="Google Shape;168;p26"/>
          <p:cNvSpPr/>
          <p:nvPr/>
        </p:nvSpPr>
        <p:spPr>
          <a:xfrm rot="-9349707">
            <a:off x="3640415" y="1819236"/>
            <a:ext cx="2329108" cy="67342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6"/>
          <p:cNvSpPr/>
          <p:nvPr/>
        </p:nvSpPr>
        <p:spPr>
          <a:xfrm rot="-1735562">
            <a:off x="4474803" y="3671603"/>
            <a:ext cx="2038744" cy="6735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Examples</a:t>
            </a:r>
            <a:endParaRPr/>
          </a:p>
        </p:txBody>
      </p:sp>
      <p:sp>
        <p:nvSpPr>
          <p:cNvPr id="175" name="Google Shape;175;p2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LLC-Limited Liability Corporation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Franchise- Sell ideas/products to others for a fee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Coop- members are part owners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Profit- businesses working for no profit(Goodwill, etc)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Conglomerate- Large multi faceted corporations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64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 Theme</vt:lpstr>
      <vt:lpstr>Vocabulary</vt:lpstr>
      <vt:lpstr>What type of business should I work in or own?</vt:lpstr>
      <vt:lpstr>Firms</vt:lpstr>
      <vt:lpstr>Sole proprietorship</vt:lpstr>
      <vt:lpstr>PowerPoint Presentation</vt:lpstr>
      <vt:lpstr>Partnership</vt:lpstr>
      <vt:lpstr>Corporation</vt:lpstr>
      <vt:lpstr>Corporate Ladder</vt:lpstr>
      <vt:lpstr>Other Examples</vt:lpstr>
      <vt:lpstr>Trends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D. Jenkins</cp:lastModifiedBy>
  <cp:revision>1</cp:revision>
  <dcterms:modified xsi:type="dcterms:W3CDTF">2019-08-27T15:42:16Z</dcterms:modified>
</cp:coreProperties>
</file>