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887411-B98D-447F-93B3-7B0343582E24}">
  <a:tblStyle styleId="{E1887411-B98D-447F-93B3-7B0343582E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130056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1130056e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c8cd687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c8cd687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Menendez brothers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b0a957c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b0a957c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8aa822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28aa822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d2a4b8c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d2a4b8c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8aa8220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8aa8220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130056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130056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130056e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130056e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0b807d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0b807d4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fa84ddd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fa84ddd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efd0b8a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efd0b8a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0b807d4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0b807d4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Text, and Content">
  <p:cSld name="1_Title, Text,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able">
  <p:cSld name="1_Title and Tab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>
            <a:spLocks noGrp="1"/>
          </p:cNvSpPr>
          <p:nvPr>
            <p:ph type="dgm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liberty.org/videos/what-do-prices-know-that-you-don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2QlitH4nY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arnliberty.org/videos/everything-has-its-price-and-thats-a-good-thing/" TargetMode="Externa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.com/story/money/cars/ford/2018/08/14/first-ford-mustang-worth/95678400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Equilibrium Price-place where supply and demand curve meet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Clearing Price-same as equilibrium price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Allocate- to distribute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Incentive- a motivation</a:t>
            </a:r>
            <a:endParaRPr sz="360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$240,000 (2012)</a:t>
            </a:r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6163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Clyde Barrow’s Colt .45 sold for $240,000 while Bonnie Parker’s Colt .38 snub nose sold for $264,000.</a:t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700" y="2081038"/>
            <a:ext cx="5113799" cy="288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5558600" y="1600200"/>
            <a:ext cx="60237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Why did the price of this card skyrocket from $.10 to $10-$20?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That is a 10,000-20,000% increase!!!</a:t>
            </a: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3">
            <a:alphaModFix/>
          </a:blip>
          <a:srcRect l="34128" t="10904" r="34445" b="12841"/>
          <a:stretch/>
        </p:blipFill>
        <p:spPr>
          <a:xfrm>
            <a:off x="927800" y="507525"/>
            <a:ext cx="4375649" cy="606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is generally determined by the intersection of supply and demand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Due the constant shifting of supply and demand, price constantly changes. 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is also called </a:t>
            </a:r>
            <a:r>
              <a:rPr lang="en-US" sz="3200" b="1" i="0" u="sng" strike="noStrike" cap="none">
                <a:solidFill>
                  <a:schemeClr val="dk1"/>
                </a:solidFill>
              </a:rPr>
              <a:t>market equilibrium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3200" b="1" i="0" u="sng" strike="noStrike" cap="none">
                <a:solidFill>
                  <a:schemeClr val="dk1"/>
                </a:solidFill>
              </a:rPr>
              <a:t>market clearing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price.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market economy, prices often determine how resources are allocated.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2" descr="http://www.econedlink.org/lessons/images_lessons/557_marketschedulegraph_1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4250" y="242525"/>
            <a:ext cx="9108300" cy="57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if</a:t>
            </a: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/>
              <a:t>If the price of a widget starts at $10 and then is lowered to $8, what would you think?</a:t>
            </a:r>
            <a:endParaRPr sz="36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/>
              <a:t>What caused it?</a:t>
            </a:r>
            <a:endParaRPr sz="36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36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36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/>
              <a:t>What if the opposite happened, from $8 to $10?</a:t>
            </a:r>
            <a:endParaRPr sz="36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/>
              <a:t>What caused it?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of the Price System </a:t>
            </a: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Incentives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Efficiency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Flexibility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recent stock market drop</a:t>
            </a:r>
            <a:r>
              <a:rPr lang="en-US" sz="3200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</a:t>
            </a: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of resource prices allow producers to determine how much they must pay to make the products Consumers also use research to make informed buying decisions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market and resources gives consumers and producers information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Video</a:t>
            </a: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Incentives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Encourages people to behave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certain way based on conditions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combination of high and low costs generally encourages producers to supply more goods and services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prices generally encourage reductions in the quantity demanded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</a:t>
            </a:r>
            <a:endParaRPr u="sng"/>
          </a:p>
        </p:txBody>
      </p:sp>
      <p:sp>
        <p:nvSpPr>
          <p:cNvPr id="248" name="Google Shape;248;p3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higher the incentive to supply products to the marketplace, the greater the choice of products supplied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preferences determine what is produced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- Athletic clothing is generally more expensive, but is highly demanded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Efficiency</a:t>
            </a:r>
            <a:endParaRPr u="sng"/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for the e</a:t>
            </a:r>
            <a:r>
              <a:rPr lang="en-US" u="sng"/>
              <a:t>fficient use of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resources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 indicate what the consumers are willing to buy If producers are not aware of what is currently demanded in the marketplace, they could unknowingly waste raw materials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prices = higher production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prices = less production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good price for this? 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$70? $120? $210 a good price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1600200"/>
            <a:ext cx="4953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Flexibility </a:t>
            </a:r>
            <a:endParaRPr u="sng"/>
          </a:p>
        </p:txBody>
      </p:sp>
      <p:sp>
        <p:nvSpPr>
          <p:cNvPr id="260" name="Google Shape;260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and demand of products change almost constantly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depends on consumer interests and needs at a given time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prices determine how low supplies will be distributed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- If a freeze destroys a crop, prices will raised accordingly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40" descr="bmm0122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219201"/>
            <a:ext cx="5181600" cy="50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the clearance rack?	</a:t>
            </a:r>
            <a:endParaRPr/>
          </a:p>
        </p:txBody>
      </p:sp>
      <p:sp>
        <p:nvSpPr>
          <p:cNvPr id="273" name="Google Shape;273;p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times the market equilibrium is difficult to find or it changes, so business may have the price set above the market price.  Therefore, there is a surplus of that good.  So the price must be lowered to sell the product.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market economy, prices are generally self correcting (the invisible hand).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2"/>
          <p:cNvPicPr preferRelativeResize="0"/>
          <p:nvPr/>
        </p:nvPicPr>
        <p:blipFill rotWithShape="1">
          <a:blip r:embed="rId3">
            <a:alphaModFix/>
          </a:blip>
          <a:srcRect l="24408" t="35356" r="47305" b="29287"/>
          <a:stretch/>
        </p:blipFill>
        <p:spPr>
          <a:xfrm>
            <a:off x="2612065" y="283535"/>
            <a:ext cx="63246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4408" t="35356" r="47305" b="29287"/>
          <a:stretch/>
        </p:blipFill>
        <p:spPr>
          <a:xfrm>
            <a:off x="1524000" y="1143000"/>
            <a:ext cx="44958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3" descr="http://www.econedlink.org/lessons/images_lessons/557_marketschedulegraph_1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990601"/>
            <a:ext cx="426720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Hula Hoops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44" descr="http://sd.keepcalm-o-matic.co.uk/i/keep-calm-and-ceteris-paribu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2788" y="1295400"/>
            <a:ext cx="4462462" cy="5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4"/>
          <p:cNvSpPr txBox="1"/>
          <p:nvPr/>
        </p:nvSpPr>
        <p:spPr>
          <a:xfrm>
            <a:off x="6380163" y="1524000"/>
            <a:ext cx="38100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Price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Review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Single Shifts in Supply or Demand</a:t>
            </a:r>
            <a:endParaRPr/>
          </a:p>
        </p:txBody>
      </p:sp>
      <p:graphicFrame>
        <p:nvGraphicFramePr>
          <p:cNvPr id="298" name="Google Shape;298;p45"/>
          <p:cNvGraphicFramePr/>
          <p:nvPr/>
        </p:nvGraphicFramePr>
        <p:xfrm>
          <a:off x="2268538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{E1887411-B98D-447F-93B3-7B0343582E24}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Curve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Direction of Shift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ffect on Price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 Quantity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Demand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Left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Demand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Supply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Supply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Left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48625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about now?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609600" y="1600199"/>
            <a:ext cx="3134400" cy="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Biggest/Best is $119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600" y="2721850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625" y="2901825"/>
            <a:ext cx="3226876" cy="322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638" y="2974939"/>
            <a:ext cx="3812325" cy="30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8162950" y="1571899"/>
            <a:ext cx="3134400" cy="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Smallest is $79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4303863" y="1661887"/>
            <a:ext cx="3134400" cy="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Medium/Middle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Rank these items in terms of price.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9850" y="4177738"/>
            <a:ext cx="4109200" cy="23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953" y="1357850"/>
            <a:ext cx="4644472" cy="2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5">
            <a:alphaModFix/>
          </a:blip>
          <a:srcRect l="51214"/>
          <a:stretch/>
        </p:blipFill>
        <p:spPr>
          <a:xfrm>
            <a:off x="4935425" y="4513750"/>
            <a:ext cx="2482815" cy="1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6488" y="1182225"/>
            <a:ext cx="22764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350" y="1052600"/>
            <a:ext cx="2392526" cy="312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 rotWithShape="1">
          <a:blip r:embed="rId8">
            <a:alphaModFix/>
          </a:blip>
          <a:srcRect t="41690" r="10730"/>
          <a:stretch/>
        </p:blipFill>
        <p:spPr>
          <a:xfrm>
            <a:off x="328600" y="4576025"/>
            <a:ext cx="4421449" cy="1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$4,800,000(2016)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8282475" y="4788876"/>
            <a:ext cx="3300000" cy="13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$5,600,000 in 2011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088" y="2475550"/>
            <a:ext cx="3701326" cy="23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575" y="1417642"/>
            <a:ext cx="5260625" cy="52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$3,175,200 (2013)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813" y="1866900"/>
            <a:ext cx="741997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Reportedly worth $350,000-$450,000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250" y="2148750"/>
            <a:ext cx="5143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sale 4/10/2018 for $375,000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000" y="1762000"/>
            <a:ext cx="3564925" cy="44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$250,000 (2017)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4945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Why?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It was called the most dangerous weapon of WWII.  It was Hitler’s personal phone.</a:t>
            </a: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0750" y="1667025"/>
            <a:ext cx="5286425" cy="43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Widescreen</PresentationFormat>
  <Paragraphs>91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1_Office Theme</vt:lpstr>
      <vt:lpstr>Vocabulary</vt:lpstr>
      <vt:lpstr>What is a good price for this?   Is $70? $120? $210 a good price</vt:lpstr>
      <vt:lpstr>How about now?</vt:lpstr>
      <vt:lpstr>Rank these items in terms of price.</vt:lpstr>
      <vt:lpstr>$4,800,000(2016)</vt:lpstr>
      <vt:lpstr>$3,175,200 (2013)</vt:lpstr>
      <vt:lpstr>Reportedly worth $350,000-$450,000</vt:lpstr>
      <vt:lpstr>On sale 4/10/2018 for $375,000</vt:lpstr>
      <vt:lpstr>$250,000 (2017)</vt:lpstr>
      <vt:lpstr>$240,000 (2012)</vt:lpstr>
      <vt:lpstr>PowerPoint Presentation</vt:lpstr>
      <vt:lpstr>Price</vt:lpstr>
      <vt:lpstr>PowerPoint Presentation</vt:lpstr>
      <vt:lpstr>What if</vt:lpstr>
      <vt:lpstr>Benefits of the Price System </vt:lpstr>
      <vt:lpstr>Information </vt:lpstr>
      <vt:lpstr>Incentives </vt:lpstr>
      <vt:lpstr>Choice </vt:lpstr>
      <vt:lpstr>Efficiency</vt:lpstr>
      <vt:lpstr>Flexibility </vt:lpstr>
      <vt:lpstr>PowerPoint Presentation</vt:lpstr>
      <vt:lpstr>What about the clearance rack? </vt:lpstr>
      <vt:lpstr>PowerPoint Presentation</vt:lpstr>
      <vt:lpstr>PowerPoint Presentation</vt:lpstr>
      <vt:lpstr>Hula Hoops</vt:lpstr>
      <vt:lpstr>Impact of Single Shifts in Supply or Demand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Clayton D. Jenkins</dc:creator>
  <cp:lastModifiedBy>Clayton D. Jenkins</cp:lastModifiedBy>
  <cp:revision>1</cp:revision>
  <dcterms:modified xsi:type="dcterms:W3CDTF">2019-08-27T15:44:43Z</dcterms:modified>
</cp:coreProperties>
</file>