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DB7B4-8C7E-4736-B64D-88F0F86E7E52}">
  <a:tblStyle styleId="{BA5DB7B4-8C7E-4736-B64D-88F0F86E7E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3761ff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3761ffc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ce079fd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ce079fd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fb580a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fb580a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ce079fd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ce079fd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Text, and Content">
  <p:cSld name="1_Title, Text,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dgm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thesalt/2018/08/15/639001393/this-wyoming-company-is-trying-to-put-blockchain-to-use-in-the-agriculture-ind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Subsidy-</a:t>
            </a:r>
            <a:r>
              <a:rPr lang="en-US"/>
              <a:t>a government payment to producers to influence the supply of a good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in Supply/Demand </a:t>
            </a:r>
            <a:r>
              <a:rPr lang="en-US" u="sng"/>
              <a:t>Shifts</a:t>
            </a:r>
            <a:endParaRPr u="sng"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1)Determine if situation involves supply(making/producing) or demand(buying)</a:t>
            </a:r>
            <a:endParaRPr u="sng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2)Determine if there will be an increase or decrease </a:t>
            </a:r>
            <a:endParaRPr u="sng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3)Determine how this will affect price and quantity</a:t>
            </a: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u="sng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609600" y="1235500"/>
            <a:ext cx="10972800" cy="48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1)Dr. Benson Honeydew of Muppet labs announces a breakthrough!  We can now make blue suede shoes out of old beer cans.  What happens to the equilibrium price and equilibrium quantity of blue suede shoes?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2)The Affordable Care Act was billed as a way to expand health care and control costs.  As a result of the ACA, what happens to the equilibrium price and equilibrium quantity of health care?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3)A huge vegan fad sweeps the nation at the same time a new breed of locusts destroys thousands of vegetable farms crops.  What will happen to the equilibrium price and equilibrium quantity of vegetables?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25" y="921575"/>
            <a:ext cx="11831150" cy="51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32"/>
          <p:cNvGraphicFramePr/>
          <p:nvPr/>
        </p:nvGraphicFramePr>
        <p:xfrm>
          <a:off x="1019925" y="16055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{BA5DB7B4-8C7E-4736-B64D-88F0F86E7E52}</a:tableStyleId>
              </a:tblPr>
              <a:tblGrid>
                <a:gridCol w="162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Curve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 of Shift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Price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Quantity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Right(Inc)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Left(Dec)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7" name="Google Shape;207;p32"/>
          <p:cNvGraphicFramePr/>
          <p:nvPr/>
        </p:nvGraphicFramePr>
        <p:xfrm>
          <a:off x="1007950" y="43598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{BA5DB7B4-8C7E-4736-B64D-88F0F86E7E52}</a:tableStyleId>
              </a:tblPr>
              <a:tblGrid>
                <a:gridCol w="162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Left(Decrease)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Right(Increase)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8" name="Google Shape;208;p32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Single Shifts in Supply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Wyoming Cattle</a:t>
            </a: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Using blockchain technology, Wyoming cattle farmers hope to increase demand for Wyoming cattle and increase supply by using technology.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 l="25194" t="22330" r="16350" b="22147"/>
          <a:stretch/>
        </p:blipFill>
        <p:spPr>
          <a:xfrm>
            <a:off x="0" y="327600"/>
            <a:ext cx="5091324" cy="62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675" y="327600"/>
            <a:ext cx="6279650" cy="611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5" descr="http://www.econedlink.org/lessons/images_lessons/557_marketschedulegraph_11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339851"/>
            <a:ext cx="6553200" cy="504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these have in common?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1752600" y="6096001"/>
            <a:ext cx="3352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Bardeen, Walter Brattain and William Shockley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l="12500" t="43749" r="64375" b="29297"/>
          <a:stretch/>
        </p:blipFill>
        <p:spPr>
          <a:xfrm>
            <a:off x="2057400" y="3886201"/>
            <a:ext cx="2362200" cy="22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descr="File:Darlington transistor MJ1000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0" y="1295400"/>
            <a:ext cx="3067050" cy="21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 descr="http://upload.wikimedia.org/wikipedia/commons/thumb/3/33/Gutenberg.jpg/220px-Gutenber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7600" y="3581400"/>
            <a:ext cx="20955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 descr="File:Model of The Printing Press..png">
            <a:hlinkClick r:id="rId4"/>
          </p:cNvPr>
          <p:cNvPicPr preferRelativeResize="0"/>
          <p:nvPr/>
        </p:nvPicPr>
        <p:blipFill rotWithShape="1">
          <a:blip r:embed="rId7">
            <a:alphaModFix/>
          </a:blip>
          <a:srcRect l="16959" t="3555" r="26041" b="2221"/>
          <a:stretch/>
        </p:blipFill>
        <p:spPr>
          <a:xfrm>
            <a:off x="7315201" y="1371600"/>
            <a:ext cx="2049463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981200" y="11430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supply shifts the supply curve to the right(usually lowers price)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in supply shifts the supply curve left(usually raises price)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Supply               Change in # Supplied</a:t>
            </a:r>
            <a:endParaRPr/>
          </a:p>
        </p:txBody>
      </p:sp>
      <p:pic>
        <p:nvPicPr>
          <p:cNvPr id="144" name="Google Shape;144;p22" descr="d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9913" y="3954464"/>
            <a:ext cx="2438400" cy="23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 descr="d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1" y="3962400"/>
            <a:ext cx="271462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1828800" y="533400"/>
            <a:ext cx="861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Change in supply		Change in quantity supplied</a:t>
            </a:r>
            <a:endParaRPr/>
          </a:p>
        </p:txBody>
      </p:sp>
      <p:pic>
        <p:nvPicPr>
          <p:cNvPr id="151" name="Google Shape;151;p23" descr="d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828800"/>
            <a:ext cx="4038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 descr="d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828800"/>
            <a:ext cx="44958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 of supply= </a:t>
            </a:r>
            <a:r>
              <a:rPr lang="en-US" sz="44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TIGERS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1752600" y="9144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echnology- Productivity, Efficiency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nputs- Price of resources to make product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overnment Tools- 1)Taxes on production 2)subsidies- government payments to influence production     3)regulation- government rules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xpectations- Producers view of the future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elated Goods- Price of related goods and services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2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ize of Market- Number of Producers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12615863" y="5995988"/>
            <a:ext cx="209550" cy="1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142" y="6671"/>
                </a:lnTo>
                <a:lnTo>
                  <a:pt x="27380" y="61100"/>
                </a:lnTo>
                <a:lnTo>
                  <a:pt x="32447" y="89402"/>
                </a:lnTo>
                <a:lnTo>
                  <a:pt x="38587" y="88608"/>
                </a:lnTo>
                <a:lnTo>
                  <a:pt x="52714" y="65655"/>
                </a:lnTo>
                <a:lnTo>
                  <a:pt x="70119" y="102357"/>
                </a:lnTo>
                <a:lnTo>
                  <a:pt x="86026" y="116513"/>
                </a:lnTo>
                <a:lnTo>
                  <a:pt x="101205" y="119310"/>
                </a:lnTo>
                <a:lnTo>
                  <a:pt x="119999" y="11999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 of Determinants of Supply</a:t>
            </a:r>
            <a:endParaRPr/>
          </a:p>
        </p:txBody>
      </p:sp>
      <p:graphicFrame>
        <p:nvGraphicFramePr>
          <p:cNvPr id="165" name="Google Shape;165;p25"/>
          <p:cNvGraphicFramePr/>
          <p:nvPr/>
        </p:nvGraphicFramePr>
        <p:xfrm>
          <a:off x="946297" y="9144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{BA5DB7B4-8C7E-4736-B64D-88F0F86E7E52}</a:tableStyleId>
              </a:tblPr>
              <a:tblGrid>
                <a:gridCol w="383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Determinant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 on Supply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echnology/Prod.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nput (Resource) $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ov’t Taxes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ov’t Regulation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strict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ov’t Subsidy to produce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xpectation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Future less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now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elated goods $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ize of Market- # of Producers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</a:pPr>
            <a:r>
              <a:rPr lang="en-US" sz="8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Opposite is True.</a:t>
            </a:r>
            <a:endParaRPr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 descr="http://www.english-online.at/economy/capitalism/capitalism-supply-and-deman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1295401"/>
            <a:ext cx="820737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017" t="18520" r="39899" b="10767"/>
          <a:stretch/>
        </p:blipFill>
        <p:spPr>
          <a:xfrm>
            <a:off x="2514600" y="838201"/>
            <a:ext cx="6096000" cy="55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1_Office Theme</vt:lpstr>
      <vt:lpstr>Vocabulary</vt:lpstr>
      <vt:lpstr>What do these have in common?</vt:lpstr>
      <vt:lpstr>Note</vt:lpstr>
      <vt:lpstr>PowerPoint Presentation</vt:lpstr>
      <vt:lpstr>Determinants of supply= TIGERS</vt:lpstr>
      <vt:lpstr>Affect of Determinants of Supply</vt:lpstr>
      <vt:lpstr>PowerPoint Presentation</vt:lpstr>
      <vt:lpstr>PowerPoint Presentation</vt:lpstr>
      <vt:lpstr>PowerPoint Presentation</vt:lpstr>
      <vt:lpstr>Steps in Supply/Demand Shifts</vt:lpstr>
      <vt:lpstr>Examples</vt:lpstr>
      <vt:lpstr>PowerPoint Presentation</vt:lpstr>
      <vt:lpstr>PowerPoint Presentation</vt:lpstr>
      <vt:lpstr>Wyoming Cattle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D. Jenkins</cp:lastModifiedBy>
  <cp:revision>1</cp:revision>
  <dcterms:modified xsi:type="dcterms:W3CDTF">2019-08-27T15:47:09Z</dcterms:modified>
</cp:coreProperties>
</file>