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6"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024A009-2CEF-4997-BAAA-8C71473076A5}">
  <a:tblStyle styleId="{5024A009-2CEF-4997-BAAA-8C71473076A5}"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1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1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1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1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1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50f484e8cd_0_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50f484e8c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1"/>
        <p:cNvGrpSpPr/>
        <p:nvPr/>
      </p:nvGrpSpPr>
      <p:grpSpPr>
        <a:xfrm>
          <a:off x="0" y="0"/>
          <a:ext cx="0" cy="0"/>
          <a:chOff x="0" y="0"/>
          <a:chExt cx="0" cy="0"/>
        </a:xfrm>
      </p:grpSpPr>
      <p:sp>
        <p:nvSpPr>
          <p:cNvPr id="12" name="Google Shape;12;p2"/>
          <p:cNvSpPr txBox="1">
            <a:spLocks noGrp="1"/>
          </p:cNvSpPr>
          <p:nvPr>
            <p:ph type="title"/>
          </p:nvPr>
        </p:nvSpPr>
        <p:spPr>
          <a:xfrm>
            <a:off x="609600" y="274638"/>
            <a:ext cx="10972800" cy="11430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body" idx="1"/>
          </p:nvPr>
        </p:nvSpPr>
        <p:spPr>
          <a:xfrm>
            <a:off x="609600" y="1600201"/>
            <a:ext cx="10972800" cy="4525963"/>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dt" idx="10"/>
          </p:nvPr>
        </p:nvSpPr>
        <p:spPr>
          <a:xfrm>
            <a:off x="609600" y="6356351"/>
            <a:ext cx="28448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 name="Google Shape;15;p2"/>
          <p:cNvSpPr txBox="1">
            <a:spLocks noGrp="1"/>
          </p:cNvSpPr>
          <p:nvPr>
            <p:ph type="ftr" idx="11"/>
          </p:nvPr>
        </p:nvSpPr>
        <p:spPr>
          <a:xfrm>
            <a:off x="4165600" y="6356351"/>
            <a:ext cx="3860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6" name="Google Shape;16;p2"/>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98989"/>
                </a:solidFill>
                <a:latin typeface="Calibri"/>
                <a:ea typeface="Calibri"/>
                <a:cs typeface="Calibri"/>
                <a:sym typeface="Calibri"/>
              </a:defRPr>
            </a:lvl1pPr>
            <a:lvl2pPr marL="0" marR="0" lvl="1" indent="0" algn="r" rtl="0">
              <a:spcBef>
                <a:spcPts val="0"/>
              </a:spcBef>
              <a:buNone/>
              <a:defRPr sz="1200" b="0" i="0" u="none" strike="noStrike" cap="none">
                <a:solidFill>
                  <a:srgbClr val="898989"/>
                </a:solidFill>
                <a:latin typeface="Calibri"/>
                <a:ea typeface="Calibri"/>
                <a:cs typeface="Calibri"/>
                <a:sym typeface="Calibri"/>
              </a:defRPr>
            </a:lvl2pPr>
            <a:lvl3pPr marL="0" marR="0" lvl="2" indent="0" algn="r" rtl="0">
              <a:spcBef>
                <a:spcPts val="0"/>
              </a:spcBef>
              <a:buNone/>
              <a:defRPr sz="1200" b="0" i="0" u="none" strike="noStrike" cap="none">
                <a:solidFill>
                  <a:srgbClr val="898989"/>
                </a:solidFill>
                <a:latin typeface="Calibri"/>
                <a:ea typeface="Calibri"/>
                <a:cs typeface="Calibri"/>
                <a:sym typeface="Calibri"/>
              </a:defRPr>
            </a:lvl3pPr>
            <a:lvl4pPr marL="0" marR="0" lvl="3" indent="0" algn="r" rtl="0">
              <a:spcBef>
                <a:spcPts val="0"/>
              </a:spcBef>
              <a:buNone/>
              <a:defRPr sz="1200" b="0" i="0" u="none" strike="noStrike" cap="none">
                <a:solidFill>
                  <a:srgbClr val="898989"/>
                </a:solidFill>
                <a:latin typeface="Calibri"/>
                <a:ea typeface="Calibri"/>
                <a:cs typeface="Calibri"/>
                <a:sym typeface="Calibri"/>
              </a:defRPr>
            </a:lvl4pPr>
            <a:lvl5pPr marL="0" marR="0" lvl="4" indent="0" algn="r" rtl="0">
              <a:spcBef>
                <a:spcPts val="0"/>
              </a:spcBef>
              <a:buNone/>
              <a:defRPr sz="1200" b="0" i="0" u="none" strike="noStrike" cap="none">
                <a:solidFill>
                  <a:srgbClr val="898989"/>
                </a:solidFill>
                <a:latin typeface="Calibri"/>
                <a:ea typeface="Calibri"/>
                <a:cs typeface="Calibri"/>
                <a:sym typeface="Calibri"/>
              </a:defRPr>
            </a:lvl5pPr>
            <a:lvl6pPr marL="0" marR="0" lvl="5" indent="0" algn="r" rtl="0">
              <a:spcBef>
                <a:spcPts val="0"/>
              </a:spcBef>
              <a:buNone/>
              <a:defRPr sz="1200" b="0" i="0" u="none" strike="noStrike" cap="none">
                <a:solidFill>
                  <a:srgbClr val="898989"/>
                </a:solidFill>
                <a:latin typeface="Calibri"/>
                <a:ea typeface="Calibri"/>
                <a:cs typeface="Calibri"/>
                <a:sym typeface="Calibri"/>
              </a:defRPr>
            </a:lvl6pPr>
            <a:lvl7pPr marL="0" marR="0" lvl="6" indent="0" algn="r" rtl="0">
              <a:spcBef>
                <a:spcPts val="0"/>
              </a:spcBef>
              <a:buNone/>
              <a:defRPr sz="1200" b="0" i="0" u="none" strike="noStrike" cap="none">
                <a:solidFill>
                  <a:srgbClr val="898989"/>
                </a:solidFill>
                <a:latin typeface="Calibri"/>
                <a:ea typeface="Calibri"/>
                <a:cs typeface="Calibri"/>
                <a:sym typeface="Calibri"/>
              </a:defRPr>
            </a:lvl7pPr>
            <a:lvl8pPr marL="0" marR="0" lvl="7" indent="0" algn="r" rtl="0">
              <a:spcBef>
                <a:spcPts val="0"/>
              </a:spcBef>
              <a:buNone/>
              <a:defRPr sz="1200" b="0" i="0" u="none" strike="noStrike" cap="none">
                <a:solidFill>
                  <a:srgbClr val="898989"/>
                </a:solidFill>
                <a:latin typeface="Calibri"/>
                <a:ea typeface="Calibri"/>
                <a:cs typeface="Calibri"/>
                <a:sym typeface="Calibri"/>
              </a:defRPr>
            </a:lvl8pPr>
            <a:lvl9pPr marL="0" marR="0" lvl="8" indent="0" algn="r" rtl="0">
              <a:spcBef>
                <a:spcPts val="0"/>
              </a:spcBef>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6"/>
        <p:cNvGrpSpPr/>
        <p:nvPr/>
      </p:nvGrpSpPr>
      <p:grpSpPr>
        <a:xfrm>
          <a:off x="0" y="0"/>
          <a:ext cx="0" cy="0"/>
          <a:chOff x="0" y="0"/>
          <a:chExt cx="0" cy="0"/>
        </a:xfrm>
      </p:grpSpPr>
      <p:sp>
        <p:nvSpPr>
          <p:cNvPr id="67" name="Google Shape;67;p11"/>
          <p:cNvSpPr txBox="1">
            <a:spLocks noGrp="1"/>
          </p:cNvSpPr>
          <p:nvPr>
            <p:ph type="title"/>
          </p:nvPr>
        </p:nvSpPr>
        <p:spPr>
          <a:xfrm>
            <a:off x="2389717" y="4800600"/>
            <a:ext cx="7315200" cy="566738"/>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SzPts val="1400"/>
              <a:buNone/>
              <a:defRPr sz="2000" b="1"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68" name="Google Shape;68;p11"/>
          <p:cNvSpPr>
            <a:spLocks noGrp="1"/>
          </p:cNvSpPr>
          <p:nvPr>
            <p:ph type="pic" idx="2"/>
          </p:nvPr>
        </p:nvSpPr>
        <p:spPr>
          <a:xfrm>
            <a:off x="2389717" y="612775"/>
            <a:ext cx="7315200" cy="4114800"/>
          </a:xfrm>
          <a:prstGeom prst="rect">
            <a:avLst/>
          </a:prstGeom>
          <a:noFill/>
          <a:ln>
            <a:noFill/>
          </a:ln>
        </p:spPr>
        <p:txBody>
          <a:bodyPr spcFirstLastPara="1" wrap="square" lIns="91425" tIns="91425" rIns="91425" bIns="91425" anchor="t" anchorCtr="0">
            <a:noAutofit/>
          </a:bodyPr>
          <a:lstStyle>
            <a:lvl1pPr marL="0" marR="0" lvl="0" indent="0" algn="l" rtl="0">
              <a:spcBef>
                <a:spcPts val="640"/>
              </a:spcBef>
              <a:spcAft>
                <a:spcPts val="0"/>
              </a:spcAft>
              <a:buClr>
                <a:schemeClr val="dk1"/>
              </a:buClr>
              <a:buSzPts val="1400"/>
              <a:buFont typeface="Arial"/>
              <a:buNone/>
              <a:defRPr sz="3200" b="0" i="0" u="none" strike="noStrike" cap="none">
                <a:solidFill>
                  <a:schemeClr val="dk1"/>
                </a:solidFill>
                <a:latin typeface="Calibri"/>
                <a:ea typeface="Calibri"/>
                <a:cs typeface="Calibri"/>
                <a:sym typeface="Calibri"/>
              </a:defRPr>
            </a:lvl1pPr>
            <a:lvl2pPr marL="457200" marR="0" lvl="1" indent="0" algn="l" rtl="0">
              <a:spcBef>
                <a:spcPts val="560"/>
              </a:spcBef>
              <a:spcAft>
                <a:spcPts val="0"/>
              </a:spcAft>
              <a:buClr>
                <a:schemeClr val="dk1"/>
              </a:buClr>
              <a:buSzPts val="1400"/>
              <a:buFont typeface="Arial"/>
              <a:buNone/>
              <a:defRPr sz="2800" b="0" i="0" u="none" strike="noStrike" cap="none">
                <a:solidFill>
                  <a:schemeClr val="dk1"/>
                </a:solidFill>
                <a:latin typeface="Calibri"/>
                <a:ea typeface="Calibri"/>
                <a:cs typeface="Calibri"/>
                <a:sym typeface="Calibri"/>
              </a:defRPr>
            </a:lvl2pPr>
            <a:lvl3pPr marL="914400" marR="0" lvl="2" indent="0" algn="l" rtl="0">
              <a:spcBef>
                <a:spcPts val="480"/>
              </a:spcBef>
              <a:spcAft>
                <a:spcPts val="0"/>
              </a:spcAft>
              <a:buClr>
                <a:schemeClr val="dk1"/>
              </a:buClr>
              <a:buSzPts val="1400"/>
              <a:buFont typeface="Arial"/>
              <a:buNone/>
              <a:defRPr sz="2400" b="0" i="0" u="none" strike="noStrike" cap="none">
                <a:solidFill>
                  <a:schemeClr val="dk1"/>
                </a:solidFill>
                <a:latin typeface="Calibri"/>
                <a:ea typeface="Calibri"/>
                <a:cs typeface="Calibri"/>
                <a:sym typeface="Calibri"/>
              </a:defRPr>
            </a:lvl3pPr>
            <a:lvl4pPr marL="1371600" marR="0" lvl="3"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4pPr>
            <a:lvl5pPr marL="1828800" marR="0" lvl="4"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5pPr>
            <a:lvl6pPr marL="2286000" marR="0" lvl="5"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6pPr>
            <a:lvl7pPr marL="2743200" marR="0" lvl="6"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7pPr>
            <a:lvl8pPr marL="3200400" marR="0" lvl="7"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8pPr>
            <a:lvl9pPr marL="3657600" marR="0" lvl="8"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9" name="Google Shape;69;p11"/>
          <p:cNvSpPr txBox="1">
            <a:spLocks noGrp="1"/>
          </p:cNvSpPr>
          <p:nvPr>
            <p:ph type="body" idx="1"/>
          </p:nvPr>
        </p:nvSpPr>
        <p:spPr>
          <a:xfrm>
            <a:off x="2389717" y="5367338"/>
            <a:ext cx="7315200" cy="804862"/>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280"/>
              </a:spcBef>
              <a:spcAft>
                <a:spcPts val="0"/>
              </a:spcAft>
              <a:buClr>
                <a:schemeClr val="dk1"/>
              </a:buClr>
              <a:buSzPts val="3200"/>
              <a:buFont typeface="Arial"/>
              <a:buNone/>
              <a:defRPr sz="1400" b="0" i="0" u="none" strike="noStrike" cap="none">
                <a:solidFill>
                  <a:schemeClr val="dk1"/>
                </a:solidFill>
                <a:latin typeface="Calibri"/>
                <a:ea typeface="Calibri"/>
                <a:cs typeface="Calibri"/>
                <a:sym typeface="Calibri"/>
              </a:defRPr>
            </a:lvl1pPr>
            <a:lvl2pPr marL="914400" marR="0" lvl="1" indent="-228600" algn="l" rtl="0">
              <a:spcBef>
                <a:spcPts val="240"/>
              </a:spcBef>
              <a:spcAft>
                <a:spcPts val="0"/>
              </a:spcAft>
              <a:buClr>
                <a:schemeClr val="dk1"/>
              </a:buClr>
              <a:buSzPts val="28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spcBef>
                <a:spcPts val="200"/>
              </a:spcBef>
              <a:spcAft>
                <a:spcPts val="0"/>
              </a:spcAft>
              <a:buClr>
                <a:schemeClr val="dk1"/>
              </a:buClr>
              <a:buSzPts val="2400"/>
              <a:buFont typeface="Arial"/>
              <a:buNone/>
              <a:defRPr sz="1000" b="0" i="0" u="none" strike="noStrike" cap="none">
                <a:solidFill>
                  <a:schemeClr val="dk1"/>
                </a:solidFill>
                <a:latin typeface="Calibri"/>
                <a:ea typeface="Calibri"/>
                <a:cs typeface="Calibri"/>
                <a:sym typeface="Calibri"/>
              </a:defRPr>
            </a:lvl3pPr>
            <a:lvl4pPr marL="1828800" marR="0" lvl="3"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4pPr>
            <a:lvl5pPr marL="2286000" marR="0" lvl="4"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70" name="Google Shape;70;p11"/>
          <p:cNvSpPr txBox="1">
            <a:spLocks noGrp="1"/>
          </p:cNvSpPr>
          <p:nvPr>
            <p:ph type="dt" idx="10"/>
          </p:nvPr>
        </p:nvSpPr>
        <p:spPr>
          <a:xfrm>
            <a:off x="609600" y="6356351"/>
            <a:ext cx="28448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1" name="Google Shape;71;p11"/>
          <p:cNvSpPr txBox="1">
            <a:spLocks noGrp="1"/>
          </p:cNvSpPr>
          <p:nvPr>
            <p:ph type="ftr" idx="11"/>
          </p:nvPr>
        </p:nvSpPr>
        <p:spPr>
          <a:xfrm>
            <a:off x="4165600" y="6356351"/>
            <a:ext cx="3860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2" name="Google Shape;72;p11"/>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98989"/>
                </a:solidFill>
                <a:latin typeface="Calibri"/>
                <a:ea typeface="Calibri"/>
                <a:cs typeface="Calibri"/>
                <a:sym typeface="Calibri"/>
              </a:defRPr>
            </a:lvl1pPr>
            <a:lvl2pPr marL="0" marR="0" lvl="1" indent="0" algn="r" rtl="0">
              <a:spcBef>
                <a:spcPts val="0"/>
              </a:spcBef>
              <a:buNone/>
              <a:defRPr sz="1200">
                <a:solidFill>
                  <a:srgbClr val="898989"/>
                </a:solidFill>
                <a:latin typeface="Calibri"/>
                <a:ea typeface="Calibri"/>
                <a:cs typeface="Calibri"/>
                <a:sym typeface="Calibri"/>
              </a:defRPr>
            </a:lvl2pPr>
            <a:lvl3pPr marL="0" marR="0" lvl="2" indent="0" algn="r" rtl="0">
              <a:spcBef>
                <a:spcPts val="0"/>
              </a:spcBef>
              <a:buNone/>
              <a:defRPr sz="1200">
                <a:solidFill>
                  <a:srgbClr val="898989"/>
                </a:solidFill>
                <a:latin typeface="Calibri"/>
                <a:ea typeface="Calibri"/>
                <a:cs typeface="Calibri"/>
                <a:sym typeface="Calibri"/>
              </a:defRPr>
            </a:lvl3pPr>
            <a:lvl4pPr marL="0" marR="0" lvl="3" indent="0" algn="r" rtl="0">
              <a:spcBef>
                <a:spcPts val="0"/>
              </a:spcBef>
              <a:buNone/>
              <a:defRPr sz="1200">
                <a:solidFill>
                  <a:srgbClr val="898989"/>
                </a:solidFill>
                <a:latin typeface="Calibri"/>
                <a:ea typeface="Calibri"/>
                <a:cs typeface="Calibri"/>
                <a:sym typeface="Calibri"/>
              </a:defRPr>
            </a:lvl4pPr>
            <a:lvl5pPr marL="0" marR="0" lvl="4" indent="0" algn="r" rtl="0">
              <a:spcBef>
                <a:spcPts val="0"/>
              </a:spcBef>
              <a:buNone/>
              <a:defRPr sz="1200">
                <a:solidFill>
                  <a:srgbClr val="898989"/>
                </a:solidFill>
                <a:latin typeface="Calibri"/>
                <a:ea typeface="Calibri"/>
                <a:cs typeface="Calibri"/>
                <a:sym typeface="Calibri"/>
              </a:defRPr>
            </a:lvl5pPr>
            <a:lvl6pPr marL="0" marR="0" lvl="5" indent="0" algn="r" rtl="0">
              <a:spcBef>
                <a:spcPts val="0"/>
              </a:spcBef>
              <a:buNone/>
              <a:defRPr sz="1200">
                <a:solidFill>
                  <a:srgbClr val="898989"/>
                </a:solidFill>
                <a:latin typeface="Calibri"/>
                <a:ea typeface="Calibri"/>
                <a:cs typeface="Calibri"/>
                <a:sym typeface="Calibri"/>
              </a:defRPr>
            </a:lvl6pPr>
            <a:lvl7pPr marL="0" marR="0" lvl="6" indent="0" algn="r" rtl="0">
              <a:spcBef>
                <a:spcPts val="0"/>
              </a:spcBef>
              <a:buNone/>
              <a:defRPr sz="1200">
                <a:solidFill>
                  <a:srgbClr val="898989"/>
                </a:solidFill>
                <a:latin typeface="Calibri"/>
                <a:ea typeface="Calibri"/>
                <a:cs typeface="Calibri"/>
                <a:sym typeface="Calibri"/>
              </a:defRPr>
            </a:lvl7pPr>
            <a:lvl8pPr marL="0" marR="0" lvl="7" indent="0" algn="r" rtl="0">
              <a:spcBef>
                <a:spcPts val="0"/>
              </a:spcBef>
              <a:buNone/>
              <a:defRPr sz="1200">
                <a:solidFill>
                  <a:srgbClr val="898989"/>
                </a:solidFill>
                <a:latin typeface="Calibri"/>
                <a:ea typeface="Calibri"/>
                <a:cs typeface="Calibri"/>
                <a:sym typeface="Calibri"/>
              </a:defRPr>
            </a:lvl8pPr>
            <a:lvl9pPr marL="0" marR="0" lvl="8" indent="0" algn="r" rtl="0">
              <a:spcBef>
                <a:spcPts val="0"/>
              </a:spcBef>
              <a:buNone/>
              <a:defRPr sz="1200">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3"/>
        <p:cNvGrpSpPr/>
        <p:nvPr/>
      </p:nvGrpSpPr>
      <p:grpSpPr>
        <a:xfrm>
          <a:off x="0" y="0"/>
          <a:ext cx="0" cy="0"/>
          <a:chOff x="0" y="0"/>
          <a:chExt cx="0" cy="0"/>
        </a:xfrm>
      </p:grpSpPr>
      <p:sp>
        <p:nvSpPr>
          <p:cNvPr id="74" name="Google Shape;74;p12"/>
          <p:cNvSpPr txBox="1">
            <a:spLocks noGrp="1"/>
          </p:cNvSpPr>
          <p:nvPr>
            <p:ph type="title"/>
          </p:nvPr>
        </p:nvSpPr>
        <p:spPr>
          <a:xfrm>
            <a:off x="609600" y="274638"/>
            <a:ext cx="10972800" cy="11430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75" name="Google Shape;75;p12"/>
          <p:cNvSpPr txBox="1">
            <a:spLocks noGrp="1"/>
          </p:cNvSpPr>
          <p:nvPr>
            <p:ph type="body" idx="1"/>
          </p:nvPr>
        </p:nvSpPr>
        <p:spPr>
          <a:xfrm rot="5400000">
            <a:off x="3833019" y="-1623217"/>
            <a:ext cx="4525963" cy="10972800"/>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76" name="Google Shape;76;p12"/>
          <p:cNvSpPr txBox="1">
            <a:spLocks noGrp="1"/>
          </p:cNvSpPr>
          <p:nvPr>
            <p:ph type="dt" idx="10"/>
          </p:nvPr>
        </p:nvSpPr>
        <p:spPr>
          <a:xfrm>
            <a:off x="609600" y="6356351"/>
            <a:ext cx="28448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7" name="Google Shape;77;p12"/>
          <p:cNvSpPr txBox="1">
            <a:spLocks noGrp="1"/>
          </p:cNvSpPr>
          <p:nvPr>
            <p:ph type="ftr" idx="11"/>
          </p:nvPr>
        </p:nvSpPr>
        <p:spPr>
          <a:xfrm>
            <a:off x="4165600" y="6356351"/>
            <a:ext cx="3860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8" name="Google Shape;78;p12"/>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98989"/>
                </a:solidFill>
                <a:latin typeface="Calibri"/>
                <a:ea typeface="Calibri"/>
                <a:cs typeface="Calibri"/>
                <a:sym typeface="Calibri"/>
              </a:defRPr>
            </a:lvl1pPr>
            <a:lvl2pPr marL="0" marR="0" lvl="1" indent="0" algn="r" rtl="0">
              <a:spcBef>
                <a:spcPts val="0"/>
              </a:spcBef>
              <a:buNone/>
              <a:defRPr sz="1200">
                <a:solidFill>
                  <a:srgbClr val="898989"/>
                </a:solidFill>
                <a:latin typeface="Calibri"/>
                <a:ea typeface="Calibri"/>
                <a:cs typeface="Calibri"/>
                <a:sym typeface="Calibri"/>
              </a:defRPr>
            </a:lvl2pPr>
            <a:lvl3pPr marL="0" marR="0" lvl="2" indent="0" algn="r" rtl="0">
              <a:spcBef>
                <a:spcPts val="0"/>
              </a:spcBef>
              <a:buNone/>
              <a:defRPr sz="1200">
                <a:solidFill>
                  <a:srgbClr val="898989"/>
                </a:solidFill>
                <a:latin typeface="Calibri"/>
                <a:ea typeface="Calibri"/>
                <a:cs typeface="Calibri"/>
                <a:sym typeface="Calibri"/>
              </a:defRPr>
            </a:lvl3pPr>
            <a:lvl4pPr marL="0" marR="0" lvl="3" indent="0" algn="r" rtl="0">
              <a:spcBef>
                <a:spcPts val="0"/>
              </a:spcBef>
              <a:buNone/>
              <a:defRPr sz="1200">
                <a:solidFill>
                  <a:srgbClr val="898989"/>
                </a:solidFill>
                <a:latin typeface="Calibri"/>
                <a:ea typeface="Calibri"/>
                <a:cs typeface="Calibri"/>
                <a:sym typeface="Calibri"/>
              </a:defRPr>
            </a:lvl4pPr>
            <a:lvl5pPr marL="0" marR="0" lvl="4" indent="0" algn="r" rtl="0">
              <a:spcBef>
                <a:spcPts val="0"/>
              </a:spcBef>
              <a:buNone/>
              <a:defRPr sz="1200">
                <a:solidFill>
                  <a:srgbClr val="898989"/>
                </a:solidFill>
                <a:latin typeface="Calibri"/>
                <a:ea typeface="Calibri"/>
                <a:cs typeface="Calibri"/>
                <a:sym typeface="Calibri"/>
              </a:defRPr>
            </a:lvl5pPr>
            <a:lvl6pPr marL="0" marR="0" lvl="5" indent="0" algn="r" rtl="0">
              <a:spcBef>
                <a:spcPts val="0"/>
              </a:spcBef>
              <a:buNone/>
              <a:defRPr sz="1200">
                <a:solidFill>
                  <a:srgbClr val="898989"/>
                </a:solidFill>
                <a:latin typeface="Calibri"/>
                <a:ea typeface="Calibri"/>
                <a:cs typeface="Calibri"/>
                <a:sym typeface="Calibri"/>
              </a:defRPr>
            </a:lvl6pPr>
            <a:lvl7pPr marL="0" marR="0" lvl="6" indent="0" algn="r" rtl="0">
              <a:spcBef>
                <a:spcPts val="0"/>
              </a:spcBef>
              <a:buNone/>
              <a:defRPr sz="1200">
                <a:solidFill>
                  <a:srgbClr val="898989"/>
                </a:solidFill>
                <a:latin typeface="Calibri"/>
                <a:ea typeface="Calibri"/>
                <a:cs typeface="Calibri"/>
                <a:sym typeface="Calibri"/>
              </a:defRPr>
            </a:lvl7pPr>
            <a:lvl8pPr marL="0" marR="0" lvl="7" indent="0" algn="r" rtl="0">
              <a:spcBef>
                <a:spcPts val="0"/>
              </a:spcBef>
              <a:buNone/>
              <a:defRPr sz="1200">
                <a:solidFill>
                  <a:srgbClr val="898989"/>
                </a:solidFill>
                <a:latin typeface="Calibri"/>
                <a:ea typeface="Calibri"/>
                <a:cs typeface="Calibri"/>
                <a:sym typeface="Calibri"/>
              </a:defRPr>
            </a:lvl8pPr>
            <a:lvl9pPr marL="0" marR="0" lvl="8" indent="0" algn="r" rtl="0">
              <a:spcBef>
                <a:spcPts val="0"/>
              </a:spcBef>
              <a:buNone/>
              <a:defRPr sz="1200">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9"/>
        <p:cNvGrpSpPr/>
        <p:nvPr/>
      </p:nvGrpSpPr>
      <p:grpSpPr>
        <a:xfrm>
          <a:off x="0" y="0"/>
          <a:ext cx="0" cy="0"/>
          <a:chOff x="0" y="0"/>
          <a:chExt cx="0" cy="0"/>
        </a:xfrm>
      </p:grpSpPr>
      <p:sp>
        <p:nvSpPr>
          <p:cNvPr id="80" name="Google Shape;80;p13"/>
          <p:cNvSpPr txBox="1">
            <a:spLocks noGrp="1"/>
          </p:cNvSpPr>
          <p:nvPr>
            <p:ph type="title"/>
          </p:nvPr>
        </p:nvSpPr>
        <p:spPr>
          <a:xfrm rot="5400000">
            <a:off x="7285037" y="1828802"/>
            <a:ext cx="5851525" cy="27432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81" name="Google Shape;81;p13"/>
          <p:cNvSpPr txBox="1">
            <a:spLocks noGrp="1"/>
          </p:cNvSpPr>
          <p:nvPr>
            <p:ph type="body" idx="1"/>
          </p:nvPr>
        </p:nvSpPr>
        <p:spPr>
          <a:xfrm rot="5400000">
            <a:off x="1697037" y="-812799"/>
            <a:ext cx="5851525" cy="8026400"/>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2" name="Google Shape;82;p13"/>
          <p:cNvSpPr txBox="1">
            <a:spLocks noGrp="1"/>
          </p:cNvSpPr>
          <p:nvPr>
            <p:ph type="dt" idx="10"/>
          </p:nvPr>
        </p:nvSpPr>
        <p:spPr>
          <a:xfrm>
            <a:off x="609600" y="6356351"/>
            <a:ext cx="28448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3" name="Google Shape;83;p13"/>
          <p:cNvSpPr txBox="1">
            <a:spLocks noGrp="1"/>
          </p:cNvSpPr>
          <p:nvPr>
            <p:ph type="ftr" idx="11"/>
          </p:nvPr>
        </p:nvSpPr>
        <p:spPr>
          <a:xfrm>
            <a:off x="4165600" y="6356351"/>
            <a:ext cx="3860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4" name="Google Shape;84;p13"/>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98989"/>
                </a:solidFill>
                <a:latin typeface="Calibri"/>
                <a:ea typeface="Calibri"/>
                <a:cs typeface="Calibri"/>
                <a:sym typeface="Calibri"/>
              </a:defRPr>
            </a:lvl1pPr>
            <a:lvl2pPr marL="0" marR="0" lvl="1" indent="0" algn="r" rtl="0">
              <a:spcBef>
                <a:spcPts val="0"/>
              </a:spcBef>
              <a:buNone/>
              <a:defRPr sz="1200">
                <a:solidFill>
                  <a:srgbClr val="898989"/>
                </a:solidFill>
                <a:latin typeface="Calibri"/>
                <a:ea typeface="Calibri"/>
                <a:cs typeface="Calibri"/>
                <a:sym typeface="Calibri"/>
              </a:defRPr>
            </a:lvl2pPr>
            <a:lvl3pPr marL="0" marR="0" lvl="2" indent="0" algn="r" rtl="0">
              <a:spcBef>
                <a:spcPts val="0"/>
              </a:spcBef>
              <a:buNone/>
              <a:defRPr sz="1200">
                <a:solidFill>
                  <a:srgbClr val="898989"/>
                </a:solidFill>
                <a:latin typeface="Calibri"/>
                <a:ea typeface="Calibri"/>
                <a:cs typeface="Calibri"/>
                <a:sym typeface="Calibri"/>
              </a:defRPr>
            </a:lvl3pPr>
            <a:lvl4pPr marL="0" marR="0" lvl="3" indent="0" algn="r" rtl="0">
              <a:spcBef>
                <a:spcPts val="0"/>
              </a:spcBef>
              <a:buNone/>
              <a:defRPr sz="1200">
                <a:solidFill>
                  <a:srgbClr val="898989"/>
                </a:solidFill>
                <a:latin typeface="Calibri"/>
                <a:ea typeface="Calibri"/>
                <a:cs typeface="Calibri"/>
                <a:sym typeface="Calibri"/>
              </a:defRPr>
            </a:lvl4pPr>
            <a:lvl5pPr marL="0" marR="0" lvl="4" indent="0" algn="r" rtl="0">
              <a:spcBef>
                <a:spcPts val="0"/>
              </a:spcBef>
              <a:buNone/>
              <a:defRPr sz="1200">
                <a:solidFill>
                  <a:srgbClr val="898989"/>
                </a:solidFill>
                <a:latin typeface="Calibri"/>
                <a:ea typeface="Calibri"/>
                <a:cs typeface="Calibri"/>
                <a:sym typeface="Calibri"/>
              </a:defRPr>
            </a:lvl5pPr>
            <a:lvl6pPr marL="0" marR="0" lvl="5" indent="0" algn="r" rtl="0">
              <a:spcBef>
                <a:spcPts val="0"/>
              </a:spcBef>
              <a:buNone/>
              <a:defRPr sz="1200">
                <a:solidFill>
                  <a:srgbClr val="898989"/>
                </a:solidFill>
                <a:latin typeface="Calibri"/>
                <a:ea typeface="Calibri"/>
                <a:cs typeface="Calibri"/>
                <a:sym typeface="Calibri"/>
              </a:defRPr>
            </a:lvl6pPr>
            <a:lvl7pPr marL="0" marR="0" lvl="6" indent="0" algn="r" rtl="0">
              <a:spcBef>
                <a:spcPts val="0"/>
              </a:spcBef>
              <a:buNone/>
              <a:defRPr sz="1200">
                <a:solidFill>
                  <a:srgbClr val="898989"/>
                </a:solidFill>
                <a:latin typeface="Calibri"/>
                <a:ea typeface="Calibri"/>
                <a:cs typeface="Calibri"/>
                <a:sym typeface="Calibri"/>
              </a:defRPr>
            </a:lvl7pPr>
            <a:lvl8pPr marL="0" marR="0" lvl="7" indent="0" algn="r" rtl="0">
              <a:spcBef>
                <a:spcPts val="0"/>
              </a:spcBef>
              <a:buNone/>
              <a:defRPr sz="1200">
                <a:solidFill>
                  <a:srgbClr val="898989"/>
                </a:solidFill>
                <a:latin typeface="Calibri"/>
                <a:ea typeface="Calibri"/>
                <a:cs typeface="Calibri"/>
                <a:sym typeface="Calibri"/>
              </a:defRPr>
            </a:lvl8pPr>
            <a:lvl9pPr marL="0" marR="0" lvl="8" indent="0" algn="r" rtl="0">
              <a:spcBef>
                <a:spcPts val="0"/>
              </a:spcBef>
              <a:buNone/>
              <a:defRPr sz="1200">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ontent" type="objOnly">
  <p:cSld name="OBJECT_ONLY">
    <p:spTree>
      <p:nvGrpSpPr>
        <p:cNvPr id="1" name="Shape 85"/>
        <p:cNvGrpSpPr/>
        <p:nvPr/>
      </p:nvGrpSpPr>
      <p:grpSpPr>
        <a:xfrm>
          <a:off x="0" y="0"/>
          <a:ext cx="0" cy="0"/>
          <a:chOff x="0" y="0"/>
          <a:chExt cx="0" cy="0"/>
        </a:xfrm>
      </p:grpSpPr>
      <p:sp>
        <p:nvSpPr>
          <p:cNvPr id="86" name="Google Shape;86;p14"/>
          <p:cNvSpPr txBox="1">
            <a:spLocks noGrp="1"/>
          </p:cNvSpPr>
          <p:nvPr>
            <p:ph type="body" idx="1"/>
          </p:nvPr>
        </p:nvSpPr>
        <p:spPr>
          <a:xfrm>
            <a:off x="609600" y="274639"/>
            <a:ext cx="10972800" cy="5851525"/>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7" name="Google Shape;87;p14"/>
          <p:cNvSpPr txBox="1">
            <a:spLocks noGrp="1"/>
          </p:cNvSpPr>
          <p:nvPr>
            <p:ph type="dt" idx="10"/>
          </p:nvPr>
        </p:nvSpPr>
        <p:spPr>
          <a:xfrm>
            <a:off x="609600" y="6356351"/>
            <a:ext cx="28448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8" name="Google Shape;88;p14"/>
          <p:cNvSpPr txBox="1">
            <a:spLocks noGrp="1"/>
          </p:cNvSpPr>
          <p:nvPr>
            <p:ph type="ftr" idx="11"/>
          </p:nvPr>
        </p:nvSpPr>
        <p:spPr>
          <a:xfrm>
            <a:off x="4165600" y="6356351"/>
            <a:ext cx="3860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9" name="Google Shape;89;p14"/>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98989"/>
                </a:solidFill>
                <a:latin typeface="Calibri"/>
                <a:ea typeface="Calibri"/>
                <a:cs typeface="Calibri"/>
                <a:sym typeface="Calibri"/>
              </a:defRPr>
            </a:lvl1pPr>
            <a:lvl2pPr marL="0" marR="0" lvl="1" indent="0" algn="r" rtl="0">
              <a:spcBef>
                <a:spcPts val="0"/>
              </a:spcBef>
              <a:buNone/>
              <a:defRPr sz="1200">
                <a:solidFill>
                  <a:srgbClr val="898989"/>
                </a:solidFill>
                <a:latin typeface="Calibri"/>
                <a:ea typeface="Calibri"/>
                <a:cs typeface="Calibri"/>
                <a:sym typeface="Calibri"/>
              </a:defRPr>
            </a:lvl2pPr>
            <a:lvl3pPr marL="0" marR="0" lvl="2" indent="0" algn="r" rtl="0">
              <a:spcBef>
                <a:spcPts val="0"/>
              </a:spcBef>
              <a:buNone/>
              <a:defRPr sz="1200">
                <a:solidFill>
                  <a:srgbClr val="898989"/>
                </a:solidFill>
                <a:latin typeface="Calibri"/>
                <a:ea typeface="Calibri"/>
                <a:cs typeface="Calibri"/>
                <a:sym typeface="Calibri"/>
              </a:defRPr>
            </a:lvl3pPr>
            <a:lvl4pPr marL="0" marR="0" lvl="3" indent="0" algn="r" rtl="0">
              <a:spcBef>
                <a:spcPts val="0"/>
              </a:spcBef>
              <a:buNone/>
              <a:defRPr sz="1200">
                <a:solidFill>
                  <a:srgbClr val="898989"/>
                </a:solidFill>
                <a:latin typeface="Calibri"/>
                <a:ea typeface="Calibri"/>
                <a:cs typeface="Calibri"/>
                <a:sym typeface="Calibri"/>
              </a:defRPr>
            </a:lvl4pPr>
            <a:lvl5pPr marL="0" marR="0" lvl="4" indent="0" algn="r" rtl="0">
              <a:spcBef>
                <a:spcPts val="0"/>
              </a:spcBef>
              <a:buNone/>
              <a:defRPr sz="1200">
                <a:solidFill>
                  <a:srgbClr val="898989"/>
                </a:solidFill>
                <a:latin typeface="Calibri"/>
                <a:ea typeface="Calibri"/>
                <a:cs typeface="Calibri"/>
                <a:sym typeface="Calibri"/>
              </a:defRPr>
            </a:lvl5pPr>
            <a:lvl6pPr marL="0" marR="0" lvl="5" indent="0" algn="r" rtl="0">
              <a:spcBef>
                <a:spcPts val="0"/>
              </a:spcBef>
              <a:buNone/>
              <a:defRPr sz="1200">
                <a:solidFill>
                  <a:srgbClr val="898989"/>
                </a:solidFill>
                <a:latin typeface="Calibri"/>
                <a:ea typeface="Calibri"/>
                <a:cs typeface="Calibri"/>
                <a:sym typeface="Calibri"/>
              </a:defRPr>
            </a:lvl6pPr>
            <a:lvl7pPr marL="0" marR="0" lvl="6" indent="0" algn="r" rtl="0">
              <a:spcBef>
                <a:spcPts val="0"/>
              </a:spcBef>
              <a:buNone/>
              <a:defRPr sz="1200">
                <a:solidFill>
                  <a:srgbClr val="898989"/>
                </a:solidFill>
                <a:latin typeface="Calibri"/>
                <a:ea typeface="Calibri"/>
                <a:cs typeface="Calibri"/>
                <a:sym typeface="Calibri"/>
              </a:defRPr>
            </a:lvl7pPr>
            <a:lvl8pPr marL="0" marR="0" lvl="7" indent="0" algn="r" rtl="0">
              <a:spcBef>
                <a:spcPts val="0"/>
              </a:spcBef>
              <a:buNone/>
              <a:defRPr sz="1200">
                <a:solidFill>
                  <a:srgbClr val="898989"/>
                </a:solidFill>
                <a:latin typeface="Calibri"/>
                <a:ea typeface="Calibri"/>
                <a:cs typeface="Calibri"/>
                <a:sym typeface="Calibri"/>
              </a:defRPr>
            </a:lvl8pPr>
            <a:lvl9pPr marL="0" marR="0" lvl="8" indent="0" algn="r" rtl="0">
              <a:spcBef>
                <a:spcPts val="0"/>
              </a:spcBef>
              <a:buNone/>
              <a:defRPr sz="1200">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Text, and Content" type="txAndObj">
  <p:cSld name="TEXT_AND_OBJECT">
    <p:spTree>
      <p:nvGrpSpPr>
        <p:cNvPr id="1" name="Shape 90"/>
        <p:cNvGrpSpPr/>
        <p:nvPr/>
      </p:nvGrpSpPr>
      <p:grpSpPr>
        <a:xfrm>
          <a:off x="0" y="0"/>
          <a:ext cx="0" cy="0"/>
          <a:chOff x="0" y="0"/>
          <a:chExt cx="0" cy="0"/>
        </a:xfrm>
      </p:grpSpPr>
      <p:sp>
        <p:nvSpPr>
          <p:cNvPr id="91" name="Google Shape;91;p15"/>
          <p:cNvSpPr txBox="1">
            <a:spLocks noGrp="1"/>
          </p:cNvSpPr>
          <p:nvPr>
            <p:ph type="title"/>
          </p:nvPr>
        </p:nvSpPr>
        <p:spPr>
          <a:xfrm>
            <a:off x="609600" y="274638"/>
            <a:ext cx="10972800" cy="11430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92" name="Google Shape;92;p15"/>
          <p:cNvSpPr txBox="1">
            <a:spLocks noGrp="1"/>
          </p:cNvSpPr>
          <p:nvPr>
            <p:ph type="body" idx="1"/>
          </p:nvPr>
        </p:nvSpPr>
        <p:spPr>
          <a:xfrm>
            <a:off x="609600" y="1600201"/>
            <a:ext cx="5384800" cy="4525963"/>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93" name="Google Shape;93;p15"/>
          <p:cNvSpPr txBox="1">
            <a:spLocks noGrp="1"/>
          </p:cNvSpPr>
          <p:nvPr>
            <p:ph type="body" idx="2"/>
          </p:nvPr>
        </p:nvSpPr>
        <p:spPr>
          <a:xfrm>
            <a:off x="6197600" y="1600201"/>
            <a:ext cx="5384800" cy="4525963"/>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94" name="Google Shape;94;p15"/>
          <p:cNvSpPr txBox="1">
            <a:spLocks noGrp="1"/>
          </p:cNvSpPr>
          <p:nvPr>
            <p:ph type="dt" idx="10"/>
          </p:nvPr>
        </p:nvSpPr>
        <p:spPr>
          <a:xfrm>
            <a:off x="609600" y="6245225"/>
            <a:ext cx="2844800" cy="476250"/>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5" name="Google Shape;95;p15"/>
          <p:cNvSpPr txBox="1">
            <a:spLocks noGrp="1"/>
          </p:cNvSpPr>
          <p:nvPr>
            <p:ph type="ftr" idx="11"/>
          </p:nvPr>
        </p:nvSpPr>
        <p:spPr>
          <a:xfrm>
            <a:off x="4165600" y="6245225"/>
            <a:ext cx="3860800" cy="47625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6" name="Google Shape;96;p15"/>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98989"/>
                </a:solidFill>
                <a:latin typeface="Calibri"/>
                <a:ea typeface="Calibri"/>
                <a:cs typeface="Calibri"/>
                <a:sym typeface="Calibri"/>
              </a:defRPr>
            </a:lvl1pPr>
            <a:lvl2pPr marL="0" marR="0" lvl="1" indent="0" algn="r" rtl="0">
              <a:spcBef>
                <a:spcPts val="0"/>
              </a:spcBef>
              <a:buNone/>
              <a:defRPr sz="1200">
                <a:solidFill>
                  <a:srgbClr val="898989"/>
                </a:solidFill>
                <a:latin typeface="Calibri"/>
                <a:ea typeface="Calibri"/>
                <a:cs typeface="Calibri"/>
                <a:sym typeface="Calibri"/>
              </a:defRPr>
            </a:lvl2pPr>
            <a:lvl3pPr marL="0" marR="0" lvl="2" indent="0" algn="r" rtl="0">
              <a:spcBef>
                <a:spcPts val="0"/>
              </a:spcBef>
              <a:buNone/>
              <a:defRPr sz="1200">
                <a:solidFill>
                  <a:srgbClr val="898989"/>
                </a:solidFill>
                <a:latin typeface="Calibri"/>
                <a:ea typeface="Calibri"/>
                <a:cs typeface="Calibri"/>
                <a:sym typeface="Calibri"/>
              </a:defRPr>
            </a:lvl3pPr>
            <a:lvl4pPr marL="0" marR="0" lvl="3" indent="0" algn="r" rtl="0">
              <a:spcBef>
                <a:spcPts val="0"/>
              </a:spcBef>
              <a:buNone/>
              <a:defRPr sz="1200">
                <a:solidFill>
                  <a:srgbClr val="898989"/>
                </a:solidFill>
                <a:latin typeface="Calibri"/>
                <a:ea typeface="Calibri"/>
                <a:cs typeface="Calibri"/>
                <a:sym typeface="Calibri"/>
              </a:defRPr>
            </a:lvl4pPr>
            <a:lvl5pPr marL="0" marR="0" lvl="4" indent="0" algn="r" rtl="0">
              <a:spcBef>
                <a:spcPts val="0"/>
              </a:spcBef>
              <a:buNone/>
              <a:defRPr sz="1200">
                <a:solidFill>
                  <a:srgbClr val="898989"/>
                </a:solidFill>
                <a:latin typeface="Calibri"/>
                <a:ea typeface="Calibri"/>
                <a:cs typeface="Calibri"/>
                <a:sym typeface="Calibri"/>
              </a:defRPr>
            </a:lvl5pPr>
            <a:lvl6pPr marL="0" marR="0" lvl="5" indent="0" algn="r" rtl="0">
              <a:spcBef>
                <a:spcPts val="0"/>
              </a:spcBef>
              <a:buNone/>
              <a:defRPr sz="1200">
                <a:solidFill>
                  <a:srgbClr val="898989"/>
                </a:solidFill>
                <a:latin typeface="Calibri"/>
                <a:ea typeface="Calibri"/>
                <a:cs typeface="Calibri"/>
                <a:sym typeface="Calibri"/>
              </a:defRPr>
            </a:lvl6pPr>
            <a:lvl7pPr marL="0" marR="0" lvl="6" indent="0" algn="r" rtl="0">
              <a:spcBef>
                <a:spcPts val="0"/>
              </a:spcBef>
              <a:buNone/>
              <a:defRPr sz="1200">
                <a:solidFill>
                  <a:srgbClr val="898989"/>
                </a:solidFill>
                <a:latin typeface="Calibri"/>
                <a:ea typeface="Calibri"/>
                <a:cs typeface="Calibri"/>
                <a:sym typeface="Calibri"/>
              </a:defRPr>
            </a:lvl7pPr>
            <a:lvl8pPr marL="0" marR="0" lvl="7" indent="0" algn="r" rtl="0">
              <a:spcBef>
                <a:spcPts val="0"/>
              </a:spcBef>
              <a:buNone/>
              <a:defRPr sz="1200">
                <a:solidFill>
                  <a:srgbClr val="898989"/>
                </a:solidFill>
                <a:latin typeface="Calibri"/>
                <a:ea typeface="Calibri"/>
                <a:cs typeface="Calibri"/>
                <a:sym typeface="Calibri"/>
              </a:defRPr>
            </a:lvl8pPr>
            <a:lvl9pPr marL="0" marR="0" lvl="8" indent="0" algn="r" rtl="0">
              <a:spcBef>
                <a:spcPts val="0"/>
              </a:spcBef>
              <a:buNone/>
              <a:defRPr sz="1200">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1_Title, Text, and Content">
  <p:cSld name="1_Title, Text, and Content">
    <p:spTree>
      <p:nvGrpSpPr>
        <p:cNvPr id="1" name="Shape 97"/>
        <p:cNvGrpSpPr/>
        <p:nvPr/>
      </p:nvGrpSpPr>
      <p:grpSpPr>
        <a:xfrm>
          <a:off x="0" y="0"/>
          <a:ext cx="0" cy="0"/>
          <a:chOff x="0" y="0"/>
          <a:chExt cx="0" cy="0"/>
        </a:xfrm>
      </p:grpSpPr>
      <p:sp>
        <p:nvSpPr>
          <p:cNvPr id="98" name="Google Shape;98;p16"/>
          <p:cNvSpPr txBox="1">
            <a:spLocks noGrp="1"/>
          </p:cNvSpPr>
          <p:nvPr>
            <p:ph type="title"/>
          </p:nvPr>
        </p:nvSpPr>
        <p:spPr>
          <a:xfrm>
            <a:off x="609600" y="274638"/>
            <a:ext cx="10972800" cy="11430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99" name="Google Shape;99;p16"/>
          <p:cNvSpPr txBox="1">
            <a:spLocks noGrp="1"/>
          </p:cNvSpPr>
          <p:nvPr>
            <p:ph type="body" idx="1"/>
          </p:nvPr>
        </p:nvSpPr>
        <p:spPr>
          <a:xfrm>
            <a:off x="609600" y="1600201"/>
            <a:ext cx="5384800" cy="4525963"/>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00" name="Google Shape;100;p16"/>
          <p:cNvSpPr txBox="1">
            <a:spLocks noGrp="1"/>
          </p:cNvSpPr>
          <p:nvPr>
            <p:ph type="body" idx="2"/>
          </p:nvPr>
        </p:nvSpPr>
        <p:spPr>
          <a:xfrm>
            <a:off x="6197600" y="1600201"/>
            <a:ext cx="5384800" cy="4525963"/>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01" name="Google Shape;101;p16"/>
          <p:cNvSpPr txBox="1">
            <a:spLocks noGrp="1"/>
          </p:cNvSpPr>
          <p:nvPr>
            <p:ph type="dt" idx="10"/>
          </p:nvPr>
        </p:nvSpPr>
        <p:spPr>
          <a:xfrm>
            <a:off x="609600" y="6356351"/>
            <a:ext cx="28448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2" name="Google Shape;102;p16"/>
          <p:cNvSpPr txBox="1">
            <a:spLocks noGrp="1"/>
          </p:cNvSpPr>
          <p:nvPr>
            <p:ph type="ftr" idx="11"/>
          </p:nvPr>
        </p:nvSpPr>
        <p:spPr>
          <a:xfrm>
            <a:off x="4165600" y="6356351"/>
            <a:ext cx="3860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3" name="Google Shape;103;p16"/>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98989"/>
                </a:solidFill>
                <a:latin typeface="Calibri"/>
                <a:ea typeface="Calibri"/>
                <a:cs typeface="Calibri"/>
                <a:sym typeface="Calibri"/>
              </a:defRPr>
            </a:lvl1pPr>
            <a:lvl2pPr marL="0" marR="0" lvl="1" indent="0" algn="r" rtl="0">
              <a:spcBef>
                <a:spcPts val="0"/>
              </a:spcBef>
              <a:buNone/>
              <a:defRPr sz="1200">
                <a:solidFill>
                  <a:srgbClr val="898989"/>
                </a:solidFill>
                <a:latin typeface="Calibri"/>
                <a:ea typeface="Calibri"/>
                <a:cs typeface="Calibri"/>
                <a:sym typeface="Calibri"/>
              </a:defRPr>
            </a:lvl2pPr>
            <a:lvl3pPr marL="0" marR="0" lvl="2" indent="0" algn="r" rtl="0">
              <a:spcBef>
                <a:spcPts val="0"/>
              </a:spcBef>
              <a:buNone/>
              <a:defRPr sz="1200">
                <a:solidFill>
                  <a:srgbClr val="898989"/>
                </a:solidFill>
                <a:latin typeface="Calibri"/>
                <a:ea typeface="Calibri"/>
                <a:cs typeface="Calibri"/>
                <a:sym typeface="Calibri"/>
              </a:defRPr>
            </a:lvl3pPr>
            <a:lvl4pPr marL="0" marR="0" lvl="3" indent="0" algn="r" rtl="0">
              <a:spcBef>
                <a:spcPts val="0"/>
              </a:spcBef>
              <a:buNone/>
              <a:defRPr sz="1200">
                <a:solidFill>
                  <a:srgbClr val="898989"/>
                </a:solidFill>
                <a:latin typeface="Calibri"/>
                <a:ea typeface="Calibri"/>
                <a:cs typeface="Calibri"/>
                <a:sym typeface="Calibri"/>
              </a:defRPr>
            </a:lvl4pPr>
            <a:lvl5pPr marL="0" marR="0" lvl="4" indent="0" algn="r" rtl="0">
              <a:spcBef>
                <a:spcPts val="0"/>
              </a:spcBef>
              <a:buNone/>
              <a:defRPr sz="1200">
                <a:solidFill>
                  <a:srgbClr val="898989"/>
                </a:solidFill>
                <a:latin typeface="Calibri"/>
                <a:ea typeface="Calibri"/>
                <a:cs typeface="Calibri"/>
                <a:sym typeface="Calibri"/>
              </a:defRPr>
            </a:lvl5pPr>
            <a:lvl6pPr marL="0" marR="0" lvl="5" indent="0" algn="r" rtl="0">
              <a:spcBef>
                <a:spcPts val="0"/>
              </a:spcBef>
              <a:buNone/>
              <a:defRPr sz="1200">
                <a:solidFill>
                  <a:srgbClr val="898989"/>
                </a:solidFill>
                <a:latin typeface="Calibri"/>
                <a:ea typeface="Calibri"/>
                <a:cs typeface="Calibri"/>
                <a:sym typeface="Calibri"/>
              </a:defRPr>
            </a:lvl6pPr>
            <a:lvl7pPr marL="0" marR="0" lvl="6" indent="0" algn="r" rtl="0">
              <a:spcBef>
                <a:spcPts val="0"/>
              </a:spcBef>
              <a:buNone/>
              <a:defRPr sz="1200">
                <a:solidFill>
                  <a:srgbClr val="898989"/>
                </a:solidFill>
                <a:latin typeface="Calibri"/>
                <a:ea typeface="Calibri"/>
                <a:cs typeface="Calibri"/>
                <a:sym typeface="Calibri"/>
              </a:defRPr>
            </a:lvl7pPr>
            <a:lvl8pPr marL="0" marR="0" lvl="7" indent="0" algn="r" rtl="0">
              <a:spcBef>
                <a:spcPts val="0"/>
              </a:spcBef>
              <a:buNone/>
              <a:defRPr sz="1200">
                <a:solidFill>
                  <a:srgbClr val="898989"/>
                </a:solidFill>
                <a:latin typeface="Calibri"/>
                <a:ea typeface="Calibri"/>
                <a:cs typeface="Calibri"/>
                <a:sym typeface="Calibri"/>
              </a:defRPr>
            </a:lvl8pPr>
            <a:lvl9pPr marL="0" marR="0" lvl="8" indent="0" algn="r" rtl="0">
              <a:spcBef>
                <a:spcPts val="0"/>
              </a:spcBef>
              <a:buNone/>
              <a:defRPr sz="1200">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1_Title and Table">
  <p:cSld name="1_Title and Table">
    <p:spTree>
      <p:nvGrpSpPr>
        <p:cNvPr id="1" name="Shape 104"/>
        <p:cNvGrpSpPr/>
        <p:nvPr/>
      </p:nvGrpSpPr>
      <p:grpSpPr>
        <a:xfrm>
          <a:off x="0" y="0"/>
          <a:ext cx="0" cy="0"/>
          <a:chOff x="0" y="0"/>
          <a:chExt cx="0" cy="0"/>
        </a:xfrm>
      </p:grpSpPr>
      <p:sp>
        <p:nvSpPr>
          <p:cNvPr id="105" name="Google Shape;105;p17"/>
          <p:cNvSpPr txBox="1">
            <a:spLocks noGrp="1"/>
          </p:cNvSpPr>
          <p:nvPr>
            <p:ph type="title"/>
          </p:nvPr>
        </p:nvSpPr>
        <p:spPr>
          <a:xfrm>
            <a:off x="609600" y="274638"/>
            <a:ext cx="10972800" cy="11430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106" name="Google Shape;106;p17"/>
          <p:cNvSpPr txBox="1">
            <a:spLocks noGrp="1"/>
          </p:cNvSpPr>
          <p:nvPr>
            <p:ph type="dt" idx="10"/>
          </p:nvPr>
        </p:nvSpPr>
        <p:spPr>
          <a:xfrm>
            <a:off x="609600" y="6356351"/>
            <a:ext cx="28448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7" name="Google Shape;107;p17"/>
          <p:cNvSpPr txBox="1">
            <a:spLocks noGrp="1"/>
          </p:cNvSpPr>
          <p:nvPr>
            <p:ph type="ftr" idx="11"/>
          </p:nvPr>
        </p:nvSpPr>
        <p:spPr>
          <a:xfrm>
            <a:off x="4165600" y="6356351"/>
            <a:ext cx="3860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8" name="Google Shape;108;p17"/>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98989"/>
                </a:solidFill>
                <a:latin typeface="Calibri"/>
                <a:ea typeface="Calibri"/>
                <a:cs typeface="Calibri"/>
                <a:sym typeface="Calibri"/>
              </a:defRPr>
            </a:lvl1pPr>
            <a:lvl2pPr marL="0" marR="0" lvl="1" indent="0" algn="r" rtl="0">
              <a:spcBef>
                <a:spcPts val="0"/>
              </a:spcBef>
              <a:buNone/>
              <a:defRPr sz="1200">
                <a:solidFill>
                  <a:srgbClr val="898989"/>
                </a:solidFill>
                <a:latin typeface="Calibri"/>
                <a:ea typeface="Calibri"/>
                <a:cs typeface="Calibri"/>
                <a:sym typeface="Calibri"/>
              </a:defRPr>
            </a:lvl2pPr>
            <a:lvl3pPr marL="0" marR="0" lvl="2" indent="0" algn="r" rtl="0">
              <a:spcBef>
                <a:spcPts val="0"/>
              </a:spcBef>
              <a:buNone/>
              <a:defRPr sz="1200">
                <a:solidFill>
                  <a:srgbClr val="898989"/>
                </a:solidFill>
                <a:latin typeface="Calibri"/>
                <a:ea typeface="Calibri"/>
                <a:cs typeface="Calibri"/>
                <a:sym typeface="Calibri"/>
              </a:defRPr>
            </a:lvl3pPr>
            <a:lvl4pPr marL="0" marR="0" lvl="3" indent="0" algn="r" rtl="0">
              <a:spcBef>
                <a:spcPts val="0"/>
              </a:spcBef>
              <a:buNone/>
              <a:defRPr sz="1200">
                <a:solidFill>
                  <a:srgbClr val="898989"/>
                </a:solidFill>
                <a:latin typeface="Calibri"/>
                <a:ea typeface="Calibri"/>
                <a:cs typeface="Calibri"/>
                <a:sym typeface="Calibri"/>
              </a:defRPr>
            </a:lvl4pPr>
            <a:lvl5pPr marL="0" marR="0" lvl="4" indent="0" algn="r" rtl="0">
              <a:spcBef>
                <a:spcPts val="0"/>
              </a:spcBef>
              <a:buNone/>
              <a:defRPr sz="1200">
                <a:solidFill>
                  <a:srgbClr val="898989"/>
                </a:solidFill>
                <a:latin typeface="Calibri"/>
                <a:ea typeface="Calibri"/>
                <a:cs typeface="Calibri"/>
                <a:sym typeface="Calibri"/>
              </a:defRPr>
            </a:lvl5pPr>
            <a:lvl6pPr marL="0" marR="0" lvl="5" indent="0" algn="r" rtl="0">
              <a:spcBef>
                <a:spcPts val="0"/>
              </a:spcBef>
              <a:buNone/>
              <a:defRPr sz="1200">
                <a:solidFill>
                  <a:srgbClr val="898989"/>
                </a:solidFill>
                <a:latin typeface="Calibri"/>
                <a:ea typeface="Calibri"/>
                <a:cs typeface="Calibri"/>
                <a:sym typeface="Calibri"/>
              </a:defRPr>
            </a:lvl6pPr>
            <a:lvl7pPr marL="0" marR="0" lvl="6" indent="0" algn="r" rtl="0">
              <a:spcBef>
                <a:spcPts val="0"/>
              </a:spcBef>
              <a:buNone/>
              <a:defRPr sz="1200">
                <a:solidFill>
                  <a:srgbClr val="898989"/>
                </a:solidFill>
                <a:latin typeface="Calibri"/>
                <a:ea typeface="Calibri"/>
                <a:cs typeface="Calibri"/>
                <a:sym typeface="Calibri"/>
              </a:defRPr>
            </a:lvl7pPr>
            <a:lvl8pPr marL="0" marR="0" lvl="7" indent="0" algn="r" rtl="0">
              <a:spcBef>
                <a:spcPts val="0"/>
              </a:spcBef>
              <a:buNone/>
              <a:defRPr sz="1200">
                <a:solidFill>
                  <a:srgbClr val="898989"/>
                </a:solidFill>
                <a:latin typeface="Calibri"/>
                <a:ea typeface="Calibri"/>
                <a:cs typeface="Calibri"/>
                <a:sym typeface="Calibri"/>
              </a:defRPr>
            </a:lvl8pPr>
            <a:lvl9pPr marL="0" marR="0" lvl="8" indent="0" algn="r" rtl="0">
              <a:spcBef>
                <a:spcPts val="0"/>
              </a:spcBef>
              <a:buNone/>
              <a:defRPr sz="1200">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Content and Text" type="objAndTx">
  <p:cSld name="OBJECT_AND_TEXT">
    <p:spTree>
      <p:nvGrpSpPr>
        <p:cNvPr id="1" name="Shape 109"/>
        <p:cNvGrpSpPr/>
        <p:nvPr/>
      </p:nvGrpSpPr>
      <p:grpSpPr>
        <a:xfrm>
          <a:off x="0" y="0"/>
          <a:ext cx="0" cy="0"/>
          <a:chOff x="0" y="0"/>
          <a:chExt cx="0" cy="0"/>
        </a:xfrm>
      </p:grpSpPr>
      <p:sp>
        <p:nvSpPr>
          <p:cNvPr id="110" name="Google Shape;110;p18"/>
          <p:cNvSpPr txBox="1">
            <a:spLocks noGrp="1"/>
          </p:cNvSpPr>
          <p:nvPr>
            <p:ph type="title"/>
          </p:nvPr>
        </p:nvSpPr>
        <p:spPr>
          <a:xfrm>
            <a:off x="609600" y="274638"/>
            <a:ext cx="10972800" cy="11430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111" name="Google Shape;111;p18"/>
          <p:cNvSpPr txBox="1">
            <a:spLocks noGrp="1"/>
          </p:cNvSpPr>
          <p:nvPr>
            <p:ph type="body" idx="1"/>
          </p:nvPr>
        </p:nvSpPr>
        <p:spPr>
          <a:xfrm>
            <a:off x="609600" y="1600201"/>
            <a:ext cx="5384800" cy="4525963"/>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12" name="Google Shape;112;p18"/>
          <p:cNvSpPr txBox="1">
            <a:spLocks noGrp="1"/>
          </p:cNvSpPr>
          <p:nvPr>
            <p:ph type="body" idx="2"/>
          </p:nvPr>
        </p:nvSpPr>
        <p:spPr>
          <a:xfrm>
            <a:off x="6197600" y="1600201"/>
            <a:ext cx="5384800" cy="4525963"/>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13" name="Google Shape;113;p18"/>
          <p:cNvSpPr txBox="1">
            <a:spLocks noGrp="1"/>
          </p:cNvSpPr>
          <p:nvPr>
            <p:ph type="dt" idx="10"/>
          </p:nvPr>
        </p:nvSpPr>
        <p:spPr>
          <a:xfrm>
            <a:off x="609600" y="6356351"/>
            <a:ext cx="28448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4" name="Google Shape;114;p18"/>
          <p:cNvSpPr txBox="1">
            <a:spLocks noGrp="1"/>
          </p:cNvSpPr>
          <p:nvPr>
            <p:ph type="ftr" idx="11"/>
          </p:nvPr>
        </p:nvSpPr>
        <p:spPr>
          <a:xfrm>
            <a:off x="4165600" y="6356351"/>
            <a:ext cx="3860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5" name="Google Shape;115;p18"/>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98989"/>
                </a:solidFill>
                <a:latin typeface="Calibri"/>
                <a:ea typeface="Calibri"/>
                <a:cs typeface="Calibri"/>
                <a:sym typeface="Calibri"/>
              </a:defRPr>
            </a:lvl1pPr>
            <a:lvl2pPr marL="0" marR="0" lvl="1" indent="0" algn="r" rtl="0">
              <a:spcBef>
                <a:spcPts val="0"/>
              </a:spcBef>
              <a:buNone/>
              <a:defRPr sz="1200">
                <a:solidFill>
                  <a:srgbClr val="898989"/>
                </a:solidFill>
                <a:latin typeface="Calibri"/>
                <a:ea typeface="Calibri"/>
                <a:cs typeface="Calibri"/>
                <a:sym typeface="Calibri"/>
              </a:defRPr>
            </a:lvl2pPr>
            <a:lvl3pPr marL="0" marR="0" lvl="2" indent="0" algn="r" rtl="0">
              <a:spcBef>
                <a:spcPts val="0"/>
              </a:spcBef>
              <a:buNone/>
              <a:defRPr sz="1200">
                <a:solidFill>
                  <a:srgbClr val="898989"/>
                </a:solidFill>
                <a:latin typeface="Calibri"/>
                <a:ea typeface="Calibri"/>
                <a:cs typeface="Calibri"/>
                <a:sym typeface="Calibri"/>
              </a:defRPr>
            </a:lvl3pPr>
            <a:lvl4pPr marL="0" marR="0" lvl="3" indent="0" algn="r" rtl="0">
              <a:spcBef>
                <a:spcPts val="0"/>
              </a:spcBef>
              <a:buNone/>
              <a:defRPr sz="1200">
                <a:solidFill>
                  <a:srgbClr val="898989"/>
                </a:solidFill>
                <a:latin typeface="Calibri"/>
                <a:ea typeface="Calibri"/>
                <a:cs typeface="Calibri"/>
                <a:sym typeface="Calibri"/>
              </a:defRPr>
            </a:lvl4pPr>
            <a:lvl5pPr marL="0" marR="0" lvl="4" indent="0" algn="r" rtl="0">
              <a:spcBef>
                <a:spcPts val="0"/>
              </a:spcBef>
              <a:buNone/>
              <a:defRPr sz="1200">
                <a:solidFill>
                  <a:srgbClr val="898989"/>
                </a:solidFill>
                <a:latin typeface="Calibri"/>
                <a:ea typeface="Calibri"/>
                <a:cs typeface="Calibri"/>
                <a:sym typeface="Calibri"/>
              </a:defRPr>
            </a:lvl5pPr>
            <a:lvl6pPr marL="0" marR="0" lvl="5" indent="0" algn="r" rtl="0">
              <a:spcBef>
                <a:spcPts val="0"/>
              </a:spcBef>
              <a:buNone/>
              <a:defRPr sz="1200">
                <a:solidFill>
                  <a:srgbClr val="898989"/>
                </a:solidFill>
                <a:latin typeface="Calibri"/>
                <a:ea typeface="Calibri"/>
                <a:cs typeface="Calibri"/>
                <a:sym typeface="Calibri"/>
              </a:defRPr>
            </a:lvl6pPr>
            <a:lvl7pPr marL="0" marR="0" lvl="6" indent="0" algn="r" rtl="0">
              <a:spcBef>
                <a:spcPts val="0"/>
              </a:spcBef>
              <a:buNone/>
              <a:defRPr sz="1200">
                <a:solidFill>
                  <a:srgbClr val="898989"/>
                </a:solidFill>
                <a:latin typeface="Calibri"/>
                <a:ea typeface="Calibri"/>
                <a:cs typeface="Calibri"/>
                <a:sym typeface="Calibri"/>
              </a:defRPr>
            </a:lvl7pPr>
            <a:lvl8pPr marL="0" marR="0" lvl="7" indent="0" algn="r" rtl="0">
              <a:spcBef>
                <a:spcPts val="0"/>
              </a:spcBef>
              <a:buNone/>
              <a:defRPr sz="1200">
                <a:solidFill>
                  <a:srgbClr val="898989"/>
                </a:solidFill>
                <a:latin typeface="Calibri"/>
                <a:ea typeface="Calibri"/>
                <a:cs typeface="Calibri"/>
                <a:sym typeface="Calibri"/>
              </a:defRPr>
            </a:lvl8pPr>
            <a:lvl9pPr marL="0" marR="0" lvl="8" indent="0" algn="r" rtl="0">
              <a:spcBef>
                <a:spcPts val="0"/>
              </a:spcBef>
              <a:buNone/>
              <a:defRPr sz="1200">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Diagram or Organization Chart" type="dgm">
  <p:cSld name="DIAGRAM">
    <p:spTree>
      <p:nvGrpSpPr>
        <p:cNvPr id="1" name="Shape 116"/>
        <p:cNvGrpSpPr/>
        <p:nvPr/>
      </p:nvGrpSpPr>
      <p:grpSpPr>
        <a:xfrm>
          <a:off x="0" y="0"/>
          <a:ext cx="0" cy="0"/>
          <a:chOff x="0" y="0"/>
          <a:chExt cx="0" cy="0"/>
        </a:xfrm>
      </p:grpSpPr>
      <p:sp>
        <p:nvSpPr>
          <p:cNvPr id="117" name="Google Shape;117;p19"/>
          <p:cNvSpPr txBox="1">
            <a:spLocks noGrp="1"/>
          </p:cNvSpPr>
          <p:nvPr>
            <p:ph type="title"/>
          </p:nvPr>
        </p:nvSpPr>
        <p:spPr>
          <a:xfrm>
            <a:off x="609600" y="274638"/>
            <a:ext cx="10972800" cy="11430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118" name="Google Shape;118;p19"/>
          <p:cNvSpPr>
            <a:spLocks noGrp="1"/>
          </p:cNvSpPr>
          <p:nvPr>
            <p:ph type="dgm" idx="2"/>
          </p:nvPr>
        </p:nvSpPr>
        <p:spPr>
          <a:xfrm>
            <a:off x="609600" y="1600201"/>
            <a:ext cx="10972800" cy="4525963"/>
          </a:xfrm>
          <a:prstGeom prst="rect">
            <a:avLst/>
          </a:prstGeom>
          <a:noFill/>
          <a:ln>
            <a:noFill/>
          </a:ln>
        </p:spPr>
        <p:txBody>
          <a:bodyPr spcFirstLastPara="1" wrap="square" lIns="91425" tIns="91425" rIns="91425" bIns="91425" anchor="t" anchorCtr="0">
            <a:noAutofit/>
          </a:bodyPr>
          <a:lstStyle>
            <a:lvl1pPr marL="342900" marR="0" lvl="0" indent="-3429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742950" marR="0" lvl="1" indent="-28575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143000" marR="0" lvl="2" indent="-2286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600200" marR="0" lvl="3" indent="-228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057400" marR="0" lvl="4" indent="-228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514600" marR="0" lvl="5" indent="-228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2971800" marR="0" lvl="6" indent="-228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429000" marR="0" lvl="7" indent="-228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3886200" marR="0" lvl="8" indent="-228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19" name="Google Shape;119;p19"/>
          <p:cNvSpPr txBox="1">
            <a:spLocks noGrp="1"/>
          </p:cNvSpPr>
          <p:nvPr>
            <p:ph type="dt" idx="10"/>
          </p:nvPr>
        </p:nvSpPr>
        <p:spPr>
          <a:xfrm>
            <a:off x="609600" y="6356351"/>
            <a:ext cx="28448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20" name="Google Shape;120;p19"/>
          <p:cNvSpPr txBox="1">
            <a:spLocks noGrp="1"/>
          </p:cNvSpPr>
          <p:nvPr>
            <p:ph type="ftr" idx="11"/>
          </p:nvPr>
        </p:nvSpPr>
        <p:spPr>
          <a:xfrm>
            <a:off x="4165600" y="6356351"/>
            <a:ext cx="3860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21" name="Google Shape;121;p19"/>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98989"/>
                </a:solidFill>
                <a:latin typeface="Calibri"/>
                <a:ea typeface="Calibri"/>
                <a:cs typeface="Calibri"/>
                <a:sym typeface="Calibri"/>
              </a:defRPr>
            </a:lvl1pPr>
            <a:lvl2pPr marL="0" marR="0" lvl="1" indent="0" algn="r" rtl="0">
              <a:spcBef>
                <a:spcPts val="0"/>
              </a:spcBef>
              <a:buNone/>
              <a:defRPr sz="1200">
                <a:solidFill>
                  <a:srgbClr val="898989"/>
                </a:solidFill>
                <a:latin typeface="Calibri"/>
                <a:ea typeface="Calibri"/>
                <a:cs typeface="Calibri"/>
                <a:sym typeface="Calibri"/>
              </a:defRPr>
            </a:lvl2pPr>
            <a:lvl3pPr marL="0" marR="0" lvl="2" indent="0" algn="r" rtl="0">
              <a:spcBef>
                <a:spcPts val="0"/>
              </a:spcBef>
              <a:buNone/>
              <a:defRPr sz="1200">
                <a:solidFill>
                  <a:srgbClr val="898989"/>
                </a:solidFill>
                <a:latin typeface="Calibri"/>
                <a:ea typeface="Calibri"/>
                <a:cs typeface="Calibri"/>
                <a:sym typeface="Calibri"/>
              </a:defRPr>
            </a:lvl3pPr>
            <a:lvl4pPr marL="0" marR="0" lvl="3" indent="0" algn="r" rtl="0">
              <a:spcBef>
                <a:spcPts val="0"/>
              </a:spcBef>
              <a:buNone/>
              <a:defRPr sz="1200">
                <a:solidFill>
                  <a:srgbClr val="898989"/>
                </a:solidFill>
                <a:latin typeface="Calibri"/>
                <a:ea typeface="Calibri"/>
                <a:cs typeface="Calibri"/>
                <a:sym typeface="Calibri"/>
              </a:defRPr>
            </a:lvl4pPr>
            <a:lvl5pPr marL="0" marR="0" lvl="4" indent="0" algn="r" rtl="0">
              <a:spcBef>
                <a:spcPts val="0"/>
              </a:spcBef>
              <a:buNone/>
              <a:defRPr sz="1200">
                <a:solidFill>
                  <a:srgbClr val="898989"/>
                </a:solidFill>
                <a:latin typeface="Calibri"/>
                <a:ea typeface="Calibri"/>
                <a:cs typeface="Calibri"/>
                <a:sym typeface="Calibri"/>
              </a:defRPr>
            </a:lvl5pPr>
            <a:lvl6pPr marL="0" marR="0" lvl="5" indent="0" algn="r" rtl="0">
              <a:spcBef>
                <a:spcPts val="0"/>
              </a:spcBef>
              <a:buNone/>
              <a:defRPr sz="1200">
                <a:solidFill>
                  <a:srgbClr val="898989"/>
                </a:solidFill>
                <a:latin typeface="Calibri"/>
                <a:ea typeface="Calibri"/>
                <a:cs typeface="Calibri"/>
                <a:sym typeface="Calibri"/>
              </a:defRPr>
            </a:lvl6pPr>
            <a:lvl7pPr marL="0" marR="0" lvl="6" indent="0" algn="r" rtl="0">
              <a:spcBef>
                <a:spcPts val="0"/>
              </a:spcBef>
              <a:buNone/>
              <a:defRPr sz="1200">
                <a:solidFill>
                  <a:srgbClr val="898989"/>
                </a:solidFill>
                <a:latin typeface="Calibri"/>
                <a:ea typeface="Calibri"/>
                <a:cs typeface="Calibri"/>
                <a:sym typeface="Calibri"/>
              </a:defRPr>
            </a:lvl7pPr>
            <a:lvl8pPr marL="0" marR="0" lvl="7" indent="0" algn="r" rtl="0">
              <a:spcBef>
                <a:spcPts val="0"/>
              </a:spcBef>
              <a:buNone/>
              <a:defRPr sz="1200">
                <a:solidFill>
                  <a:srgbClr val="898989"/>
                </a:solidFill>
                <a:latin typeface="Calibri"/>
                <a:ea typeface="Calibri"/>
                <a:cs typeface="Calibri"/>
                <a:sym typeface="Calibri"/>
              </a:defRPr>
            </a:lvl8pPr>
            <a:lvl9pPr marL="0" marR="0" lvl="8" indent="0" algn="r" rtl="0">
              <a:spcBef>
                <a:spcPts val="0"/>
              </a:spcBef>
              <a:buNone/>
              <a:defRPr sz="1200">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able" type="tbl">
  <p:cSld name="TABLE">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609600" y="274638"/>
            <a:ext cx="10972800" cy="11430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19" name="Google Shape;19;p3"/>
          <p:cNvSpPr txBox="1">
            <a:spLocks noGrp="1"/>
          </p:cNvSpPr>
          <p:nvPr>
            <p:ph type="dt" idx="10"/>
          </p:nvPr>
        </p:nvSpPr>
        <p:spPr>
          <a:xfrm>
            <a:off x="609600" y="6245225"/>
            <a:ext cx="2844800" cy="476250"/>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0" name="Google Shape;20;p3"/>
          <p:cNvSpPr txBox="1">
            <a:spLocks noGrp="1"/>
          </p:cNvSpPr>
          <p:nvPr>
            <p:ph type="ftr" idx="11"/>
          </p:nvPr>
        </p:nvSpPr>
        <p:spPr>
          <a:xfrm>
            <a:off x="4165600" y="6245225"/>
            <a:ext cx="3860800" cy="47625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1" name="Google Shape;21;p3"/>
          <p:cNvSpPr txBox="1">
            <a:spLocks noGrp="1"/>
          </p:cNvSpPr>
          <p:nvPr>
            <p:ph type="sldNum" idx="12"/>
          </p:nvPr>
        </p:nvSpPr>
        <p:spPr>
          <a:xfrm>
            <a:off x="8737600" y="6245225"/>
            <a:ext cx="2844800" cy="47625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98989"/>
                </a:solidFill>
                <a:latin typeface="Calibri"/>
                <a:ea typeface="Calibri"/>
                <a:cs typeface="Calibri"/>
                <a:sym typeface="Calibri"/>
              </a:defRPr>
            </a:lvl1pPr>
            <a:lvl2pPr marL="0" marR="0" lvl="1" indent="0" algn="r" rtl="0">
              <a:spcBef>
                <a:spcPts val="0"/>
              </a:spcBef>
              <a:buNone/>
              <a:defRPr sz="1200" b="0" i="0" u="none" strike="noStrike" cap="none">
                <a:solidFill>
                  <a:srgbClr val="898989"/>
                </a:solidFill>
                <a:latin typeface="Calibri"/>
                <a:ea typeface="Calibri"/>
                <a:cs typeface="Calibri"/>
                <a:sym typeface="Calibri"/>
              </a:defRPr>
            </a:lvl2pPr>
            <a:lvl3pPr marL="0" marR="0" lvl="2" indent="0" algn="r" rtl="0">
              <a:spcBef>
                <a:spcPts val="0"/>
              </a:spcBef>
              <a:buNone/>
              <a:defRPr sz="1200" b="0" i="0" u="none" strike="noStrike" cap="none">
                <a:solidFill>
                  <a:srgbClr val="898989"/>
                </a:solidFill>
                <a:latin typeface="Calibri"/>
                <a:ea typeface="Calibri"/>
                <a:cs typeface="Calibri"/>
                <a:sym typeface="Calibri"/>
              </a:defRPr>
            </a:lvl3pPr>
            <a:lvl4pPr marL="0" marR="0" lvl="3" indent="0" algn="r" rtl="0">
              <a:spcBef>
                <a:spcPts val="0"/>
              </a:spcBef>
              <a:buNone/>
              <a:defRPr sz="1200" b="0" i="0" u="none" strike="noStrike" cap="none">
                <a:solidFill>
                  <a:srgbClr val="898989"/>
                </a:solidFill>
                <a:latin typeface="Calibri"/>
                <a:ea typeface="Calibri"/>
                <a:cs typeface="Calibri"/>
                <a:sym typeface="Calibri"/>
              </a:defRPr>
            </a:lvl4pPr>
            <a:lvl5pPr marL="0" marR="0" lvl="4" indent="0" algn="r" rtl="0">
              <a:spcBef>
                <a:spcPts val="0"/>
              </a:spcBef>
              <a:buNone/>
              <a:defRPr sz="1200" b="0" i="0" u="none" strike="noStrike" cap="none">
                <a:solidFill>
                  <a:srgbClr val="898989"/>
                </a:solidFill>
                <a:latin typeface="Calibri"/>
                <a:ea typeface="Calibri"/>
                <a:cs typeface="Calibri"/>
                <a:sym typeface="Calibri"/>
              </a:defRPr>
            </a:lvl5pPr>
            <a:lvl6pPr marL="0" marR="0" lvl="5" indent="0" algn="r" rtl="0">
              <a:spcBef>
                <a:spcPts val="0"/>
              </a:spcBef>
              <a:buNone/>
              <a:defRPr sz="1200" b="0" i="0" u="none" strike="noStrike" cap="none">
                <a:solidFill>
                  <a:srgbClr val="898989"/>
                </a:solidFill>
                <a:latin typeface="Calibri"/>
                <a:ea typeface="Calibri"/>
                <a:cs typeface="Calibri"/>
                <a:sym typeface="Calibri"/>
              </a:defRPr>
            </a:lvl6pPr>
            <a:lvl7pPr marL="0" marR="0" lvl="6" indent="0" algn="r" rtl="0">
              <a:spcBef>
                <a:spcPts val="0"/>
              </a:spcBef>
              <a:buNone/>
              <a:defRPr sz="1200" b="0" i="0" u="none" strike="noStrike" cap="none">
                <a:solidFill>
                  <a:srgbClr val="898989"/>
                </a:solidFill>
                <a:latin typeface="Calibri"/>
                <a:ea typeface="Calibri"/>
                <a:cs typeface="Calibri"/>
                <a:sym typeface="Calibri"/>
              </a:defRPr>
            </a:lvl7pPr>
            <a:lvl8pPr marL="0" marR="0" lvl="7" indent="0" algn="r" rtl="0">
              <a:spcBef>
                <a:spcPts val="0"/>
              </a:spcBef>
              <a:buNone/>
              <a:defRPr sz="1200" b="0" i="0" u="none" strike="noStrike" cap="none">
                <a:solidFill>
                  <a:srgbClr val="898989"/>
                </a:solidFill>
                <a:latin typeface="Calibri"/>
                <a:ea typeface="Calibri"/>
                <a:cs typeface="Calibri"/>
                <a:sym typeface="Calibri"/>
              </a:defRPr>
            </a:lvl8pPr>
            <a:lvl9pPr marL="0" marR="0" lvl="8" indent="0" algn="r" rtl="0">
              <a:spcBef>
                <a:spcPts val="0"/>
              </a:spcBef>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2"/>
        <p:cNvGrpSpPr/>
        <p:nvPr/>
      </p:nvGrpSpPr>
      <p:grpSpPr>
        <a:xfrm>
          <a:off x="0" y="0"/>
          <a:ext cx="0" cy="0"/>
          <a:chOff x="0" y="0"/>
          <a:chExt cx="0" cy="0"/>
        </a:xfrm>
      </p:grpSpPr>
      <p:sp>
        <p:nvSpPr>
          <p:cNvPr id="23" name="Google Shape;23;p4"/>
          <p:cNvSpPr txBox="1">
            <a:spLocks noGrp="1"/>
          </p:cNvSpPr>
          <p:nvPr>
            <p:ph type="ctrTitle"/>
          </p:nvPr>
        </p:nvSpPr>
        <p:spPr>
          <a:xfrm>
            <a:off x="914400" y="2130426"/>
            <a:ext cx="10363200" cy="14700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24" name="Google Shape;24;p4"/>
          <p:cNvSpPr txBox="1">
            <a:spLocks noGrp="1"/>
          </p:cNvSpPr>
          <p:nvPr>
            <p:ph type="subTitle" idx="1"/>
          </p:nvPr>
        </p:nvSpPr>
        <p:spPr>
          <a:xfrm>
            <a:off x="1828800" y="3886200"/>
            <a:ext cx="8534400" cy="1752600"/>
          </a:xfrm>
          <a:prstGeom prst="rect">
            <a:avLst/>
          </a:prstGeom>
          <a:noFill/>
          <a:ln>
            <a:noFill/>
          </a:ln>
        </p:spPr>
        <p:txBody>
          <a:bodyPr spcFirstLastPara="1" wrap="square" lIns="91425" tIns="91425" rIns="91425" bIns="91425" anchor="t" anchorCtr="0">
            <a:noAutofit/>
          </a:bodyPr>
          <a:lstStyle>
            <a:lvl1pPr marL="0" marR="0" lvl="0" indent="0" algn="ctr" rtl="0">
              <a:spcBef>
                <a:spcPts val="640"/>
              </a:spcBef>
              <a:spcAft>
                <a:spcPts val="0"/>
              </a:spcAft>
              <a:buClr>
                <a:srgbClr val="888888"/>
              </a:buClr>
              <a:buSzPts val="3200"/>
              <a:buFont typeface="Arial"/>
              <a:buNone/>
              <a:defRPr sz="3200" b="0" i="0" u="none" strike="noStrike" cap="none">
                <a:solidFill>
                  <a:srgbClr val="888888"/>
                </a:solidFill>
                <a:latin typeface="Calibri"/>
                <a:ea typeface="Calibri"/>
                <a:cs typeface="Calibri"/>
                <a:sym typeface="Calibri"/>
              </a:defRPr>
            </a:lvl1pPr>
            <a:lvl2pPr marL="457200" marR="0" lvl="1" indent="0" algn="ctr" rtl="0">
              <a:spcBef>
                <a:spcPts val="560"/>
              </a:spcBef>
              <a:spcAft>
                <a:spcPts val="0"/>
              </a:spcAft>
              <a:buClr>
                <a:srgbClr val="888888"/>
              </a:buClr>
              <a:buSzPts val="2800"/>
              <a:buFont typeface="Arial"/>
              <a:buNone/>
              <a:defRPr sz="2800" b="0" i="0" u="none" strike="noStrike" cap="none">
                <a:solidFill>
                  <a:srgbClr val="888888"/>
                </a:solidFill>
                <a:latin typeface="Calibri"/>
                <a:ea typeface="Calibri"/>
                <a:cs typeface="Calibri"/>
                <a:sym typeface="Calibri"/>
              </a:defRPr>
            </a:lvl2pPr>
            <a:lvl3pPr marL="914400" marR="0" lvl="2" indent="0" algn="ctr" rtl="0">
              <a:spcBef>
                <a:spcPts val="480"/>
              </a:spcBef>
              <a:spcAft>
                <a:spcPts val="0"/>
              </a:spcAft>
              <a:buClr>
                <a:srgbClr val="888888"/>
              </a:buClr>
              <a:buSzPts val="2400"/>
              <a:buFont typeface="Arial"/>
              <a:buNone/>
              <a:defRPr sz="2400" b="0" i="0" u="none" strike="noStrike" cap="none">
                <a:solidFill>
                  <a:srgbClr val="888888"/>
                </a:solidFill>
                <a:latin typeface="Calibri"/>
                <a:ea typeface="Calibri"/>
                <a:cs typeface="Calibri"/>
                <a:sym typeface="Calibri"/>
              </a:defRPr>
            </a:lvl3pPr>
            <a:lvl4pPr marL="1371600" marR="0" lvl="3"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4pPr>
            <a:lvl5pPr marL="1828800" marR="0" lvl="4"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5pPr>
            <a:lvl6pPr marL="2286000" marR="0" lvl="5"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5" name="Google Shape;25;p4"/>
          <p:cNvSpPr txBox="1">
            <a:spLocks noGrp="1"/>
          </p:cNvSpPr>
          <p:nvPr>
            <p:ph type="dt" idx="10"/>
          </p:nvPr>
        </p:nvSpPr>
        <p:spPr>
          <a:xfrm>
            <a:off x="609600" y="6356351"/>
            <a:ext cx="28448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6" name="Google Shape;26;p4"/>
          <p:cNvSpPr txBox="1">
            <a:spLocks noGrp="1"/>
          </p:cNvSpPr>
          <p:nvPr>
            <p:ph type="ftr" idx="11"/>
          </p:nvPr>
        </p:nvSpPr>
        <p:spPr>
          <a:xfrm>
            <a:off x="4165600" y="6356351"/>
            <a:ext cx="3860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7" name="Google Shape;27;p4"/>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98989"/>
                </a:solidFill>
                <a:latin typeface="Calibri"/>
                <a:ea typeface="Calibri"/>
                <a:cs typeface="Calibri"/>
                <a:sym typeface="Calibri"/>
              </a:defRPr>
            </a:lvl1pPr>
            <a:lvl2pPr marL="0" marR="0" lvl="1" indent="0" algn="r" rtl="0">
              <a:spcBef>
                <a:spcPts val="0"/>
              </a:spcBef>
              <a:buNone/>
              <a:defRPr sz="1200">
                <a:solidFill>
                  <a:srgbClr val="898989"/>
                </a:solidFill>
                <a:latin typeface="Calibri"/>
                <a:ea typeface="Calibri"/>
                <a:cs typeface="Calibri"/>
                <a:sym typeface="Calibri"/>
              </a:defRPr>
            </a:lvl2pPr>
            <a:lvl3pPr marL="0" marR="0" lvl="2" indent="0" algn="r" rtl="0">
              <a:spcBef>
                <a:spcPts val="0"/>
              </a:spcBef>
              <a:buNone/>
              <a:defRPr sz="1200">
                <a:solidFill>
                  <a:srgbClr val="898989"/>
                </a:solidFill>
                <a:latin typeface="Calibri"/>
                <a:ea typeface="Calibri"/>
                <a:cs typeface="Calibri"/>
                <a:sym typeface="Calibri"/>
              </a:defRPr>
            </a:lvl3pPr>
            <a:lvl4pPr marL="0" marR="0" lvl="3" indent="0" algn="r" rtl="0">
              <a:spcBef>
                <a:spcPts val="0"/>
              </a:spcBef>
              <a:buNone/>
              <a:defRPr sz="1200">
                <a:solidFill>
                  <a:srgbClr val="898989"/>
                </a:solidFill>
                <a:latin typeface="Calibri"/>
                <a:ea typeface="Calibri"/>
                <a:cs typeface="Calibri"/>
                <a:sym typeface="Calibri"/>
              </a:defRPr>
            </a:lvl4pPr>
            <a:lvl5pPr marL="0" marR="0" lvl="4" indent="0" algn="r" rtl="0">
              <a:spcBef>
                <a:spcPts val="0"/>
              </a:spcBef>
              <a:buNone/>
              <a:defRPr sz="1200">
                <a:solidFill>
                  <a:srgbClr val="898989"/>
                </a:solidFill>
                <a:latin typeface="Calibri"/>
                <a:ea typeface="Calibri"/>
                <a:cs typeface="Calibri"/>
                <a:sym typeface="Calibri"/>
              </a:defRPr>
            </a:lvl5pPr>
            <a:lvl6pPr marL="0" marR="0" lvl="5" indent="0" algn="r" rtl="0">
              <a:spcBef>
                <a:spcPts val="0"/>
              </a:spcBef>
              <a:buNone/>
              <a:defRPr sz="1200">
                <a:solidFill>
                  <a:srgbClr val="898989"/>
                </a:solidFill>
                <a:latin typeface="Calibri"/>
                <a:ea typeface="Calibri"/>
                <a:cs typeface="Calibri"/>
                <a:sym typeface="Calibri"/>
              </a:defRPr>
            </a:lvl6pPr>
            <a:lvl7pPr marL="0" marR="0" lvl="6" indent="0" algn="r" rtl="0">
              <a:spcBef>
                <a:spcPts val="0"/>
              </a:spcBef>
              <a:buNone/>
              <a:defRPr sz="1200">
                <a:solidFill>
                  <a:srgbClr val="898989"/>
                </a:solidFill>
                <a:latin typeface="Calibri"/>
                <a:ea typeface="Calibri"/>
                <a:cs typeface="Calibri"/>
                <a:sym typeface="Calibri"/>
              </a:defRPr>
            </a:lvl7pPr>
            <a:lvl8pPr marL="0" marR="0" lvl="7" indent="0" algn="r" rtl="0">
              <a:spcBef>
                <a:spcPts val="0"/>
              </a:spcBef>
              <a:buNone/>
              <a:defRPr sz="1200">
                <a:solidFill>
                  <a:srgbClr val="898989"/>
                </a:solidFill>
                <a:latin typeface="Calibri"/>
                <a:ea typeface="Calibri"/>
                <a:cs typeface="Calibri"/>
                <a:sym typeface="Calibri"/>
              </a:defRPr>
            </a:lvl8pPr>
            <a:lvl9pPr marL="0" marR="0" lvl="8" indent="0" algn="r" rtl="0">
              <a:spcBef>
                <a:spcPts val="0"/>
              </a:spcBef>
              <a:buNone/>
              <a:defRPr sz="1200">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963084" y="4406901"/>
            <a:ext cx="10363200" cy="1362075"/>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SzPts val="1400"/>
              <a:buNone/>
              <a:defRPr sz="4000" b="1"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30" name="Google Shape;30;p5"/>
          <p:cNvSpPr txBox="1">
            <a:spLocks noGrp="1"/>
          </p:cNvSpPr>
          <p:nvPr>
            <p:ph type="body" idx="1"/>
          </p:nvPr>
        </p:nvSpPr>
        <p:spPr>
          <a:xfrm>
            <a:off x="963084" y="2906713"/>
            <a:ext cx="10363200" cy="1500187"/>
          </a:xfrm>
          <a:prstGeom prst="rect">
            <a:avLst/>
          </a:prstGeom>
          <a:noFill/>
          <a:ln>
            <a:noFill/>
          </a:ln>
        </p:spPr>
        <p:txBody>
          <a:bodyPr spcFirstLastPara="1" wrap="square" lIns="91425" tIns="91425" rIns="91425" bIns="91425" anchor="b" anchorCtr="0">
            <a:noAutofit/>
          </a:bodyPr>
          <a:lstStyle>
            <a:lvl1pPr marL="457200" marR="0" lvl="0" indent="-228600" algn="l" rtl="0">
              <a:spcBef>
                <a:spcPts val="400"/>
              </a:spcBef>
              <a:spcAft>
                <a:spcPts val="0"/>
              </a:spcAft>
              <a:buClr>
                <a:srgbClr val="888888"/>
              </a:buClr>
              <a:buSzPts val="3200"/>
              <a:buFont typeface="Arial"/>
              <a:buNone/>
              <a:defRPr sz="2000" b="0" i="0" u="none" strike="noStrike" cap="none">
                <a:solidFill>
                  <a:srgbClr val="888888"/>
                </a:solidFill>
                <a:latin typeface="Calibri"/>
                <a:ea typeface="Calibri"/>
                <a:cs typeface="Calibri"/>
                <a:sym typeface="Calibri"/>
              </a:defRPr>
            </a:lvl1pPr>
            <a:lvl2pPr marL="914400" marR="0" lvl="1" indent="-228600" algn="l" rtl="0">
              <a:spcBef>
                <a:spcPts val="360"/>
              </a:spcBef>
              <a:spcAft>
                <a:spcPts val="0"/>
              </a:spcAft>
              <a:buClr>
                <a:srgbClr val="888888"/>
              </a:buClr>
              <a:buSzPts val="2800"/>
              <a:buFont typeface="Arial"/>
              <a:buNone/>
              <a:defRPr sz="1800" b="0" i="0" u="none" strike="noStrike" cap="none">
                <a:solidFill>
                  <a:srgbClr val="888888"/>
                </a:solidFill>
                <a:latin typeface="Calibri"/>
                <a:ea typeface="Calibri"/>
                <a:cs typeface="Calibri"/>
                <a:sym typeface="Calibri"/>
              </a:defRPr>
            </a:lvl2pPr>
            <a:lvl3pPr marL="1371600" marR="0" lvl="2" indent="-228600" algn="l" rtl="0">
              <a:spcBef>
                <a:spcPts val="320"/>
              </a:spcBef>
              <a:spcAft>
                <a:spcPts val="0"/>
              </a:spcAft>
              <a:buClr>
                <a:srgbClr val="888888"/>
              </a:buClr>
              <a:buSzPts val="2400"/>
              <a:buFont typeface="Arial"/>
              <a:buNone/>
              <a:defRPr sz="1600" b="0" i="0" u="none" strike="noStrike" cap="none">
                <a:solidFill>
                  <a:srgbClr val="888888"/>
                </a:solidFill>
                <a:latin typeface="Calibri"/>
                <a:ea typeface="Calibri"/>
                <a:cs typeface="Calibri"/>
                <a:sym typeface="Calibri"/>
              </a:defRPr>
            </a:lvl3pPr>
            <a:lvl4pPr marL="1828800" marR="0" lvl="3"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4pPr>
            <a:lvl5pPr marL="2286000" marR="0" lvl="4"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5pPr>
            <a:lvl6pPr marL="2743200" marR="0" lvl="5"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6pPr>
            <a:lvl7pPr marL="3200400" marR="0" lvl="6"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7pPr>
            <a:lvl8pPr marL="3657600" marR="0" lvl="7"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8pPr>
            <a:lvl9pPr marL="4114800" marR="0" lvl="8"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31" name="Google Shape;31;p5"/>
          <p:cNvSpPr txBox="1">
            <a:spLocks noGrp="1"/>
          </p:cNvSpPr>
          <p:nvPr>
            <p:ph type="dt" idx="10"/>
          </p:nvPr>
        </p:nvSpPr>
        <p:spPr>
          <a:xfrm>
            <a:off x="609600" y="6356351"/>
            <a:ext cx="28448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2" name="Google Shape;32;p5"/>
          <p:cNvSpPr txBox="1">
            <a:spLocks noGrp="1"/>
          </p:cNvSpPr>
          <p:nvPr>
            <p:ph type="ftr" idx="11"/>
          </p:nvPr>
        </p:nvSpPr>
        <p:spPr>
          <a:xfrm>
            <a:off x="4165600" y="6356351"/>
            <a:ext cx="3860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3" name="Google Shape;33;p5"/>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98989"/>
                </a:solidFill>
                <a:latin typeface="Calibri"/>
                <a:ea typeface="Calibri"/>
                <a:cs typeface="Calibri"/>
                <a:sym typeface="Calibri"/>
              </a:defRPr>
            </a:lvl1pPr>
            <a:lvl2pPr marL="0" marR="0" lvl="1" indent="0" algn="r" rtl="0">
              <a:spcBef>
                <a:spcPts val="0"/>
              </a:spcBef>
              <a:buNone/>
              <a:defRPr sz="1200">
                <a:solidFill>
                  <a:srgbClr val="898989"/>
                </a:solidFill>
                <a:latin typeface="Calibri"/>
                <a:ea typeface="Calibri"/>
                <a:cs typeface="Calibri"/>
                <a:sym typeface="Calibri"/>
              </a:defRPr>
            </a:lvl2pPr>
            <a:lvl3pPr marL="0" marR="0" lvl="2" indent="0" algn="r" rtl="0">
              <a:spcBef>
                <a:spcPts val="0"/>
              </a:spcBef>
              <a:buNone/>
              <a:defRPr sz="1200">
                <a:solidFill>
                  <a:srgbClr val="898989"/>
                </a:solidFill>
                <a:latin typeface="Calibri"/>
                <a:ea typeface="Calibri"/>
                <a:cs typeface="Calibri"/>
                <a:sym typeface="Calibri"/>
              </a:defRPr>
            </a:lvl3pPr>
            <a:lvl4pPr marL="0" marR="0" lvl="3" indent="0" algn="r" rtl="0">
              <a:spcBef>
                <a:spcPts val="0"/>
              </a:spcBef>
              <a:buNone/>
              <a:defRPr sz="1200">
                <a:solidFill>
                  <a:srgbClr val="898989"/>
                </a:solidFill>
                <a:latin typeface="Calibri"/>
                <a:ea typeface="Calibri"/>
                <a:cs typeface="Calibri"/>
                <a:sym typeface="Calibri"/>
              </a:defRPr>
            </a:lvl4pPr>
            <a:lvl5pPr marL="0" marR="0" lvl="4" indent="0" algn="r" rtl="0">
              <a:spcBef>
                <a:spcPts val="0"/>
              </a:spcBef>
              <a:buNone/>
              <a:defRPr sz="1200">
                <a:solidFill>
                  <a:srgbClr val="898989"/>
                </a:solidFill>
                <a:latin typeface="Calibri"/>
                <a:ea typeface="Calibri"/>
                <a:cs typeface="Calibri"/>
                <a:sym typeface="Calibri"/>
              </a:defRPr>
            </a:lvl5pPr>
            <a:lvl6pPr marL="0" marR="0" lvl="5" indent="0" algn="r" rtl="0">
              <a:spcBef>
                <a:spcPts val="0"/>
              </a:spcBef>
              <a:buNone/>
              <a:defRPr sz="1200">
                <a:solidFill>
                  <a:srgbClr val="898989"/>
                </a:solidFill>
                <a:latin typeface="Calibri"/>
                <a:ea typeface="Calibri"/>
                <a:cs typeface="Calibri"/>
                <a:sym typeface="Calibri"/>
              </a:defRPr>
            </a:lvl6pPr>
            <a:lvl7pPr marL="0" marR="0" lvl="6" indent="0" algn="r" rtl="0">
              <a:spcBef>
                <a:spcPts val="0"/>
              </a:spcBef>
              <a:buNone/>
              <a:defRPr sz="1200">
                <a:solidFill>
                  <a:srgbClr val="898989"/>
                </a:solidFill>
                <a:latin typeface="Calibri"/>
                <a:ea typeface="Calibri"/>
                <a:cs typeface="Calibri"/>
                <a:sym typeface="Calibri"/>
              </a:defRPr>
            </a:lvl7pPr>
            <a:lvl8pPr marL="0" marR="0" lvl="7" indent="0" algn="r" rtl="0">
              <a:spcBef>
                <a:spcPts val="0"/>
              </a:spcBef>
              <a:buNone/>
              <a:defRPr sz="1200">
                <a:solidFill>
                  <a:srgbClr val="898989"/>
                </a:solidFill>
                <a:latin typeface="Calibri"/>
                <a:ea typeface="Calibri"/>
                <a:cs typeface="Calibri"/>
                <a:sym typeface="Calibri"/>
              </a:defRPr>
            </a:lvl8pPr>
            <a:lvl9pPr marL="0" marR="0" lvl="8" indent="0" algn="r" rtl="0">
              <a:spcBef>
                <a:spcPts val="0"/>
              </a:spcBef>
              <a:buNone/>
              <a:defRPr sz="1200">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4"/>
        <p:cNvGrpSpPr/>
        <p:nvPr/>
      </p:nvGrpSpPr>
      <p:grpSpPr>
        <a:xfrm>
          <a:off x="0" y="0"/>
          <a:ext cx="0" cy="0"/>
          <a:chOff x="0" y="0"/>
          <a:chExt cx="0" cy="0"/>
        </a:xfrm>
      </p:grpSpPr>
      <p:sp>
        <p:nvSpPr>
          <p:cNvPr id="35" name="Google Shape;35;p6"/>
          <p:cNvSpPr txBox="1">
            <a:spLocks noGrp="1"/>
          </p:cNvSpPr>
          <p:nvPr>
            <p:ph type="title"/>
          </p:nvPr>
        </p:nvSpPr>
        <p:spPr>
          <a:xfrm>
            <a:off x="609600" y="274638"/>
            <a:ext cx="10972800" cy="11430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36" name="Google Shape;36;p6"/>
          <p:cNvSpPr txBox="1">
            <a:spLocks noGrp="1"/>
          </p:cNvSpPr>
          <p:nvPr>
            <p:ph type="body" idx="1"/>
          </p:nvPr>
        </p:nvSpPr>
        <p:spPr>
          <a:xfrm>
            <a:off x="609600" y="1600201"/>
            <a:ext cx="5384800" cy="4525963"/>
          </a:xfrm>
          <a:prstGeom prst="rect">
            <a:avLst/>
          </a:prstGeom>
          <a:noFill/>
          <a:ln>
            <a:noFill/>
          </a:ln>
        </p:spPr>
        <p:txBody>
          <a:bodyPr spcFirstLastPara="1" wrap="square" lIns="91425" tIns="91425" rIns="91425" bIns="91425"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7" name="Google Shape;37;p6"/>
          <p:cNvSpPr txBox="1">
            <a:spLocks noGrp="1"/>
          </p:cNvSpPr>
          <p:nvPr>
            <p:ph type="body" idx="2"/>
          </p:nvPr>
        </p:nvSpPr>
        <p:spPr>
          <a:xfrm>
            <a:off x="6197600" y="1600201"/>
            <a:ext cx="5384800" cy="4525963"/>
          </a:xfrm>
          <a:prstGeom prst="rect">
            <a:avLst/>
          </a:prstGeom>
          <a:noFill/>
          <a:ln>
            <a:noFill/>
          </a:ln>
        </p:spPr>
        <p:txBody>
          <a:bodyPr spcFirstLastPara="1" wrap="square" lIns="91425" tIns="91425" rIns="91425" bIns="91425"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8" name="Google Shape;38;p6"/>
          <p:cNvSpPr txBox="1">
            <a:spLocks noGrp="1"/>
          </p:cNvSpPr>
          <p:nvPr>
            <p:ph type="dt" idx="10"/>
          </p:nvPr>
        </p:nvSpPr>
        <p:spPr>
          <a:xfrm>
            <a:off x="609600" y="6356351"/>
            <a:ext cx="28448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9" name="Google Shape;39;p6"/>
          <p:cNvSpPr txBox="1">
            <a:spLocks noGrp="1"/>
          </p:cNvSpPr>
          <p:nvPr>
            <p:ph type="ftr" idx="11"/>
          </p:nvPr>
        </p:nvSpPr>
        <p:spPr>
          <a:xfrm>
            <a:off x="4165600" y="6356351"/>
            <a:ext cx="3860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0" name="Google Shape;40;p6"/>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98989"/>
                </a:solidFill>
                <a:latin typeface="Calibri"/>
                <a:ea typeface="Calibri"/>
                <a:cs typeface="Calibri"/>
                <a:sym typeface="Calibri"/>
              </a:defRPr>
            </a:lvl1pPr>
            <a:lvl2pPr marL="0" marR="0" lvl="1" indent="0" algn="r" rtl="0">
              <a:spcBef>
                <a:spcPts val="0"/>
              </a:spcBef>
              <a:buNone/>
              <a:defRPr sz="1200">
                <a:solidFill>
                  <a:srgbClr val="898989"/>
                </a:solidFill>
                <a:latin typeface="Calibri"/>
                <a:ea typeface="Calibri"/>
                <a:cs typeface="Calibri"/>
                <a:sym typeface="Calibri"/>
              </a:defRPr>
            </a:lvl2pPr>
            <a:lvl3pPr marL="0" marR="0" lvl="2" indent="0" algn="r" rtl="0">
              <a:spcBef>
                <a:spcPts val="0"/>
              </a:spcBef>
              <a:buNone/>
              <a:defRPr sz="1200">
                <a:solidFill>
                  <a:srgbClr val="898989"/>
                </a:solidFill>
                <a:latin typeface="Calibri"/>
                <a:ea typeface="Calibri"/>
                <a:cs typeface="Calibri"/>
                <a:sym typeface="Calibri"/>
              </a:defRPr>
            </a:lvl3pPr>
            <a:lvl4pPr marL="0" marR="0" lvl="3" indent="0" algn="r" rtl="0">
              <a:spcBef>
                <a:spcPts val="0"/>
              </a:spcBef>
              <a:buNone/>
              <a:defRPr sz="1200">
                <a:solidFill>
                  <a:srgbClr val="898989"/>
                </a:solidFill>
                <a:latin typeface="Calibri"/>
                <a:ea typeface="Calibri"/>
                <a:cs typeface="Calibri"/>
                <a:sym typeface="Calibri"/>
              </a:defRPr>
            </a:lvl4pPr>
            <a:lvl5pPr marL="0" marR="0" lvl="4" indent="0" algn="r" rtl="0">
              <a:spcBef>
                <a:spcPts val="0"/>
              </a:spcBef>
              <a:buNone/>
              <a:defRPr sz="1200">
                <a:solidFill>
                  <a:srgbClr val="898989"/>
                </a:solidFill>
                <a:latin typeface="Calibri"/>
                <a:ea typeface="Calibri"/>
                <a:cs typeface="Calibri"/>
                <a:sym typeface="Calibri"/>
              </a:defRPr>
            </a:lvl5pPr>
            <a:lvl6pPr marL="0" marR="0" lvl="5" indent="0" algn="r" rtl="0">
              <a:spcBef>
                <a:spcPts val="0"/>
              </a:spcBef>
              <a:buNone/>
              <a:defRPr sz="1200">
                <a:solidFill>
                  <a:srgbClr val="898989"/>
                </a:solidFill>
                <a:latin typeface="Calibri"/>
                <a:ea typeface="Calibri"/>
                <a:cs typeface="Calibri"/>
                <a:sym typeface="Calibri"/>
              </a:defRPr>
            </a:lvl6pPr>
            <a:lvl7pPr marL="0" marR="0" lvl="6" indent="0" algn="r" rtl="0">
              <a:spcBef>
                <a:spcPts val="0"/>
              </a:spcBef>
              <a:buNone/>
              <a:defRPr sz="1200">
                <a:solidFill>
                  <a:srgbClr val="898989"/>
                </a:solidFill>
                <a:latin typeface="Calibri"/>
                <a:ea typeface="Calibri"/>
                <a:cs typeface="Calibri"/>
                <a:sym typeface="Calibri"/>
              </a:defRPr>
            </a:lvl7pPr>
            <a:lvl8pPr marL="0" marR="0" lvl="7" indent="0" algn="r" rtl="0">
              <a:spcBef>
                <a:spcPts val="0"/>
              </a:spcBef>
              <a:buNone/>
              <a:defRPr sz="1200">
                <a:solidFill>
                  <a:srgbClr val="898989"/>
                </a:solidFill>
                <a:latin typeface="Calibri"/>
                <a:ea typeface="Calibri"/>
                <a:cs typeface="Calibri"/>
                <a:sym typeface="Calibri"/>
              </a:defRPr>
            </a:lvl8pPr>
            <a:lvl9pPr marL="0" marR="0" lvl="8" indent="0" algn="r" rtl="0">
              <a:spcBef>
                <a:spcPts val="0"/>
              </a:spcBef>
              <a:buNone/>
              <a:defRPr sz="1200">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609600" y="274638"/>
            <a:ext cx="10972800" cy="11430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43" name="Google Shape;43;p7"/>
          <p:cNvSpPr txBox="1">
            <a:spLocks noGrp="1"/>
          </p:cNvSpPr>
          <p:nvPr>
            <p:ph type="body" idx="1"/>
          </p:nvPr>
        </p:nvSpPr>
        <p:spPr>
          <a:xfrm>
            <a:off x="609600" y="1535113"/>
            <a:ext cx="5386917" cy="639762"/>
          </a:xfrm>
          <a:prstGeom prst="rect">
            <a:avLst/>
          </a:prstGeom>
          <a:noFill/>
          <a:ln>
            <a:noFill/>
          </a:ln>
        </p:spPr>
        <p:txBody>
          <a:bodyPr spcFirstLastPara="1" wrap="square" lIns="91425" tIns="91425" rIns="91425" bIns="91425" anchor="b" anchorCtr="0">
            <a:noAutofit/>
          </a:bodyPr>
          <a:lstStyle>
            <a:lvl1pPr marL="457200" marR="0" lvl="0" indent="-228600" algn="l" rtl="0">
              <a:spcBef>
                <a:spcPts val="480"/>
              </a:spcBef>
              <a:spcAft>
                <a:spcPts val="0"/>
              </a:spcAft>
              <a:buClr>
                <a:schemeClr val="dk1"/>
              </a:buClr>
              <a:buSzPts val="32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spcBef>
                <a:spcPts val="400"/>
              </a:spcBef>
              <a:spcAft>
                <a:spcPts val="0"/>
              </a:spcAft>
              <a:buClr>
                <a:schemeClr val="dk1"/>
              </a:buClr>
              <a:buSzPts val="28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Clr>
                <a:schemeClr val="dk1"/>
              </a:buClr>
              <a:buSzPts val="24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4" name="Google Shape;44;p7"/>
          <p:cNvSpPr txBox="1">
            <a:spLocks noGrp="1"/>
          </p:cNvSpPr>
          <p:nvPr>
            <p:ph type="body" idx="2"/>
          </p:nvPr>
        </p:nvSpPr>
        <p:spPr>
          <a:xfrm>
            <a:off x="609600" y="2174875"/>
            <a:ext cx="5386917" cy="3951288"/>
          </a:xfrm>
          <a:prstGeom prst="rect">
            <a:avLst/>
          </a:prstGeom>
          <a:noFill/>
          <a:ln>
            <a:noFill/>
          </a:ln>
        </p:spPr>
        <p:txBody>
          <a:bodyPr spcFirstLastPara="1" wrap="square" lIns="91425" tIns="91425" rIns="91425" bIns="91425" anchor="t" anchorCtr="0">
            <a:noAutofit/>
          </a:bodyPr>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45" name="Google Shape;45;p7"/>
          <p:cNvSpPr txBox="1">
            <a:spLocks noGrp="1"/>
          </p:cNvSpPr>
          <p:nvPr>
            <p:ph type="body" idx="3"/>
          </p:nvPr>
        </p:nvSpPr>
        <p:spPr>
          <a:xfrm>
            <a:off x="6193368" y="1535113"/>
            <a:ext cx="5389033" cy="639762"/>
          </a:xfrm>
          <a:prstGeom prst="rect">
            <a:avLst/>
          </a:prstGeom>
          <a:noFill/>
          <a:ln>
            <a:noFill/>
          </a:ln>
        </p:spPr>
        <p:txBody>
          <a:bodyPr spcFirstLastPara="1" wrap="square" lIns="91425" tIns="91425" rIns="91425" bIns="91425" anchor="b" anchorCtr="0">
            <a:noAutofit/>
          </a:bodyPr>
          <a:lstStyle>
            <a:lvl1pPr marL="457200" marR="0" lvl="0" indent="-228600" algn="l" rtl="0">
              <a:spcBef>
                <a:spcPts val="480"/>
              </a:spcBef>
              <a:spcAft>
                <a:spcPts val="0"/>
              </a:spcAft>
              <a:buClr>
                <a:schemeClr val="dk1"/>
              </a:buClr>
              <a:buSzPts val="32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spcBef>
                <a:spcPts val="400"/>
              </a:spcBef>
              <a:spcAft>
                <a:spcPts val="0"/>
              </a:spcAft>
              <a:buClr>
                <a:schemeClr val="dk1"/>
              </a:buClr>
              <a:buSzPts val="28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Clr>
                <a:schemeClr val="dk1"/>
              </a:buClr>
              <a:buSzPts val="24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6" name="Google Shape;46;p7"/>
          <p:cNvSpPr txBox="1">
            <a:spLocks noGrp="1"/>
          </p:cNvSpPr>
          <p:nvPr>
            <p:ph type="body" idx="4"/>
          </p:nvPr>
        </p:nvSpPr>
        <p:spPr>
          <a:xfrm>
            <a:off x="6193368" y="2174875"/>
            <a:ext cx="5389033" cy="3951288"/>
          </a:xfrm>
          <a:prstGeom prst="rect">
            <a:avLst/>
          </a:prstGeom>
          <a:noFill/>
          <a:ln>
            <a:noFill/>
          </a:ln>
        </p:spPr>
        <p:txBody>
          <a:bodyPr spcFirstLastPara="1" wrap="square" lIns="91425" tIns="91425" rIns="91425" bIns="91425" anchor="t" anchorCtr="0">
            <a:noAutofit/>
          </a:bodyPr>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47" name="Google Shape;47;p7"/>
          <p:cNvSpPr txBox="1">
            <a:spLocks noGrp="1"/>
          </p:cNvSpPr>
          <p:nvPr>
            <p:ph type="dt" idx="10"/>
          </p:nvPr>
        </p:nvSpPr>
        <p:spPr>
          <a:xfrm>
            <a:off x="609600" y="6356351"/>
            <a:ext cx="28448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8" name="Google Shape;48;p7"/>
          <p:cNvSpPr txBox="1">
            <a:spLocks noGrp="1"/>
          </p:cNvSpPr>
          <p:nvPr>
            <p:ph type="ftr" idx="11"/>
          </p:nvPr>
        </p:nvSpPr>
        <p:spPr>
          <a:xfrm>
            <a:off x="4165600" y="6356351"/>
            <a:ext cx="3860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9" name="Google Shape;49;p7"/>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98989"/>
                </a:solidFill>
                <a:latin typeface="Calibri"/>
                <a:ea typeface="Calibri"/>
                <a:cs typeface="Calibri"/>
                <a:sym typeface="Calibri"/>
              </a:defRPr>
            </a:lvl1pPr>
            <a:lvl2pPr marL="0" marR="0" lvl="1" indent="0" algn="r" rtl="0">
              <a:spcBef>
                <a:spcPts val="0"/>
              </a:spcBef>
              <a:buNone/>
              <a:defRPr sz="1200">
                <a:solidFill>
                  <a:srgbClr val="898989"/>
                </a:solidFill>
                <a:latin typeface="Calibri"/>
                <a:ea typeface="Calibri"/>
                <a:cs typeface="Calibri"/>
                <a:sym typeface="Calibri"/>
              </a:defRPr>
            </a:lvl2pPr>
            <a:lvl3pPr marL="0" marR="0" lvl="2" indent="0" algn="r" rtl="0">
              <a:spcBef>
                <a:spcPts val="0"/>
              </a:spcBef>
              <a:buNone/>
              <a:defRPr sz="1200">
                <a:solidFill>
                  <a:srgbClr val="898989"/>
                </a:solidFill>
                <a:latin typeface="Calibri"/>
                <a:ea typeface="Calibri"/>
                <a:cs typeface="Calibri"/>
                <a:sym typeface="Calibri"/>
              </a:defRPr>
            </a:lvl3pPr>
            <a:lvl4pPr marL="0" marR="0" lvl="3" indent="0" algn="r" rtl="0">
              <a:spcBef>
                <a:spcPts val="0"/>
              </a:spcBef>
              <a:buNone/>
              <a:defRPr sz="1200">
                <a:solidFill>
                  <a:srgbClr val="898989"/>
                </a:solidFill>
                <a:latin typeface="Calibri"/>
                <a:ea typeface="Calibri"/>
                <a:cs typeface="Calibri"/>
                <a:sym typeface="Calibri"/>
              </a:defRPr>
            </a:lvl4pPr>
            <a:lvl5pPr marL="0" marR="0" lvl="4" indent="0" algn="r" rtl="0">
              <a:spcBef>
                <a:spcPts val="0"/>
              </a:spcBef>
              <a:buNone/>
              <a:defRPr sz="1200">
                <a:solidFill>
                  <a:srgbClr val="898989"/>
                </a:solidFill>
                <a:latin typeface="Calibri"/>
                <a:ea typeface="Calibri"/>
                <a:cs typeface="Calibri"/>
                <a:sym typeface="Calibri"/>
              </a:defRPr>
            </a:lvl5pPr>
            <a:lvl6pPr marL="0" marR="0" lvl="5" indent="0" algn="r" rtl="0">
              <a:spcBef>
                <a:spcPts val="0"/>
              </a:spcBef>
              <a:buNone/>
              <a:defRPr sz="1200">
                <a:solidFill>
                  <a:srgbClr val="898989"/>
                </a:solidFill>
                <a:latin typeface="Calibri"/>
                <a:ea typeface="Calibri"/>
                <a:cs typeface="Calibri"/>
                <a:sym typeface="Calibri"/>
              </a:defRPr>
            </a:lvl6pPr>
            <a:lvl7pPr marL="0" marR="0" lvl="6" indent="0" algn="r" rtl="0">
              <a:spcBef>
                <a:spcPts val="0"/>
              </a:spcBef>
              <a:buNone/>
              <a:defRPr sz="1200">
                <a:solidFill>
                  <a:srgbClr val="898989"/>
                </a:solidFill>
                <a:latin typeface="Calibri"/>
                <a:ea typeface="Calibri"/>
                <a:cs typeface="Calibri"/>
                <a:sym typeface="Calibri"/>
              </a:defRPr>
            </a:lvl7pPr>
            <a:lvl8pPr marL="0" marR="0" lvl="7" indent="0" algn="r" rtl="0">
              <a:spcBef>
                <a:spcPts val="0"/>
              </a:spcBef>
              <a:buNone/>
              <a:defRPr sz="1200">
                <a:solidFill>
                  <a:srgbClr val="898989"/>
                </a:solidFill>
                <a:latin typeface="Calibri"/>
                <a:ea typeface="Calibri"/>
                <a:cs typeface="Calibri"/>
                <a:sym typeface="Calibri"/>
              </a:defRPr>
            </a:lvl8pPr>
            <a:lvl9pPr marL="0" marR="0" lvl="8" indent="0" algn="r" rtl="0">
              <a:spcBef>
                <a:spcPts val="0"/>
              </a:spcBef>
              <a:buNone/>
              <a:defRPr sz="1200">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0"/>
        <p:cNvGrpSpPr/>
        <p:nvPr/>
      </p:nvGrpSpPr>
      <p:grpSpPr>
        <a:xfrm>
          <a:off x="0" y="0"/>
          <a:ext cx="0" cy="0"/>
          <a:chOff x="0" y="0"/>
          <a:chExt cx="0" cy="0"/>
        </a:xfrm>
      </p:grpSpPr>
      <p:sp>
        <p:nvSpPr>
          <p:cNvPr id="51" name="Google Shape;51;p8"/>
          <p:cNvSpPr txBox="1">
            <a:spLocks noGrp="1"/>
          </p:cNvSpPr>
          <p:nvPr>
            <p:ph type="title"/>
          </p:nvPr>
        </p:nvSpPr>
        <p:spPr>
          <a:xfrm>
            <a:off x="609600" y="274638"/>
            <a:ext cx="10972800" cy="11430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52" name="Google Shape;52;p8"/>
          <p:cNvSpPr txBox="1">
            <a:spLocks noGrp="1"/>
          </p:cNvSpPr>
          <p:nvPr>
            <p:ph type="dt" idx="10"/>
          </p:nvPr>
        </p:nvSpPr>
        <p:spPr>
          <a:xfrm>
            <a:off x="609600" y="6356351"/>
            <a:ext cx="28448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3" name="Google Shape;53;p8"/>
          <p:cNvSpPr txBox="1">
            <a:spLocks noGrp="1"/>
          </p:cNvSpPr>
          <p:nvPr>
            <p:ph type="ftr" idx="11"/>
          </p:nvPr>
        </p:nvSpPr>
        <p:spPr>
          <a:xfrm>
            <a:off x="4165600" y="6356351"/>
            <a:ext cx="3860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4" name="Google Shape;54;p8"/>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98989"/>
                </a:solidFill>
                <a:latin typeface="Calibri"/>
                <a:ea typeface="Calibri"/>
                <a:cs typeface="Calibri"/>
                <a:sym typeface="Calibri"/>
              </a:defRPr>
            </a:lvl1pPr>
            <a:lvl2pPr marL="0" marR="0" lvl="1" indent="0" algn="r" rtl="0">
              <a:spcBef>
                <a:spcPts val="0"/>
              </a:spcBef>
              <a:buNone/>
              <a:defRPr sz="1200">
                <a:solidFill>
                  <a:srgbClr val="898989"/>
                </a:solidFill>
                <a:latin typeface="Calibri"/>
                <a:ea typeface="Calibri"/>
                <a:cs typeface="Calibri"/>
                <a:sym typeface="Calibri"/>
              </a:defRPr>
            </a:lvl2pPr>
            <a:lvl3pPr marL="0" marR="0" lvl="2" indent="0" algn="r" rtl="0">
              <a:spcBef>
                <a:spcPts val="0"/>
              </a:spcBef>
              <a:buNone/>
              <a:defRPr sz="1200">
                <a:solidFill>
                  <a:srgbClr val="898989"/>
                </a:solidFill>
                <a:latin typeface="Calibri"/>
                <a:ea typeface="Calibri"/>
                <a:cs typeface="Calibri"/>
                <a:sym typeface="Calibri"/>
              </a:defRPr>
            </a:lvl3pPr>
            <a:lvl4pPr marL="0" marR="0" lvl="3" indent="0" algn="r" rtl="0">
              <a:spcBef>
                <a:spcPts val="0"/>
              </a:spcBef>
              <a:buNone/>
              <a:defRPr sz="1200">
                <a:solidFill>
                  <a:srgbClr val="898989"/>
                </a:solidFill>
                <a:latin typeface="Calibri"/>
                <a:ea typeface="Calibri"/>
                <a:cs typeface="Calibri"/>
                <a:sym typeface="Calibri"/>
              </a:defRPr>
            </a:lvl4pPr>
            <a:lvl5pPr marL="0" marR="0" lvl="4" indent="0" algn="r" rtl="0">
              <a:spcBef>
                <a:spcPts val="0"/>
              </a:spcBef>
              <a:buNone/>
              <a:defRPr sz="1200">
                <a:solidFill>
                  <a:srgbClr val="898989"/>
                </a:solidFill>
                <a:latin typeface="Calibri"/>
                <a:ea typeface="Calibri"/>
                <a:cs typeface="Calibri"/>
                <a:sym typeface="Calibri"/>
              </a:defRPr>
            </a:lvl5pPr>
            <a:lvl6pPr marL="0" marR="0" lvl="5" indent="0" algn="r" rtl="0">
              <a:spcBef>
                <a:spcPts val="0"/>
              </a:spcBef>
              <a:buNone/>
              <a:defRPr sz="1200">
                <a:solidFill>
                  <a:srgbClr val="898989"/>
                </a:solidFill>
                <a:latin typeface="Calibri"/>
                <a:ea typeface="Calibri"/>
                <a:cs typeface="Calibri"/>
                <a:sym typeface="Calibri"/>
              </a:defRPr>
            </a:lvl6pPr>
            <a:lvl7pPr marL="0" marR="0" lvl="6" indent="0" algn="r" rtl="0">
              <a:spcBef>
                <a:spcPts val="0"/>
              </a:spcBef>
              <a:buNone/>
              <a:defRPr sz="1200">
                <a:solidFill>
                  <a:srgbClr val="898989"/>
                </a:solidFill>
                <a:latin typeface="Calibri"/>
                <a:ea typeface="Calibri"/>
                <a:cs typeface="Calibri"/>
                <a:sym typeface="Calibri"/>
              </a:defRPr>
            </a:lvl7pPr>
            <a:lvl8pPr marL="0" marR="0" lvl="7" indent="0" algn="r" rtl="0">
              <a:spcBef>
                <a:spcPts val="0"/>
              </a:spcBef>
              <a:buNone/>
              <a:defRPr sz="1200">
                <a:solidFill>
                  <a:srgbClr val="898989"/>
                </a:solidFill>
                <a:latin typeface="Calibri"/>
                <a:ea typeface="Calibri"/>
                <a:cs typeface="Calibri"/>
                <a:sym typeface="Calibri"/>
              </a:defRPr>
            </a:lvl8pPr>
            <a:lvl9pPr marL="0" marR="0" lvl="8" indent="0" algn="r" rtl="0">
              <a:spcBef>
                <a:spcPts val="0"/>
              </a:spcBef>
              <a:buNone/>
              <a:defRPr sz="1200">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5"/>
        <p:cNvGrpSpPr/>
        <p:nvPr/>
      </p:nvGrpSpPr>
      <p:grpSpPr>
        <a:xfrm>
          <a:off x="0" y="0"/>
          <a:ext cx="0" cy="0"/>
          <a:chOff x="0" y="0"/>
          <a:chExt cx="0" cy="0"/>
        </a:xfrm>
      </p:grpSpPr>
      <p:sp>
        <p:nvSpPr>
          <p:cNvPr id="56" name="Google Shape;56;p9"/>
          <p:cNvSpPr txBox="1">
            <a:spLocks noGrp="1"/>
          </p:cNvSpPr>
          <p:nvPr>
            <p:ph type="dt" idx="10"/>
          </p:nvPr>
        </p:nvSpPr>
        <p:spPr>
          <a:xfrm>
            <a:off x="609600" y="6356351"/>
            <a:ext cx="28448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7" name="Google Shape;57;p9"/>
          <p:cNvSpPr txBox="1">
            <a:spLocks noGrp="1"/>
          </p:cNvSpPr>
          <p:nvPr>
            <p:ph type="ftr" idx="11"/>
          </p:nvPr>
        </p:nvSpPr>
        <p:spPr>
          <a:xfrm>
            <a:off x="4165600" y="6356351"/>
            <a:ext cx="3860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8" name="Google Shape;58;p9"/>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98989"/>
                </a:solidFill>
                <a:latin typeface="Calibri"/>
                <a:ea typeface="Calibri"/>
                <a:cs typeface="Calibri"/>
                <a:sym typeface="Calibri"/>
              </a:defRPr>
            </a:lvl1pPr>
            <a:lvl2pPr marL="0" marR="0" lvl="1" indent="0" algn="r" rtl="0">
              <a:spcBef>
                <a:spcPts val="0"/>
              </a:spcBef>
              <a:buNone/>
              <a:defRPr sz="1200">
                <a:solidFill>
                  <a:srgbClr val="898989"/>
                </a:solidFill>
                <a:latin typeface="Calibri"/>
                <a:ea typeface="Calibri"/>
                <a:cs typeface="Calibri"/>
                <a:sym typeface="Calibri"/>
              </a:defRPr>
            </a:lvl2pPr>
            <a:lvl3pPr marL="0" marR="0" lvl="2" indent="0" algn="r" rtl="0">
              <a:spcBef>
                <a:spcPts val="0"/>
              </a:spcBef>
              <a:buNone/>
              <a:defRPr sz="1200">
                <a:solidFill>
                  <a:srgbClr val="898989"/>
                </a:solidFill>
                <a:latin typeface="Calibri"/>
                <a:ea typeface="Calibri"/>
                <a:cs typeface="Calibri"/>
                <a:sym typeface="Calibri"/>
              </a:defRPr>
            </a:lvl3pPr>
            <a:lvl4pPr marL="0" marR="0" lvl="3" indent="0" algn="r" rtl="0">
              <a:spcBef>
                <a:spcPts val="0"/>
              </a:spcBef>
              <a:buNone/>
              <a:defRPr sz="1200">
                <a:solidFill>
                  <a:srgbClr val="898989"/>
                </a:solidFill>
                <a:latin typeface="Calibri"/>
                <a:ea typeface="Calibri"/>
                <a:cs typeface="Calibri"/>
                <a:sym typeface="Calibri"/>
              </a:defRPr>
            </a:lvl4pPr>
            <a:lvl5pPr marL="0" marR="0" lvl="4" indent="0" algn="r" rtl="0">
              <a:spcBef>
                <a:spcPts val="0"/>
              </a:spcBef>
              <a:buNone/>
              <a:defRPr sz="1200">
                <a:solidFill>
                  <a:srgbClr val="898989"/>
                </a:solidFill>
                <a:latin typeface="Calibri"/>
                <a:ea typeface="Calibri"/>
                <a:cs typeface="Calibri"/>
                <a:sym typeface="Calibri"/>
              </a:defRPr>
            </a:lvl5pPr>
            <a:lvl6pPr marL="0" marR="0" lvl="5" indent="0" algn="r" rtl="0">
              <a:spcBef>
                <a:spcPts val="0"/>
              </a:spcBef>
              <a:buNone/>
              <a:defRPr sz="1200">
                <a:solidFill>
                  <a:srgbClr val="898989"/>
                </a:solidFill>
                <a:latin typeface="Calibri"/>
                <a:ea typeface="Calibri"/>
                <a:cs typeface="Calibri"/>
                <a:sym typeface="Calibri"/>
              </a:defRPr>
            </a:lvl6pPr>
            <a:lvl7pPr marL="0" marR="0" lvl="6" indent="0" algn="r" rtl="0">
              <a:spcBef>
                <a:spcPts val="0"/>
              </a:spcBef>
              <a:buNone/>
              <a:defRPr sz="1200">
                <a:solidFill>
                  <a:srgbClr val="898989"/>
                </a:solidFill>
                <a:latin typeface="Calibri"/>
                <a:ea typeface="Calibri"/>
                <a:cs typeface="Calibri"/>
                <a:sym typeface="Calibri"/>
              </a:defRPr>
            </a:lvl7pPr>
            <a:lvl8pPr marL="0" marR="0" lvl="7" indent="0" algn="r" rtl="0">
              <a:spcBef>
                <a:spcPts val="0"/>
              </a:spcBef>
              <a:buNone/>
              <a:defRPr sz="1200">
                <a:solidFill>
                  <a:srgbClr val="898989"/>
                </a:solidFill>
                <a:latin typeface="Calibri"/>
                <a:ea typeface="Calibri"/>
                <a:cs typeface="Calibri"/>
                <a:sym typeface="Calibri"/>
              </a:defRPr>
            </a:lvl8pPr>
            <a:lvl9pPr marL="0" marR="0" lvl="8" indent="0" algn="r" rtl="0">
              <a:spcBef>
                <a:spcPts val="0"/>
              </a:spcBef>
              <a:buNone/>
              <a:defRPr sz="1200">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9"/>
        <p:cNvGrpSpPr/>
        <p:nvPr/>
      </p:nvGrpSpPr>
      <p:grpSpPr>
        <a:xfrm>
          <a:off x="0" y="0"/>
          <a:ext cx="0" cy="0"/>
          <a:chOff x="0" y="0"/>
          <a:chExt cx="0" cy="0"/>
        </a:xfrm>
      </p:grpSpPr>
      <p:sp>
        <p:nvSpPr>
          <p:cNvPr id="60" name="Google Shape;60;p10"/>
          <p:cNvSpPr txBox="1">
            <a:spLocks noGrp="1"/>
          </p:cNvSpPr>
          <p:nvPr>
            <p:ph type="title"/>
          </p:nvPr>
        </p:nvSpPr>
        <p:spPr>
          <a:xfrm>
            <a:off x="609601" y="273050"/>
            <a:ext cx="4011084" cy="1162050"/>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SzPts val="1400"/>
              <a:buNone/>
              <a:defRPr sz="2000" b="1"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61" name="Google Shape;61;p10"/>
          <p:cNvSpPr txBox="1">
            <a:spLocks noGrp="1"/>
          </p:cNvSpPr>
          <p:nvPr>
            <p:ph type="body" idx="1"/>
          </p:nvPr>
        </p:nvSpPr>
        <p:spPr>
          <a:xfrm>
            <a:off x="4766733" y="273051"/>
            <a:ext cx="6815667" cy="5853113"/>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2" name="Google Shape;62;p10"/>
          <p:cNvSpPr txBox="1">
            <a:spLocks noGrp="1"/>
          </p:cNvSpPr>
          <p:nvPr>
            <p:ph type="body" idx="2"/>
          </p:nvPr>
        </p:nvSpPr>
        <p:spPr>
          <a:xfrm>
            <a:off x="609601" y="1435101"/>
            <a:ext cx="4011084" cy="4691063"/>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280"/>
              </a:spcBef>
              <a:spcAft>
                <a:spcPts val="0"/>
              </a:spcAft>
              <a:buClr>
                <a:schemeClr val="dk1"/>
              </a:buClr>
              <a:buSzPts val="3200"/>
              <a:buFont typeface="Arial"/>
              <a:buNone/>
              <a:defRPr sz="1400" b="0" i="0" u="none" strike="noStrike" cap="none">
                <a:solidFill>
                  <a:schemeClr val="dk1"/>
                </a:solidFill>
                <a:latin typeface="Calibri"/>
                <a:ea typeface="Calibri"/>
                <a:cs typeface="Calibri"/>
                <a:sym typeface="Calibri"/>
              </a:defRPr>
            </a:lvl1pPr>
            <a:lvl2pPr marL="914400" marR="0" lvl="1" indent="-228600" algn="l" rtl="0">
              <a:spcBef>
                <a:spcPts val="240"/>
              </a:spcBef>
              <a:spcAft>
                <a:spcPts val="0"/>
              </a:spcAft>
              <a:buClr>
                <a:schemeClr val="dk1"/>
              </a:buClr>
              <a:buSzPts val="28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spcBef>
                <a:spcPts val="200"/>
              </a:spcBef>
              <a:spcAft>
                <a:spcPts val="0"/>
              </a:spcAft>
              <a:buClr>
                <a:schemeClr val="dk1"/>
              </a:buClr>
              <a:buSzPts val="2400"/>
              <a:buFont typeface="Arial"/>
              <a:buNone/>
              <a:defRPr sz="1000" b="0" i="0" u="none" strike="noStrike" cap="none">
                <a:solidFill>
                  <a:schemeClr val="dk1"/>
                </a:solidFill>
                <a:latin typeface="Calibri"/>
                <a:ea typeface="Calibri"/>
                <a:cs typeface="Calibri"/>
                <a:sym typeface="Calibri"/>
              </a:defRPr>
            </a:lvl3pPr>
            <a:lvl4pPr marL="1828800" marR="0" lvl="3"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4pPr>
            <a:lvl5pPr marL="2286000" marR="0" lvl="4"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63" name="Google Shape;63;p10"/>
          <p:cNvSpPr txBox="1">
            <a:spLocks noGrp="1"/>
          </p:cNvSpPr>
          <p:nvPr>
            <p:ph type="dt" idx="10"/>
          </p:nvPr>
        </p:nvSpPr>
        <p:spPr>
          <a:xfrm>
            <a:off x="609600" y="6356351"/>
            <a:ext cx="28448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4" name="Google Shape;64;p10"/>
          <p:cNvSpPr txBox="1">
            <a:spLocks noGrp="1"/>
          </p:cNvSpPr>
          <p:nvPr>
            <p:ph type="ftr" idx="11"/>
          </p:nvPr>
        </p:nvSpPr>
        <p:spPr>
          <a:xfrm>
            <a:off x="4165600" y="6356351"/>
            <a:ext cx="3860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5" name="Google Shape;65;p10"/>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98989"/>
                </a:solidFill>
                <a:latin typeface="Calibri"/>
                <a:ea typeface="Calibri"/>
                <a:cs typeface="Calibri"/>
                <a:sym typeface="Calibri"/>
              </a:defRPr>
            </a:lvl1pPr>
            <a:lvl2pPr marL="0" marR="0" lvl="1" indent="0" algn="r" rtl="0">
              <a:spcBef>
                <a:spcPts val="0"/>
              </a:spcBef>
              <a:buNone/>
              <a:defRPr sz="1200">
                <a:solidFill>
                  <a:srgbClr val="898989"/>
                </a:solidFill>
                <a:latin typeface="Calibri"/>
                <a:ea typeface="Calibri"/>
                <a:cs typeface="Calibri"/>
                <a:sym typeface="Calibri"/>
              </a:defRPr>
            </a:lvl2pPr>
            <a:lvl3pPr marL="0" marR="0" lvl="2" indent="0" algn="r" rtl="0">
              <a:spcBef>
                <a:spcPts val="0"/>
              </a:spcBef>
              <a:buNone/>
              <a:defRPr sz="1200">
                <a:solidFill>
                  <a:srgbClr val="898989"/>
                </a:solidFill>
                <a:latin typeface="Calibri"/>
                <a:ea typeface="Calibri"/>
                <a:cs typeface="Calibri"/>
                <a:sym typeface="Calibri"/>
              </a:defRPr>
            </a:lvl3pPr>
            <a:lvl4pPr marL="0" marR="0" lvl="3" indent="0" algn="r" rtl="0">
              <a:spcBef>
                <a:spcPts val="0"/>
              </a:spcBef>
              <a:buNone/>
              <a:defRPr sz="1200">
                <a:solidFill>
                  <a:srgbClr val="898989"/>
                </a:solidFill>
                <a:latin typeface="Calibri"/>
                <a:ea typeface="Calibri"/>
                <a:cs typeface="Calibri"/>
                <a:sym typeface="Calibri"/>
              </a:defRPr>
            </a:lvl4pPr>
            <a:lvl5pPr marL="0" marR="0" lvl="4" indent="0" algn="r" rtl="0">
              <a:spcBef>
                <a:spcPts val="0"/>
              </a:spcBef>
              <a:buNone/>
              <a:defRPr sz="1200">
                <a:solidFill>
                  <a:srgbClr val="898989"/>
                </a:solidFill>
                <a:latin typeface="Calibri"/>
                <a:ea typeface="Calibri"/>
                <a:cs typeface="Calibri"/>
                <a:sym typeface="Calibri"/>
              </a:defRPr>
            </a:lvl5pPr>
            <a:lvl6pPr marL="0" marR="0" lvl="5" indent="0" algn="r" rtl="0">
              <a:spcBef>
                <a:spcPts val="0"/>
              </a:spcBef>
              <a:buNone/>
              <a:defRPr sz="1200">
                <a:solidFill>
                  <a:srgbClr val="898989"/>
                </a:solidFill>
                <a:latin typeface="Calibri"/>
                <a:ea typeface="Calibri"/>
                <a:cs typeface="Calibri"/>
                <a:sym typeface="Calibri"/>
              </a:defRPr>
            </a:lvl6pPr>
            <a:lvl7pPr marL="0" marR="0" lvl="6" indent="0" algn="r" rtl="0">
              <a:spcBef>
                <a:spcPts val="0"/>
              </a:spcBef>
              <a:buNone/>
              <a:defRPr sz="1200">
                <a:solidFill>
                  <a:srgbClr val="898989"/>
                </a:solidFill>
                <a:latin typeface="Calibri"/>
                <a:ea typeface="Calibri"/>
                <a:cs typeface="Calibri"/>
                <a:sym typeface="Calibri"/>
              </a:defRPr>
            </a:lvl7pPr>
            <a:lvl8pPr marL="0" marR="0" lvl="7" indent="0" algn="r" rtl="0">
              <a:spcBef>
                <a:spcPts val="0"/>
              </a:spcBef>
              <a:buNone/>
              <a:defRPr sz="1200">
                <a:solidFill>
                  <a:srgbClr val="898989"/>
                </a:solidFill>
                <a:latin typeface="Calibri"/>
                <a:ea typeface="Calibri"/>
                <a:cs typeface="Calibri"/>
                <a:sym typeface="Calibri"/>
              </a:defRPr>
            </a:lvl8pPr>
            <a:lvl9pPr marL="0" marR="0" lvl="8" indent="0" algn="r" rtl="0">
              <a:spcBef>
                <a:spcPts val="0"/>
              </a:spcBef>
              <a:buNone/>
              <a:defRPr sz="1200">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0">
            <a:alphaModFix/>
          </a:blip>
          <a:tile tx="0" ty="0" sx="100000" sy="100000" flip="none" algn="tl"/>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09600" y="274638"/>
            <a:ext cx="10972800" cy="11430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7" name="Google Shape;7;p1"/>
          <p:cNvSpPr txBox="1">
            <a:spLocks noGrp="1"/>
          </p:cNvSpPr>
          <p:nvPr>
            <p:ph type="body" idx="1"/>
          </p:nvPr>
        </p:nvSpPr>
        <p:spPr>
          <a:xfrm>
            <a:off x="609600" y="1600201"/>
            <a:ext cx="10972800" cy="4525963"/>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609600" y="6356351"/>
            <a:ext cx="28448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4165600" y="6356351"/>
            <a:ext cx="38608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98989"/>
                </a:solidFill>
                <a:latin typeface="Calibri"/>
                <a:ea typeface="Calibri"/>
                <a:cs typeface="Calibri"/>
                <a:sym typeface="Calibri"/>
              </a:defRPr>
            </a:lvl1pPr>
            <a:lvl2pPr marL="0" marR="0" lvl="1" indent="0" algn="r" rtl="0">
              <a:spcBef>
                <a:spcPts val="0"/>
              </a:spcBef>
              <a:buNone/>
              <a:defRPr sz="1200" b="0" i="0" u="none" strike="noStrike" cap="none">
                <a:solidFill>
                  <a:srgbClr val="898989"/>
                </a:solidFill>
                <a:latin typeface="Calibri"/>
                <a:ea typeface="Calibri"/>
                <a:cs typeface="Calibri"/>
                <a:sym typeface="Calibri"/>
              </a:defRPr>
            </a:lvl2pPr>
            <a:lvl3pPr marL="0" marR="0" lvl="2" indent="0" algn="r" rtl="0">
              <a:spcBef>
                <a:spcPts val="0"/>
              </a:spcBef>
              <a:buNone/>
              <a:defRPr sz="1200" b="0" i="0" u="none" strike="noStrike" cap="none">
                <a:solidFill>
                  <a:srgbClr val="898989"/>
                </a:solidFill>
                <a:latin typeface="Calibri"/>
                <a:ea typeface="Calibri"/>
                <a:cs typeface="Calibri"/>
                <a:sym typeface="Calibri"/>
              </a:defRPr>
            </a:lvl3pPr>
            <a:lvl4pPr marL="0" marR="0" lvl="3" indent="0" algn="r" rtl="0">
              <a:spcBef>
                <a:spcPts val="0"/>
              </a:spcBef>
              <a:buNone/>
              <a:defRPr sz="1200" b="0" i="0" u="none" strike="noStrike" cap="none">
                <a:solidFill>
                  <a:srgbClr val="898989"/>
                </a:solidFill>
                <a:latin typeface="Calibri"/>
                <a:ea typeface="Calibri"/>
                <a:cs typeface="Calibri"/>
                <a:sym typeface="Calibri"/>
              </a:defRPr>
            </a:lvl4pPr>
            <a:lvl5pPr marL="0" marR="0" lvl="4" indent="0" algn="r" rtl="0">
              <a:spcBef>
                <a:spcPts val="0"/>
              </a:spcBef>
              <a:buNone/>
              <a:defRPr sz="1200" b="0" i="0" u="none" strike="noStrike" cap="none">
                <a:solidFill>
                  <a:srgbClr val="898989"/>
                </a:solidFill>
                <a:latin typeface="Calibri"/>
                <a:ea typeface="Calibri"/>
                <a:cs typeface="Calibri"/>
                <a:sym typeface="Calibri"/>
              </a:defRPr>
            </a:lvl5pPr>
            <a:lvl6pPr marL="0" marR="0" lvl="5" indent="0" algn="r" rtl="0">
              <a:spcBef>
                <a:spcPts val="0"/>
              </a:spcBef>
              <a:buNone/>
              <a:defRPr sz="1200" b="0" i="0" u="none" strike="noStrike" cap="none">
                <a:solidFill>
                  <a:srgbClr val="898989"/>
                </a:solidFill>
                <a:latin typeface="Calibri"/>
                <a:ea typeface="Calibri"/>
                <a:cs typeface="Calibri"/>
                <a:sym typeface="Calibri"/>
              </a:defRPr>
            </a:lvl6pPr>
            <a:lvl7pPr marL="0" marR="0" lvl="6" indent="0" algn="r" rtl="0">
              <a:spcBef>
                <a:spcPts val="0"/>
              </a:spcBef>
              <a:buNone/>
              <a:defRPr sz="1200" b="0" i="0" u="none" strike="noStrike" cap="none">
                <a:solidFill>
                  <a:srgbClr val="898989"/>
                </a:solidFill>
                <a:latin typeface="Calibri"/>
                <a:ea typeface="Calibri"/>
                <a:cs typeface="Calibri"/>
                <a:sym typeface="Calibri"/>
              </a:defRPr>
            </a:lvl7pPr>
            <a:lvl8pPr marL="0" marR="0" lvl="7" indent="0" algn="r" rtl="0">
              <a:spcBef>
                <a:spcPts val="0"/>
              </a:spcBef>
              <a:buNone/>
              <a:defRPr sz="1200" b="0" i="0" u="none" strike="noStrike" cap="none">
                <a:solidFill>
                  <a:srgbClr val="898989"/>
                </a:solidFill>
                <a:latin typeface="Calibri"/>
                <a:ea typeface="Calibri"/>
                <a:cs typeface="Calibri"/>
                <a:sym typeface="Calibri"/>
              </a:defRPr>
            </a:lvl8pPr>
            <a:lvl9pPr marL="0" marR="0" lvl="8" indent="0" algn="r" rtl="0">
              <a:spcBef>
                <a:spcPts val="0"/>
              </a:spcBef>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www.forbes.com/special-report/2013/dead-celebrities.htm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money.cnn.com/2017/03/22/news/companies/varsity-cheerleaders-supreme-court/index.html"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5.jp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cnn.com/2019/03/27/cnn10/ten-content-thurs/index.html"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0"/>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0" i="0" u="none" strike="noStrike" cap="none">
                <a:solidFill>
                  <a:schemeClr val="dk1"/>
                </a:solidFill>
                <a:latin typeface="Calibri"/>
                <a:ea typeface="Calibri"/>
                <a:cs typeface="Calibri"/>
                <a:sym typeface="Calibri"/>
              </a:rPr>
              <a:t>Vocabulary</a:t>
            </a:r>
            <a:endParaRPr/>
          </a:p>
        </p:txBody>
      </p:sp>
      <p:sp>
        <p:nvSpPr>
          <p:cNvPr id="127" name="Google Shape;127;p20"/>
          <p:cNvSpPr txBox="1">
            <a:spLocks noGrp="1"/>
          </p:cNvSpPr>
          <p:nvPr>
            <p:ph type="body" idx="1"/>
          </p:nvPr>
        </p:nvSpPr>
        <p:spPr>
          <a:xfrm>
            <a:off x="609600" y="1600201"/>
            <a:ext cx="10972800" cy="4525963"/>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Monopoly-situation in which one firm controls the market</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Market- interaction of supply and demand</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Pure Competition- situation in which there are many firms in the market</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Profit- Total Revenues minus Total Losses ; works as an incentive to enter market</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29"/>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0" i="0" u="none" strike="noStrike" cap="none">
                <a:solidFill>
                  <a:schemeClr val="dk1"/>
                </a:solidFill>
                <a:latin typeface="Calibri"/>
                <a:ea typeface="Calibri"/>
                <a:cs typeface="Calibri"/>
                <a:sym typeface="Calibri"/>
              </a:rPr>
              <a:t>Other</a:t>
            </a:r>
            <a:endParaRPr/>
          </a:p>
        </p:txBody>
      </p:sp>
      <p:sp>
        <p:nvSpPr>
          <p:cNvPr id="179" name="Google Shape;179;p29"/>
          <p:cNvSpPr txBox="1">
            <a:spLocks noGrp="1"/>
          </p:cNvSpPr>
          <p:nvPr>
            <p:ph type="body" idx="1"/>
          </p:nvPr>
        </p:nvSpPr>
        <p:spPr>
          <a:xfrm>
            <a:off x="609600" y="1600201"/>
            <a:ext cx="10972800" cy="4525963"/>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4000"/>
              <a:buFont typeface="Arial"/>
              <a:buChar char="•"/>
            </a:pPr>
            <a:r>
              <a:rPr lang="en-US" sz="4000" b="0" i="0" u="sng" strike="noStrike" cap="none">
                <a:solidFill>
                  <a:schemeClr val="dk1"/>
                </a:solidFill>
                <a:latin typeface="Calibri"/>
                <a:ea typeface="Calibri"/>
                <a:cs typeface="Calibri"/>
                <a:sym typeface="Calibri"/>
              </a:rPr>
              <a:t>Cartel- a formal agreement between competing firms(OPEC)</a:t>
            </a:r>
            <a:endParaRPr sz="4000" b="0" i="0" u="sng" strike="noStrike" cap="none">
              <a:solidFill>
                <a:schemeClr val="dk1"/>
              </a:solidFill>
              <a:latin typeface="Calibri"/>
              <a:ea typeface="Calibri"/>
              <a:cs typeface="Calibri"/>
              <a:sym typeface="Calibri"/>
            </a:endParaRPr>
          </a:p>
          <a:p>
            <a:pPr marL="342900" marR="0" lvl="0" indent="-342900" algn="l" rtl="0">
              <a:spcBef>
                <a:spcPts val="0"/>
              </a:spcBef>
              <a:spcAft>
                <a:spcPts val="0"/>
              </a:spcAft>
              <a:buClr>
                <a:schemeClr val="dk1"/>
              </a:buClr>
              <a:buSzPts val="4000"/>
              <a:buFont typeface="Arial"/>
              <a:buChar char="•"/>
            </a:pPr>
            <a:r>
              <a:rPr lang="en-US" sz="4000"/>
              <a:t>CNN10 March 25</a:t>
            </a:r>
            <a:endParaRPr sz="4000"/>
          </a:p>
          <a:p>
            <a:pPr marL="342900" marR="0" lvl="0" indent="-342900" algn="l" rtl="0">
              <a:spcBef>
                <a:spcPts val="800"/>
              </a:spcBef>
              <a:spcAft>
                <a:spcPts val="0"/>
              </a:spcAft>
              <a:buClr>
                <a:schemeClr val="dk1"/>
              </a:buClr>
              <a:buSzPts val="4000"/>
              <a:buFont typeface="Arial"/>
              <a:buChar char="•"/>
            </a:pPr>
            <a:r>
              <a:rPr lang="en-US" sz="4000" b="0" i="0" u="sng" strike="noStrike" cap="none">
                <a:solidFill>
                  <a:schemeClr val="dk1"/>
                </a:solidFill>
                <a:latin typeface="Calibri"/>
                <a:ea typeface="Calibri"/>
                <a:cs typeface="Calibri"/>
                <a:sym typeface="Calibri"/>
              </a:rPr>
              <a:t>Collusion- an agreement to limit competition (usually smaller scale)(illegal)</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30"/>
          <p:cNvSpPr txBox="1">
            <a:spLocks noGrp="1"/>
          </p:cNvSpPr>
          <p:nvPr>
            <p:ph type="title"/>
          </p:nvPr>
        </p:nvSpPr>
        <p:spPr>
          <a:xfrm>
            <a:off x="1981200" y="0"/>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800" b="0" i="0" u="sng" strike="noStrike" cap="none">
                <a:solidFill>
                  <a:schemeClr val="dk1"/>
                </a:solidFill>
                <a:latin typeface="Calibri"/>
                <a:ea typeface="Calibri"/>
                <a:cs typeface="Calibri"/>
                <a:sym typeface="Calibri"/>
              </a:rPr>
              <a:t>Types of Legal Monopolies</a:t>
            </a:r>
            <a:endParaRPr/>
          </a:p>
        </p:txBody>
      </p:sp>
      <p:sp>
        <p:nvSpPr>
          <p:cNvPr id="185" name="Google Shape;185;p30"/>
          <p:cNvSpPr txBox="1">
            <a:spLocks noGrp="1"/>
          </p:cNvSpPr>
          <p:nvPr>
            <p:ph type="body" idx="1"/>
          </p:nvPr>
        </p:nvSpPr>
        <p:spPr>
          <a:xfrm>
            <a:off x="776177" y="1143000"/>
            <a:ext cx="9434623" cy="54102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4000"/>
              <a:buFont typeface="Arial"/>
              <a:buChar char="•"/>
            </a:pPr>
            <a:r>
              <a:rPr lang="en-US" sz="4000" b="0" i="0" u="sng" strike="noStrike" cap="none">
                <a:solidFill>
                  <a:schemeClr val="dk1"/>
                </a:solidFill>
                <a:latin typeface="Calibri"/>
                <a:ea typeface="Calibri"/>
                <a:cs typeface="Calibri"/>
                <a:sym typeface="Calibri"/>
              </a:rPr>
              <a:t>Natural Monopoly-a firm is more efficient and has smaller production costs</a:t>
            </a:r>
            <a:r>
              <a:rPr lang="en-US" sz="4000" b="0" i="0" u="none" strike="noStrike" cap="none">
                <a:solidFill>
                  <a:schemeClr val="dk1"/>
                </a:solidFill>
                <a:latin typeface="Calibri"/>
                <a:ea typeface="Calibri"/>
                <a:cs typeface="Calibri"/>
                <a:sym typeface="Calibri"/>
              </a:rPr>
              <a:t>  market situation where the costs of production are minimized by having a single firm produce the product</a:t>
            </a:r>
            <a:endParaRPr/>
          </a:p>
          <a:p>
            <a:pPr marL="342900" marR="0" lvl="0" indent="-342900" algn="l" rtl="0">
              <a:spcBef>
                <a:spcPts val="800"/>
              </a:spcBef>
              <a:spcAft>
                <a:spcPts val="0"/>
              </a:spcAft>
              <a:buClr>
                <a:schemeClr val="dk1"/>
              </a:buClr>
              <a:buSzPts val="4000"/>
              <a:buFont typeface="Arial"/>
              <a:buChar char="•"/>
            </a:pPr>
            <a:r>
              <a:rPr lang="en-US" sz="4000" b="0" i="0" u="sng" strike="noStrike" cap="none">
                <a:solidFill>
                  <a:schemeClr val="dk1"/>
                </a:solidFill>
                <a:latin typeface="Calibri"/>
                <a:ea typeface="Calibri"/>
                <a:cs typeface="Calibri"/>
                <a:sym typeface="Calibri"/>
              </a:rPr>
              <a:t>Geographic Monopoly- based on absence of other sellers in a certain geographic area(only gas station in town)</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31"/>
          <p:cNvSpPr txBox="1">
            <a:spLocks noGrp="1"/>
          </p:cNvSpPr>
          <p:nvPr>
            <p:ph type="title"/>
          </p:nvPr>
        </p:nvSpPr>
        <p:spPr>
          <a:xfrm>
            <a:off x="1981200" y="152400"/>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000" b="0" i="0" u="none" strike="noStrike" cap="none">
                <a:solidFill>
                  <a:schemeClr val="dk1"/>
                </a:solidFill>
                <a:latin typeface="Calibri"/>
                <a:ea typeface="Calibri"/>
                <a:cs typeface="Calibri"/>
                <a:sym typeface="Calibri"/>
              </a:rPr>
              <a:t>What’s a “Deleb”? Who’s the Richest? 201</a:t>
            </a:r>
            <a:r>
              <a:rPr lang="en-US" sz="4000"/>
              <a:t>7</a:t>
            </a:r>
            <a:r>
              <a:rPr lang="en-US" sz="4000" b="0" i="0" u="none" strike="noStrike" cap="none">
                <a:solidFill>
                  <a:schemeClr val="dk1"/>
                </a:solidFill>
                <a:latin typeface="Calibri"/>
                <a:ea typeface="Calibri"/>
                <a:cs typeface="Calibri"/>
                <a:sym typeface="Calibri"/>
              </a:rPr>
              <a:t>(in Millions)</a:t>
            </a:r>
            <a:endParaRPr/>
          </a:p>
        </p:txBody>
      </p:sp>
      <p:graphicFrame>
        <p:nvGraphicFramePr>
          <p:cNvPr id="191" name="Google Shape;191;p31"/>
          <p:cNvGraphicFramePr/>
          <p:nvPr/>
        </p:nvGraphicFramePr>
        <p:xfrm>
          <a:off x="488750" y="1524000"/>
          <a:ext cx="3000000" cy="3000000"/>
        </p:xfrm>
        <a:graphic>
          <a:graphicData uri="http://schemas.openxmlformats.org/drawingml/2006/table">
            <a:tbl>
              <a:tblPr>
                <a:noFill/>
                <a:tableStyleId>{5024A009-2CEF-4997-BAAA-8C71473076A5}</a:tableStyleId>
              </a:tblPr>
              <a:tblGrid>
                <a:gridCol w="5062125">
                  <a:extLst>
                    <a:ext uri="{9D8B030D-6E8A-4147-A177-3AD203B41FA5}">
                      <a16:colId xmlns:a16="http://schemas.microsoft.com/office/drawing/2014/main" val="20000"/>
                    </a:ext>
                  </a:extLst>
                </a:gridCol>
                <a:gridCol w="6095225">
                  <a:extLst>
                    <a:ext uri="{9D8B030D-6E8A-4147-A177-3AD203B41FA5}">
                      <a16:colId xmlns:a16="http://schemas.microsoft.com/office/drawing/2014/main" val="20001"/>
                    </a:ext>
                  </a:extLst>
                </a:gridCol>
              </a:tblGrid>
              <a:tr h="648050">
                <a:tc>
                  <a:txBody>
                    <a:bodyPr/>
                    <a:lstStyle/>
                    <a:p>
                      <a:pPr marL="0" marR="0" lvl="0" indent="0" algn="l" rtl="0">
                        <a:lnSpc>
                          <a:spcPct val="100000"/>
                        </a:lnSpc>
                        <a:spcBef>
                          <a:spcPts val="0"/>
                        </a:spcBef>
                        <a:spcAft>
                          <a:spcPts val="0"/>
                        </a:spcAft>
                        <a:buClr>
                          <a:schemeClr val="dk1"/>
                        </a:buClr>
                        <a:buFont typeface="Arial"/>
                        <a:buNone/>
                      </a:pPr>
                      <a:r>
                        <a:rPr lang="en-US" sz="2800" b="0" i="0" u="none" strike="noStrike" cap="none">
                          <a:solidFill>
                            <a:schemeClr val="dk1"/>
                          </a:solidFill>
                          <a:latin typeface="Calibri"/>
                          <a:ea typeface="Calibri"/>
                          <a:cs typeface="Calibri"/>
                          <a:sym typeface="Calibri"/>
                        </a:rPr>
                        <a:t>1) Michael Jackson $</a:t>
                      </a:r>
                      <a:r>
                        <a:rPr lang="en-US" sz="2800">
                          <a:solidFill>
                            <a:schemeClr val="dk1"/>
                          </a:solidFill>
                          <a:latin typeface="Calibri"/>
                          <a:ea typeface="Calibri"/>
                          <a:cs typeface="Calibri"/>
                          <a:sym typeface="Calibri"/>
                        </a:rPr>
                        <a:t>75 (2009)</a:t>
                      </a:r>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n-US" sz="2800" b="0" i="0" u="none" strike="noStrike" cap="none">
                          <a:solidFill>
                            <a:schemeClr val="dk1"/>
                          </a:solidFill>
                          <a:latin typeface="Calibri"/>
                          <a:ea typeface="Calibri"/>
                          <a:cs typeface="Calibri"/>
                          <a:sym typeface="Calibri"/>
                        </a:rPr>
                        <a:t>6) </a:t>
                      </a:r>
                      <a:r>
                        <a:rPr lang="en-US" sz="2800">
                          <a:solidFill>
                            <a:schemeClr val="dk1"/>
                          </a:solidFill>
                          <a:latin typeface="Calibri"/>
                          <a:ea typeface="Calibri"/>
                          <a:cs typeface="Calibri"/>
                          <a:sym typeface="Calibri"/>
                        </a:rPr>
                        <a:t>Tom Petty$20(2017)</a:t>
                      </a:r>
                      <a:endParaRPr sz="2800"/>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639375">
                <a:tc>
                  <a:txBody>
                    <a:bodyPr/>
                    <a:lstStyle/>
                    <a:p>
                      <a:pPr marL="0" marR="0" lvl="0" indent="0" algn="l" rtl="0">
                        <a:lnSpc>
                          <a:spcPct val="100000"/>
                        </a:lnSpc>
                        <a:spcBef>
                          <a:spcPts val="0"/>
                        </a:spcBef>
                        <a:spcAft>
                          <a:spcPts val="0"/>
                        </a:spcAft>
                        <a:buClr>
                          <a:schemeClr val="dk1"/>
                        </a:buClr>
                        <a:buFont typeface="Arial"/>
                        <a:buNone/>
                      </a:pPr>
                      <a:r>
                        <a:rPr lang="en-US" sz="2800">
                          <a:solidFill>
                            <a:schemeClr val="dk1"/>
                          </a:solidFill>
                          <a:latin typeface="Calibri"/>
                          <a:ea typeface="Calibri"/>
                          <a:cs typeface="Calibri"/>
                          <a:sym typeface="Calibri"/>
                        </a:rPr>
                        <a:t>2)Arnold Palmer $40 (2016)</a:t>
                      </a:r>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Font typeface="Arial"/>
                        <a:buNone/>
                      </a:pPr>
                      <a:r>
                        <a:rPr lang="en-US" sz="2800" b="0" i="0" u="none" strike="noStrike" cap="none">
                          <a:solidFill>
                            <a:schemeClr val="dk1"/>
                          </a:solidFill>
                          <a:latin typeface="Calibri"/>
                          <a:ea typeface="Calibri"/>
                          <a:cs typeface="Calibri"/>
                          <a:sym typeface="Calibri"/>
                        </a:rPr>
                        <a:t>7) </a:t>
                      </a:r>
                      <a:r>
                        <a:rPr lang="en-US" sz="2800">
                          <a:solidFill>
                            <a:schemeClr val="dk1"/>
                          </a:solidFill>
                          <a:latin typeface="Calibri"/>
                          <a:ea typeface="Calibri"/>
                          <a:cs typeface="Calibri"/>
                          <a:sym typeface="Calibri"/>
                        </a:rPr>
                        <a:t>Prince $18 (2016)</a:t>
                      </a:r>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904225">
                <a:tc>
                  <a:txBody>
                    <a:bodyPr/>
                    <a:lstStyle/>
                    <a:p>
                      <a:pPr marL="0" marR="0" lvl="0" indent="0" algn="l" rtl="0">
                        <a:lnSpc>
                          <a:spcPct val="100000"/>
                        </a:lnSpc>
                        <a:spcBef>
                          <a:spcPts val="0"/>
                        </a:spcBef>
                        <a:spcAft>
                          <a:spcPts val="0"/>
                        </a:spcAft>
                        <a:buClr>
                          <a:schemeClr val="dk1"/>
                        </a:buClr>
                        <a:buFont typeface="Arial"/>
                        <a:buNone/>
                      </a:pPr>
                      <a:r>
                        <a:rPr lang="en-US" sz="2800" b="0" i="0" u="none" strike="noStrike" cap="none">
                          <a:solidFill>
                            <a:schemeClr val="dk1"/>
                          </a:solidFill>
                          <a:latin typeface="Calibri"/>
                          <a:ea typeface="Calibri"/>
                          <a:cs typeface="Calibri"/>
                          <a:sym typeface="Calibri"/>
                        </a:rPr>
                        <a:t>3)</a:t>
                      </a:r>
                      <a:r>
                        <a:rPr lang="en-US" sz="2800">
                          <a:solidFill>
                            <a:schemeClr val="dk1"/>
                          </a:solidFill>
                          <a:latin typeface="Calibri"/>
                          <a:ea typeface="Calibri"/>
                          <a:cs typeface="Calibri"/>
                          <a:sym typeface="Calibri"/>
                        </a:rPr>
                        <a:t> Charles Schulz $38 (2000)</a:t>
                      </a:r>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Font typeface="Arial"/>
                        <a:buNone/>
                      </a:pPr>
                      <a:r>
                        <a:rPr lang="en-US" sz="2800" b="0" i="0" u="none" strike="noStrike" cap="none">
                          <a:solidFill>
                            <a:schemeClr val="dk1"/>
                          </a:solidFill>
                          <a:latin typeface="Calibri"/>
                          <a:ea typeface="Calibri"/>
                          <a:cs typeface="Calibri"/>
                          <a:sym typeface="Calibri"/>
                        </a:rPr>
                        <a:t>8)</a:t>
                      </a:r>
                      <a:r>
                        <a:rPr lang="en-US" sz="2800">
                          <a:solidFill>
                            <a:schemeClr val="dk1"/>
                          </a:solidFill>
                          <a:latin typeface="Calibri"/>
                          <a:ea typeface="Calibri"/>
                          <a:cs typeface="Calibri"/>
                          <a:sym typeface="Calibri"/>
                        </a:rPr>
                        <a:t>Theodor Geisel $16 (1991)</a:t>
                      </a:r>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1066850">
                <a:tc>
                  <a:txBody>
                    <a:bodyPr/>
                    <a:lstStyle/>
                    <a:p>
                      <a:pPr marL="0" marR="0" lvl="0" indent="0" algn="l" rtl="0">
                        <a:lnSpc>
                          <a:spcPct val="100000"/>
                        </a:lnSpc>
                        <a:spcBef>
                          <a:spcPts val="0"/>
                        </a:spcBef>
                        <a:spcAft>
                          <a:spcPts val="0"/>
                        </a:spcAft>
                        <a:buClr>
                          <a:schemeClr val="dk1"/>
                        </a:buClr>
                        <a:buFont typeface="Arial"/>
                        <a:buNone/>
                      </a:pPr>
                      <a:r>
                        <a:rPr lang="en-US" sz="2800" b="0" i="0" u="none" strike="noStrike" cap="none">
                          <a:solidFill>
                            <a:schemeClr val="dk1"/>
                          </a:solidFill>
                          <a:latin typeface="Calibri"/>
                          <a:ea typeface="Calibri"/>
                          <a:cs typeface="Calibri"/>
                          <a:sym typeface="Calibri"/>
                        </a:rPr>
                        <a:t>4) El</a:t>
                      </a:r>
                      <a:r>
                        <a:rPr lang="en-US" sz="2800">
                          <a:solidFill>
                            <a:schemeClr val="dk1"/>
                          </a:solidFill>
                          <a:latin typeface="Calibri"/>
                          <a:ea typeface="Calibri"/>
                          <a:cs typeface="Calibri"/>
                          <a:sym typeface="Calibri"/>
                        </a:rPr>
                        <a:t>vis Presley $35 (1977)</a:t>
                      </a:r>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Font typeface="Calibri"/>
                        <a:buNone/>
                      </a:pPr>
                      <a:r>
                        <a:rPr lang="en-US" sz="2800">
                          <a:solidFill>
                            <a:schemeClr val="dk1"/>
                          </a:solidFill>
                          <a:latin typeface="Calibri"/>
                          <a:ea typeface="Calibri"/>
                          <a:cs typeface="Calibri"/>
                          <a:sym typeface="Calibri"/>
                        </a:rPr>
                        <a:t>9)John Lennon $12 (1980)</a:t>
                      </a:r>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1176275">
                <a:tc>
                  <a:txBody>
                    <a:bodyPr/>
                    <a:lstStyle/>
                    <a:p>
                      <a:pPr marL="0" marR="0" lvl="0" indent="0" algn="l" rtl="0">
                        <a:lnSpc>
                          <a:spcPct val="100000"/>
                        </a:lnSpc>
                        <a:spcBef>
                          <a:spcPts val="0"/>
                        </a:spcBef>
                        <a:spcAft>
                          <a:spcPts val="0"/>
                        </a:spcAft>
                        <a:buClr>
                          <a:schemeClr val="dk1"/>
                        </a:buClr>
                        <a:buFont typeface="Arial"/>
                        <a:buNone/>
                      </a:pPr>
                      <a:r>
                        <a:rPr lang="en-US" sz="2800" b="0" i="0" u="none" strike="noStrike" cap="none">
                          <a:solidFill>
                            <a:schemeClr val="dk1"/>
                          </a:solidFill>
                          <a:latin typeface="Calibri"/>
                          <a:ea typeface="Calibri"/>
                          <a:cs typeface="Calibri"/>
                          <a:sym typeface="Calibri"/>
                        </a:rPr>
                        <a:t>5) </a:t>
                      </a:r>
                      <a:r>
                        <a:rPr lang="en-US" sz="2800">
                          <a:solidFill>
                            <a:schemeClr val="dk1"/>
                          </a:solidFill>
                          <a:latin typeface="Calibri"/>
                          <a:ea typeface="Calibri"/>
                          <a:cs typeface="Calibri"/>
                          <a:sym typeface="Calibri"/>
                        </a:rPr>
                        <a:t>Bob Marley $23   (1981)</a:t>
                      </a:r>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n-US" sz="2800"/>
                        <a:t>10)A</a:t>
                      </a:r>
                      <a:r>
                        <a:rPr lang="en-US" sz="2800">
                          <a:solidFill>
                            <a:schemeClr val="dk1"/>
                          </a:solidFill>
                          <a:latin typeface="Calibri"/>
                          <a:ea typeface="Calibri"/>
                          <a:cs typeface="Calibri"/>
                          <a:sym typeface="Calibri"/>
                        </a:rPr>
                        <a:t>lbert Einstein $10 (1955)</a:t>
                      </a:r>
                      <a:endParaRPr sz="2800"/>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192" name="Google Shape;192;p31"/>
          <p:cNvSpPr txBox="1"/>
          <p:nvPr/>
        </p:nvSpPr>
        <p:spPr>
          <a:xfrm>
            <a:off x="2057400" y="5943600"/>
            <a:ext cx="2133600" cy="36988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Font typeface="Arial"/>
              <a:buNone/>
            </a:pPr>
            <a:r>
              <a:rPr lang="en-US" sz="1800" u="sng">
                <a:solidFill>
                  <a:schemeClr val="hlink"/>
                </a:solidFill>
                <a:latin typeface="Arial"/>
                <a:ea typeface="Arial"/>
                <a:cs typeface="Arial"/>
                <a:sym typeface="Arial"/>
                <a:hlinkClick r:id="rId3"/>
              </a:rPr>
              <a:t>2013</a:t>
            </a:r>
            <a:endParaRPr sz="1800">
              <a:solidFill>
                <a:schemeClr val="dk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1"/>
                                        </p:tgtEl>
                                        <p:attrNameLst>
                                          <p:attrName>style.visibility</p:attrName>
                                        </p:attrNameLst>
                                      </p:cBhvr>
                                      <p:to>
                                        <p:strVal val="visible"/>
                                      </p:to>
                                    </p:set>
                                    <p:animEffect transition="in" filter="fade">
                                      <p:cBhvr>
                                        <p:cTn id="7" dur="500"/>
                                        <p:tgtEl>
                                          <p:spTgt spid="1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32"/>
          <p:cNvSpPr txBox="1">
            <a:spLocks noGrp="1"/>
          </p:cNvSpPr>
          <p:nvPr>
            <p:ph type="title"/>
          </p:nvPr>
        </p:nvSpPr>
        <p:spPr>
          <a:xfrm>
            <a:off x="1981200" y="0"/>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400" b="0" i="0" u="sng" strike="noStrike" cap="none">
              <a:solidFill>
                <a:schemeClr val="dk1"/>
              </a:solidFill>
              <a:latin typeface="Calibri"/>
              <a:ea typeface="Calibri"/>
              <a:cs typeface="Calibri"/>
              <a:sym typeface="Calibri"/>
            </a:endParaRPr>
          </a:p>
        </p:txBody>
      </p:sp>
      <p:sp>
        <p:nvSpPr>
          <p:cNvPr id="198" name="Google Shape;198;p32"/>
          <p:cNvSpPr txBox="1">
            <a:spLocks noGrp="1"/>
          </p:cNvSpPr>
          <p:nvPr>
            <p:ph type="body" idx="1"/>
          </p:nvPr>
        </p:nvSpPr>
        <p:spPr>
          <a:xfrm>
            <a:off x="637953" y="1143000"/>
            <a:ext cx="10547498" cy="54102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4400"/>
              <a:buFont typeface="Arial"/>
              <a:buChar char="•"/>
            </a:pPr>
            <a:r>
              <a:rPr lang="en-US" sz="4400" b="0" i="0" u="sng" strike="noStrike" cap="none">
                <a:solidFill>
                  <a:schemeClr val="dk1"/>
                </a:solidFill>
                <a:latin typeface="Calibri"/>
                <a:ea typeface="Calibri"/>
                <a:cs typeface="Calibri"/>
                <a:sym typeface="Calibri"/>
              </a:rPr>
              <a:t>Technological Monopoly-monopoly based on ownership or control of a manufacturing method, process, or advancement (copyrights and patents) </a:t>
            </a:r>
            <a:r>
              <a:rPr lang="en-US" sz="4400" b="0" i="0" u="none" strike="noStrike" cap="none">
                <a:solidFill>
                  <a:schemeClr val="dk1"/>
                </a:solidFill>
                <a:latin typeface="Calibri"/>
                <a:ea typeface="Calibri"/>
                <a:cs typeface="Calibri"/>
                <a:sym typeface="Calibri"/>
              </a:rPr>
              <a:t>“Pay for Delay”</a:t>
            </a:r>
            <a:endParaRPr/>
          </a:p>
          <a:p>
            <a:pPr marL="342900" marR="0" lvl="0" indent="-342900" algn="l" rtl="0">
              <a:spcBef>
                <a:spcPts val="880"/>
              </a:spcBef>
              <a:spcAft>
                <a:spcPts val="0"/>
              </a:spcAft>
              <a:buClr>
                <a:schemeClr val="dk1"/>
              </a:buClr>
              <a:buSzPts val="4400"/>
              <a:buFont typeface="Arial"/>
              <a:buChar char="•"/>
            </a:pPr>
            <a:r>
              <a:rPr lang="en-US" sz="4400" b="0" i="0" u="sng" strike="noStrike" cap="none">
                <a:solidFill>
                  <a:schemeClr val="dk1"/>
                </a:solidFill>
                <a:latin typeface="Calibri"/>
                <a:ea typeface="Calibri"/>
                <a:cs typeface="Calibri"/>
                <a:sym typeface="Calibri"/>
              </a:rPr>
              <a:t>Governmental Monopoly-monopoly government owns and operates(trash collection in NYC)</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33"/>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0" i="0" u="none" strike="noStrike" cap="none">
                <a:solidFill>
                  <a:schemeClr val="dk1"/>
                </a:solidFill>
                <a:latin typeface="Calibri"/>
                <a:ea typeface="Calibri"/>
                <a:cs typeface="Calibri"/>
                <a:sym typeface="Calibri"/>
              </a:rPr>
              <a:t>Note </a:t>
            </a:r>
            <a:endParaRPr/>
          </a:p>
        </p:txBody>
      </p:sp>
      <p:sp>
        <p:nvSpPr>
          <p:cNvPr id="204" name="Google Shape;204;p33"/>
          <p:cNvSpPr txBox="1">
            <a:spLocks noGrp="1"/>
          </p:cNvSpPr>
          <p:nvPr>
            <p:ph type="body" idx="1"/>
          </p:nvPr>
        </p:nvSpPr>
        <p:spPr>
          <a:xfrm>
            <a:off x="609600" y="1600201"/>
            <a:ext cx="10972800" cy="4525963"/>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You can’t copyright fashion or clothing designs.</a:t>
            </a:r>
            <a:endParaRPr/>
          </a:p>
          <a:p>
            <a:pPr marL="742950" lvl="1" indent="-285750" algn="l" rtl="0">
              <a:spcBef>
                <a:spcPts val="560"/>
              </a:spcBef>
              <a:spcAft>
                <a:spcPts val="0"/>
              </a:spcAft>
              <a:buSzPts val="2800"/>
              <a:buChar char="–"/>
            </a:pPr>
            <a:r>
              <a:rPr lang="en-US" u="sng">
                <a:solidFill>
                  <a:schemeClr val="hlink"/>
                </a:solidFill>
                <a:hlinkClick r:id="rId3"/>
              </a:rPr>
              <a:t>Except maybe cheerleader uniforms.</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Song lyrics/beats are copyrighted.</a:t>
            </a:r>
            <a:endParaRPr sz="3200" b="0" i="0" u="none" strike="noStrike" cap="none">
              <a:solidFill>
                <a:schemeClr val="dk1"/>
              </a:solidFill>
              <a:latin typeface="Calibri"/>
              <a:ea typeface="Calibri"/>
              <a:cs typeface="Calibri"/>
              <a:sym typeface="Calibri"/>
            </a:endParaRPr>
          </a:p>
          <a:p>
            <a:pPr marL="0" marR="0" lvl="0" indent="0" algn="l" rtl="0">
              <a:spcBef>
                <a:spcPts val="640"/>
              </a:spcBef>
              <a:spcAft>
                <a:spcPts val="0"/>
              </a:spcAft>
              <a:buNone/>
            </a:pPr>
            <a:endParaRPr/>
          </a:p>
          <a:p>
            <a:pPr marL="0" marR="0" lvl="0" indent="0" algn="l" rtl="0">
              <a:spcBef>
                <a:spcPts val="640"/>
              </a:spcBef>
              <a:spcAft>
                <a:spcPts val="0"/>
              </a:spcAft>
              <a:buNone/>
            </a:pPr>
            <a:endParaRPr/>
          </a:p>
          <a:p>
            <a:pPr marL="342900" marR="0" lvl="0" indent="-139700" algn="l" rtl="0">
              <a:spcBef>
                <a:spcPts val="640"/>
              </a:spcBef>
              <a:spcAft>
                <a:spcPts val="0"/>
              </a:spcAft>
              <a:buClr>
                <a:schemeClr val="dk1"/>
              </a:buClr>
              <a:buSzPts val="3200"/>
              <a:buFont typeface="Arial"/>
              <a:buNone/>
            </a:pPr>
            <a:endParaRPr sz="3200" b="0" i="0" u="none" strike="noStrike" cap="none">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34"/>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0" i="0" u="none" strike="noStrike" cap="none">
                <a:solidFill>
                  <a:schemeClr val="dk1"/>
                </a:solidFill>
                <a:latin typeface="Calibri"/>
                <a:ea typeface="Calibri"/>
                <a:cs typeface="Calibri"/>
                <a:sym typeface="Calibri"/>
              </a:rPr>
              <a:t>What do the following have in common?</a:t>
            </a:r>
            <a:endParaRPr/>
          </a:p>
        </p:txBody>
      </p:sp>
      <p:sp>
        <p:nvSpPr>
          <p:cNvPr id="210" name="Google Shape;210;p34"/>
          <p:cNvSpPr txBox="1">
            <a:spLocks noGrp="1"/>
          </p:cNvSpPr>
          <p:nvPr>
            <p:ph type="body" idx="1"/>
          </p:nvPr>
        </p:nvSpPr>
        <p:spPr>
          <a:xfrm>
            <a:off x="1679575" y="1531938"/>
            <a:ext cx="6781800" cy="4373562"/>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Soft Kitty</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Let’s Get Ready to Rumble!</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BAM!</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They are who we thought they were.</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Let’s Roll!</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I am here so I don’t get fined. </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Happy Birthday</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Martin Luther King, Jr.</a:t>
            </a:r>
            <a:endParaRPr/>
          </a:p>
          <a:p>
            <a:pPr marL="342900" marR="0" lvl="0" indent="-139700" algn="l" rtl="0">
              <a:spcBef>
                <a:spcPts val="640"/>
              </a:spcBef>
              <a:spcAft>
                <a:spcPts val="0"/>
              </a:spcAft>
              <a:buClr>
                <a:schemeClr val="dk1"/>
              </a:buClr>
              <a:buSzPts val="3200"/>
              <a:buFont typeface="Arial"/>
              <a:buNone/>
            </a:pPr>
            <a:endParaRPr sz="3200" b="0" i="0" u="none" strike="noStrike" cap="none">
              <a:solidFill>
                <a:schemeClr val="dk1"/>
              </a:solidFill>
              <a:latin typeface="Calibri"/>
              <a:ea typeface="Calibri"/>
              <a:cs typeface="Calibri"/>
              <a:sym typeface="Calibri"/>
            </a:endParaRPr>
          </a:p>
        </p:txBody>
      </p:sp>
      <p:pic>
        <p:nvPicPr>
          <p:cNvPr id="211" name="Google Shape;211;p34" descr="Image result for michael Kors logo"/>
          <p:cNvPicPr preferRelativeResize="0"/>
          <p:nvPr/>
        </p:nvPicPr>
        <p:blipFill rotWithShape="1">
          <a:blip r:embed="rId3">
            <a:alphaModFix/>
          </a:blip>
          <a:srcRect/>
          <a:stretch/>
        </p:blipFill>
        <p:spPr>
          <a:xfrm>
            <a:off x="8907463" y="2940051"/>
            <a:ext cx="1041400" cy="1027113"/>
          </a:xfrm>
          <a:prstGeom prst="rect">
            <a:avLst/>
          </a:prstGeom>
          <a:noFill/>
          <a:ln>
            <a:noFill/>
          </a:ln>
        </p:spPr>
      </p:pic>
      <p:sp>
        <p:nvSpPr>
          <p:cNvPr id="212" name="Google Shape;212;p34" descr="Image result for louis vuitton logo"/>
          <p:cNvSpPr/>
          <p:nvPr/>
        </p:nvSpPr>
        <p:spPr>
          <a:xfrm>
            <a:off x="1679575" y="-144463"/>
            <a:ext cx="304800" cy="30480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Font typeface="Arial"/>
              <a:buNone/>
            </a:pPr>
            <a:endParaRPr sz="1800">
              <a:solidFill>
                <a:schemeClr val="dk1"/>
              </a:solidFill>
              <a:latin typeface="Arial"/>
              <a:ea typeface="Arial"/>
              <a:cs typeface="Arial"/>
              <a:sym typeface="Arial"/>
            </a:endParaRPr>
          </a:p>
        </p:txBody>
      </p:sp>
      <p:pic>
        <p:nvPicPr>
          <p:cNvPr id="213" name="Google Shape;213;p34" descr="https://upload.wikimedia.org/wikipedia/commons/thumb/d/d5/Louis_Vuitton_Logo.svg/840px-Louis_Vuitton_Logo.svg.png"/>
          <p:cNvPicPr preferRelativeResize="0"/>
          <p:nvPr/>
        </p:nvPicPr>
        <p:blipFill rotWithShape="1">
          <a:blip r:embed="rId4">
            <a:alphaModFix/>
          </a:blip>
          <a:srcRect/>
          <a:stretch/>
        </p:blipFill>
        <p:spPr>
          <a:xfrm>
            <a:off x="8628063" y="4419600"/>
            <a:ext cx="1600200" cy="1951038"/>
          </a:xfrm>
          <a:prstGeom prst="rect">
            <a:avLst/>
          </a:prstGeom>
          <a:noFill/>
          <a:ln>
            <a:noFill/>
          </a:ln>
        </p:spPr>
      </p:pic>
      <p:sp>
        <p:nvSpPr>
          <p:cNvPr id="214" name="Google Shape;214;p34" descr="Image result for coach c logo"/>
          <p:cNvSpPr/>
          <p:nvPr/>
        </p:nvSpPr>
        <p:spPr>
          <a:xfrm>
            <a:off x="1831975" y="7938"/>
            <a:ext cx="304800" cy="30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Font typeface="Arial"/>
              <a:buNone/>
            </a:pPr>
            <a:endParaRPr sz="1800">
              <a:solidFill>
                <a:schemeClr val="dk1"/>
              </a:solidFill>
              <a:latin typeface="Arial"/>
              <a:ea typeface="Arial"/>
              <a:cs typeface="Arial"/>
              <a:sym typeface="Arial"/>
            </a:endParaRPr>
          </a:p>
        </p:txBody>
      </p:sp>
      <p:pic>
        <p:nvPicPr>
          <p:cNvPr id="215" name="Google Shape;215;p34" descr="http://media.oregonlive.com/window-shop/photo/coach-c-logojpg-a2a962d3f98d3647.jpg"/>
          <p:cNvPicPr preferRelativeResize="0"/>
          <p:nvPr/>
        </p:nvPicPr>
        <p:blipFill rotWithShape="1">
          <a:blip r:embed="rId5">
            <a:alphaModFix/>
          </a:blip>
          <a:srcRect/>
          <a:stretch/>
        </p:blipFill>
        <p:spPr>
          <a:xfrm>
            <a:off x="8159750" y="1336675"/>
            <a:ext cx="2051050" cy="1138238"/>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1"/>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0" i="0" u="none" strike="noStrike" cap="none">
                <a:solidFill>
                  <a:schemeClr val="dk1"/>
                </a:solidFill>
                <a:latin typeface="Calibri"/>
                <a:ea typeface="Calibri"/>
                <a:cs typeface="Calibri"/>
                <a:sym typeface="Calibri"/>
              </a:rPr>
              <a:t>Market Structure</a:t>
            </a:r>
            <a:endParaRPr/>
          </a:p>
        </p:txBody>
      </p:sp>
      <p:sp>
        <p:nvSpPr>
          <p:cNvPr id="133" name="Google Shape;133;p21"/>
          <p:cNvSpPr txBox="1">
            <a:spLocks noGrp="1"/>
          </p:cNvSpPr>
          <p:nvPr>
            <p:ph type="body" idx="1"/>
          </p:nvPr>
        </p:nvSpPr>
        <p:spPr>
          <a:xfrm>
            <a:off x="609600" y="1600201"/>
            <a:ext cx="10972800" cy="4525963"/>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4000"/>
              <a:buFont typeface="Arial"/>
              <a:buChar char="•"/>
            </a:pPr>
            <a:r>
              <a:rPr lang="en-US" sz="4000" b="0" i="0" u="sng" strike="noStrike" cap="none">
                <a:solidFill>
                  <a:schemeClr val="dk1"/>
                </a:solidFill>
                <a:latin typeface="Calibri"/>
                <a:ea typeface="Calibri"/>
                <a:cs typeface="Calibri"/>
                <a:sym typeface="Calibri"/>
              </a:rPr>
              <a:t>Market structure refers the number of producers in the market.  It </a:t>
            </a:r>
            <a:r>
              <a:rPr lang="en-US" sz="4000" b="1" i="1" u="sng" strike="noStrike" cap="none">
                <a:solidFill>
                  <a:schemeClr val="dk1"/>
                </a:solidFill>
                <a:latin typeface="Calibri"/>
                <a:ea typeface="Calibri"/>
                <a:cs typeface="Calibri"/>
                <a:sym typeface="Calibri"/>
              </a:rPr>
              <a:t>only</a:t>
            </a:r>
            <a:r>
              <a:rPr lang="en-US" sz="4000" b="0" i="0" u="sng" strike="noStrike" cap="none">
                <a:solidFill>
                  <a:schemeClr val="dk1"/>
                </a:solidFill>
                <a:latin typeface="Calibri"/>
                <a:ea typeface="Calibri"/>
                <a:cs typeface="Calibri"/>
                <a:sym typeface="Calibri"/>
              </a:rPr>
              <a:t> affects the supply curve.</a:t>
            </a:r>
            <a:endParaRPr sz="4000" b="0" i="0" u="sng" strike="noStrike" cap="none">
              <a:solidFill>
                <a:schemeClr val="dk1"/>
              </a:solidFill>
              <a:latin typeface="Calibri"/>
              <a:ea typeface="Calibri"/>
              <a:cs typeface="Calibri"/>
              <a:sym typeface="Calibri"/>
            </a:endParaRPr>
          </a:p>
          <a:p>
            <a:pPr marL="0" marR="0" lvl="0" indent="0" algn="l" rtl="0">
              <a:spcBef>
                <a:spcPts val="0"/>
              </a:spcBef>
              <a:spcAft>
                <a:spcPts val="0"/>
              </a:spcAft>
              <a:buNone/>
            </a:pPr>
            <a:endParaRPr sz="4000" u="sng"/>
          </a:p>
          <a:p>
            <a:pPr marL="0" marR="0" lvl="0" indent="0" algn="l" rtl="0">
              <a:spcBef>
                <a:spcPts val="0"/>
              </a:spcBef>
              <a:spcAft>
                <a:spcPts val="0"/>
              </a:spcAft>
              <a:buNone/>
            </a:pPr>
            <a:endParaRPr sz="4000" u="sng"/>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graphicFrame>
        <p:nvGraphicFramePr>
          <p:cNvPr id="138" name="Google Shape;138;p22"/>
          <p:cNvGraphicFramePr/>
          <p:nvPr/>
        </p:nvGraphicFramePr>
        <p:xfrm>
          <a:off x="478466" y="372141"/>
          <a:ext cx="3000000" cy="3000000"/>
        </p:xfrm>
        <a:graphic>
          <a:graphicData uri="http://schemas.openxmlformats.org/drawingml/2006/table">
            <a:tbl>
              <a:tblPr>
                <a:noFill/>
                <a:tableStyleId>{5024A009-2CEF-4997-BAAA-8C71473076A5}</a:tableStyleId>
              </a:tblPr>
              <a:tblGrid>
                <a:gridCol w="2530550">
                  <a:extLst>
                    <a:ext uri="{9D8B030D-6E8A-4147-A177-3AD203B41FA5}">
                      <a16:colId xmlns:a16="http://schemas.microsoft.com/office/drawing/2014/main" val="20000"/>
                    </a:ext>
                  </a:extLst>
                </a:gridCol>
                <a:gridCol w="2205875">
                  <a:extLst>
                    <a:ext uri="{9D8B030D-6E8A-4147-A177-3AD203B41FA5}">
                      <a16:colId xmlns:a16="http://schemas.microsoft.com/office/drawing/2014/main" val="20001"/>
                    </a:ext>
                  </a:extLst>
                </a:gridCol>
                <a:gridCol w="2400075">
                  <a:extLst>
                    <a:ext uri="{9D8B030D-6E8A-4147-A177-3AD203B41FA5}">
                      <a16:colId xmlns:a16="http://schemas.microsoft.com/office/drawing/2014/main" val="20002"/>
                    </a:ext>
                  </a:extLst>
                </a:gridCol>
                <a:gridCol w="1881875">
                  <a:extLst>
                    <a:ext uri="{9D8B030D-6E8A-4147-A177-3AD203B41FA5}">
                      <a16:colId xmlns:a16="http://schemas.microsoft.com/office/drawing/2014/main" val="20003"/>
                    </a:ext>
                  </a:extLst>
                </a:gridCol>
                <a:gridCol w="2145800">
                  <a:extLst>
                    <a:ext uri="{9D8B030D-6E8A-4147-A177-3AD203B41FA5}">
                      <a16:colId xmlns:a16="http://schemas.microsoft.com/office/drawing/2014/main" val="20004"/>
                    </a:ext>
                  </a:extLst>
                </a:gridCol>
              </a:tblGrid>
              <a:tr h="1133475">
                <a:tc>
                  <a:txBody>
                    <a:bodyPr/>
                    <a:lstStyle/>
                    <a:p>
                      <a:pPr marL="0" marR="0" lvl="0" indent="0" algn="l" rtl="0">
                        <a:lnSpc>
                          <a:spcPct val="100000"/>
                        </a:lnSpc>
                        <a:spcBef>
                          <a:spcPts val="0"/>
                        </a:spcBef>
                        <a:spcAft>
                          <a:spcPts val="0"/>
                        </a:spcAft>
                        <a:buClr>
                          <a:schemeClr val="dk1"/>
                        </a:buClr>
                        <a:buFont typeface="Arial"/>
                        <a:buNone/>
                      </a:pPr>
                      <a:r>
                        <a:rPr lang="en-US" sz="2800" b="0" i="0" u="none" strike="noStrike" cap="none">
                          <a:solidFill>
                            <a:schemeClr val="dk1"/>
                          </a:solidFill>
                          <a:latin typeface="Arial"/>
                          <a:ea typeface="Arial"/>
                          <a:cs typeface="Arial"/>
                          <a:sym typeface="Arial"/>
                        </a:rPr>
                        <a:t>Market Structure</a:t>
                      </a:r>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FF0000"/>
                        </a:buClr>
                        <a:buFont typeface="Arial"/>
                        <a:buNone/>
                      </a:pPr>
                      <a:r>
                        <a:rPr lang="en-US" sz="2800" b="0" i="0" u="none" strike="noStrike" cap="none">
                          <a:solidFill>
                            <a:srgbClr val="FF0000"/>
                          </a:solidFill>
                          <a:latin typeface="Arial"/>
                          <a:ea typeface="Arial"/>
                          <a:cs typeface="Arial"/>
                          <a:sym typeface="Arial"/>
                        </a:rPr>
                        <a:t>Pure Competition</a:t>
                      </a:r>
                      <a:endParaRPr/>
                    </a:p>
                    <a:p>
                      <a:pPr marL="0" marR="0" lvl="0" indent="0" algn="l" rtl="0">
                        <a:lnSpc>
                          <a:spcPct val="100000"/>
                        </a:lnSpc>
                        <a:spcBef>
                          <a:spcPts val="560"/>
                        </a:spcBef>
                        <a:spcAft>
                          <a:spcPts val="0"/>
                        </a:spcAft>
                        <a:buClr>
                          <a:schemeClr val="dk1"/>
                        </a:buClr>
                        <a:buFont typeface="Calibri"/>
                        <a:buNone/>
                      </a:pPr>
                      <a:endParaRPr sz="2800" b="0" i="0" u="none" strike="noStrike" cap="none">
                        <a:solidFill>
                          <a:srgbClr val="FF0000"/>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2"/>
                        </a:buClr>
                        <a:buFont typeface="Arial"/>
                        <a:buNone/>
                      </a:pPr>
                      <a:r>
                        <a:rPr lang="en-US" sz="2800" b="0" i="0" u="none" strike="noStrike" cap="none">
                          <a:solidFill>
                            <a:schemeClr val="dk2"/>
                          </a:solidFill>
                          <a:latin typeface="Arial"/>
                          <a:ea typeface="Arial"/>
                          <a:cs typeface="Arial"/>
                          <a:sym typeface="Arial"/>
                        </a:rPr>
                        <a:t>Monopolistic Competition</a:t>
                      </a:r>
                      <a:endParaRPr/>
                    </a:p>
                    <a:p>
                      <a:pPr marL="0" marR="0" lvl="0" indent="0" algn="l" rtl="0">
                        <a:lnSpc>
                          <a:spcPct val="100000"/>
                        </a:lnSpc>
                        <a:spcBef>
                          <a:spcPts val="560"/>
                        </a:spcBef>
                        <a:spcAft>
                          <a:spcPts val="0"/>
                        </a:spcAft>
                        <a:buClr>
                          <a:schemeClr val="dk1"/>
                        </a:buClr>
                        <a:buFont typeface="Calibri"/>
                        <a:buNone/>
                      </a:pPr>
                      <a:endParaRPr sz="2800" b="0" i="0" u="none" strike="noStrike" cap="none">
                        <a:solidFill>
                          <a:schemeClr val="dk2"/>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B050"/>
                        </a:buClr>
                        <a:buFont typeface="Arial"/>
                        <a:buNone/>
                      </a:pPr>
                      <a:r>
                        <a:rPr lang="en-US" sz="2800" b="0" i="0" u="none" strike="noStrike" cap="none">
                          <a:solidFill>
                            <a:srgbClr val="00B050"/>
                          </a:solidFill>
                          <a:latin typeface="Arial"/>
                          <a:ea typeface="Arial"/>
                          <a:cs typeface="Arial"/>
                          <a:sym typeface="Arial"/>
                        </a:rPr>
                        <a:t>Oligopoly</a:t>
                      </a:r>
                      <a:endParaRPr/>
                    </a:p>
                    <a:p>
                      <a:pPr marL="0" marR="0" lvl="0" indent="0" algn="l" rtl="0">
                        <a:lnSpc>
                          <a:spcPct val="100000"/>
                        </a:lnSpc>
                        <a:spcBef>
                          <a:spcPts val="560"/>
                        </a:spcBef>
                        <a:spcAft>
                          <a:spcPts val="0"/>
                        </a:spcAft>
                        <a:buClr>
                          <a:schemeClr val="dk1"/>
                        </a:buClr>
                        <a:buFont typeface="Calibri"/>
                        <a:buNone/>
                      </a:pPr>
                      <a:endParaRPr sz="2800" b="0" i="0" u="none" strike="noStrike" cap="none">
                        <a:solidFill>
                          <a:srgbClr val="00B050"/>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494429"/>
                        </a:buClr>
                        <a:buFont typeface="Arial"/>
                        <a:buNone/>
                      </a:pPr>
                      <a:r>
                        <a:rPr lang="en-US" sz="2800" b="0" i="0" u="none" strike="noStrike" cap="none">
                          <a:solidFill>
                            <a:srgbClr val="494429"/>
                          </a:solidFill>
                          <a:latin typeface="Arial"/>
                          <a:ea typeface="Arial"/>
                          <a:cs typeface="Arial"/>
                          <a:sym typeface="Arial"/>
                        </a:rPr>
                        <a:t>Monopoly</a:t>
                      </a:r>
                      <a:endParaRPr/>
                    </a:p>
                    <a:p>
                      <a:pPr marL="0" marR="0" lvl="0" indent="0" algn="l" rtl="0">
                        <a:lnSpc>
                          <a:spcPct val="100000"/>
                        </a:lnSpc>
                        <a:spcBef>
                          <a:spcPts val="560"/>
                        </a:spcBef>
                        <a:spcAft>
                          <a:spcPts val="0"/>
                        </a:spcAft>
                        <a:buClr>
                          <a:schemeClr val="dk1"/>
                        </a:buClr>
                        <a:buFont typeface="Calibri"/>
                        <a:buNone/>
                      </a:pPr>
                      <a:endParaRPr sz="2800" b="0" i="0" u="none" strike="noStrike" cap="none">
                        <a:solidFill>
                          <a:srgbClr val="494429"/>
                        </a:solidFill>
                        <a:latin typeface="Arial"/>
                        <a:ea typeface="Arial"/>
                        <a:cs typeface="Arial"/>
                        <a:sym typeface="Arial"/>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1133475">
                <a:tc>
                  <a:txBody>
                    <a:bodyPr/>
                    <a:lstStyle/>
                    <a:p>
                      <a:pPr marL="0" marR="0" lvl="0" indent="0" algn="l" rtl="0">
                        <a:lnSpc>
                          <a:spcPct val="100000"/>
                        </a:lnSpc>
                        <a:spcBef>
                          <a:spcPts val="0"/>
                        </a:spcBef>
                        <a:spcAft>
                          <a:spcPts val="0"/>
                        </a:spcAft>
                        <a:buClr>
                          <a:schemeClr val="dk1"/>
                        </a:buClr>
                        <a:buFont typeface="Arial"/>
                        <a:buNone/>
                      </a:pPr>
                      <a:r>
                        <a:rPr lang="en-US" sz="2800" b="0" i="0" u="none" strike="noStrike" cap="none">
                          <a:solidFill>
                            <a:schemeClr val="dk1"/>
                          </a:solidFill>
                          <a:latin typeface="Arial"/>
                          <a:ea typeface="Arial"/>
                          <a:cs typeface="Arial"/>
                          <a:sym typeface="Arial"/>
                        </a:rPr>
                        <a:t># of Sellers</a:t>
                      </a:r>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FF0000"/>
                        </a:buClr>
                        <a:buFont typeface="Arial"/>
                        <a:buNone/>
                      </a:pPr>
                      <a:r>
                        <a:rPr lang="en-US" sz="2800" b="0" i="0" u="none" strike="noStrike" cap="none">
                          <a:solidFill>
                            <a:srgbClr val="FF0000"/>
                          </a:solidFill>
                          <a:latin typeface="Arial"/>
                          <a:ea typeface="Arial"/>
                          <a:cs typeface="Arial"/>
                          <a:sym typeface="Arial"/>
                        </a:rPr>
                        <a:t>Many</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2"/>
                        </a:buClr>
                        <a:buFont typeface="Arial"/>
                        <a:buNone/>
                      </a:pPr>
                      <a:r>
                        <a:rPr lang="en-US" sz="2800" b="0" i="0" u="none" strike="noStrike" cap="none">
                          <a:solidFill>
                            <a:schemeClr val="dk2"/>
                          </a:solidFill>
                          <a:latin typeface="Arial"/>
                          <a:ea typeface="Arial"/>
                          <a:cs typeface="Arial"/>
                          <a:sym typeface="Arial"/>
                        </a:rPr>
                        <a:t>Many</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B050"/>
                        </a:buClr>
                        <a:buFont typeface="Arial"/>
                        <a:buNone/>
                      </a:pPr>
                      <a:r>
                        <a:rPr lang="en-US" sz="2800" b="0" i="0" u="none" strike="noStrike" cap="none">
                          <a:solidFill>
                            <a:srgbClr val="00B050"/>
                          </a:solidFill>
                          <a:latin typeface="Arial"/>
                          <a:ea typeface="Arial"/>
                          <a:cs typeface="Arial"/>
                          <a:sym typeface="Arial"/>
                        </a:rPr>
                        <a:t>Few</a:t>
                      </a:r>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494429"/>
                        </a:buClr>
                        <a:buFont typeface="Arial"/>
                        <a:buNone/>
                      </a:pPr>
                      <a:r>
                        <a:rPr lang="en-US" sz="2800" b="0" i="0" u="none" strike="noStrike" cap="none">
                          <a:solidFill>
                            <a:srgbClr val="494429"/>
                          </a:solidFill>
                          <a:latin typeface="Arial"/>
                          <a:ea typeface="Arial"/>
                          <a:cs typeface="Arial"/>
                          <a:sym typeface="Arial"/>
                        </a:rPr>
                        <a:t>One</a:t>
                      </a:r>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1135075">
                <a:tc>
                  <a:txBody>
                    <a:bodyPr/>
                    <a:lstStyle/>
                    <a:p>
                      <a:pPr marL="0" marR="0" lvl="0" indent="0" algn="l" rtl="0">
                        <a:lnSpc>
                          <a:spcPct val="100000"/>
                        </a:lnSpc>
                        <a:spcBef>
                          <a:spcPts val="0"/>
                        </a:spcBef>
                        <a:spcAft>
                          <a:spcPts val="0"/>
                        </a:spcAft>
                        <a:buClr>
                          <a:schemeClr val="dk1"/>
                        </a:buClr>
                        <a:buFont typeface="Arial"/>
                        <a:buNone/>
                      </a:pPr>
                      <a:r>
                        <a:rPr lang="en-US" sz="2800" b="0" i="0" u="none" strike="noStrike" cap="none">
                          <a:solidFill>
                            <a:schemeClr val="dk1"/>
                          </a:solidFill>
                          <a:latin typeface="Arial"/>
                          <a:ea typeface="Arial"/>
                          <a:cs typeface="Arial"/>
                          <a:sym typeface="Arial"/>
                        </a:rPr>
                        <a:t>Price Setting Power</a:t>
                      </a:r>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FF0000"/>
                        </a:buClr>
                        <a:buFont typeface="Arial"/>
                        <a:buNone/>
                      </a:pPr>
                      <a:r>
                        <a:rPr lang="en-US" sz="2800" b="0" i="0" u="none" strike="noStrike" cap="none">
                          <a:solidFill>
                            <a:srgbClr val="FF0000"/>
                          </a:solidFill>
                          <a:latin typeface="Arial"/>
                          <a:ea typeface="Arial"/>
                          <a:cs typeface="Arial"/>
                          <a:sym typeface="Arial"/>
                        </a:rPr>
                        <a:t>None(Price Taker)</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2"/>
                        </a:buClr>
                        <a:buFont typeface="Arial"/>
                        <a:buNone/>
                      </a:pPr>
                      <a:r>
                        <a:rPr lang="en-US" sz="2800" b="0" i="0" u="none" strike="noStrike" cap="none">
                          <a:solidFill>
                            <a:schemeClr val="dk2"/>
                          </a:solidFill>
                          <a:latin typeface="Arial"/>
                          <a:ea typeface="Arial"/>
                          <a:cs typeface="Arial"/>
                          <a:sym typeface="Arial"/>
                        </a:rPr>
                        <a:t>Limited</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B050"/>
                        </a:buClr>
                        <a:buFont typeface="Arial"/>
                        <a:buNone/>
                      </a:pPr>
                      <a:r>
                        <a:rPr lang="en-US" sz="2800" b="0" i="0" u="none" strike="noStrike" cap="none">
                          <a:solidFill>
                            <a:srgbClr val="00B050"/>
                          </a:solidFill>
                          <a:latin typeface="Arial"/>
                          <a:ea typeface="Arial"/>
                          <a:cs typeface="Arial"/>
                          <a:sym typeface="Arial"/>
                        </a:rPr>
                        <a:t>Some</a:t>
                      </a:r>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494429"/>
                        </a:buClr>
                        <a:buFont typeface="Arial"/>
                        <a:buNone/>
                      </a:pPr>
                      <a:r>
                        <a:rPr lang="en-US" sz="2800" b="0" i="0" u="none" strike="noStrike" cap="none">
                          <a:solidFill>
                            <a:srgbClr val="494429"/>
                          </a:solidFill>
                          <a:latin typeface="Arial"/>
                          <a:ea typeface="Arial"/>
                          <a:cs typeface="Arial"/>
                          <a:sym typeface="Arial"/>
                        </a:rPr>
                        <a:t>Price Setter</a:t>
                      </a:r>
                      <a:endParaRPr/>
                    </a:p>
                    <a:p>
                      <a:pPr marL="0" marR="0" lvl="0" indent="0" algn="l" rtl="0">
                        <a:lnSpc>
                          <a:spcPct val="100000"/>
                        </a:lnSpc>
                        <a:spcBef>
                          <a:spcPts val="560"/>
                        </a:spcBef>
                        <a:spcAft>
                          <a:spcPts val="0"/>
                        </a:spcAft>
                        <a:buClr>
                          <a:srgbClr val="494429"/>
                        </a:buClr>
                        <a:buFont typeface="Arial"/>
                        <a:buNone/>
                      </a:pPr>
                      <a:r>
                        <a:rPr lang="en-US" sz="2800" b="0" i="0" u="none" strike="noStrike" cap="none">
                          <a:solidFill>
                            <a:srgbClr val="494429"/>
                          </a:solidFill>
                          <a:latin typeface="Arial"/>
                          <a:ea typeface="Arial"/>
                          <a:cs typeface="Arial"/>
                          <a:sym typeface="Arial"/>
                        </a:rPr>
                        <a:t>Extensive</a:t>
                      </a:r>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1133475">
                <a:tc>
                  <a:txBody>
                    <a:bodyPr/>
                    <a:lstStyle/>
                    <a:p>
                      <a:pPr marL="0" marR="0" lvl="0" indent="0" algn="l" rtl="0">
                        <a:lnSpc>
                          <a:spcPct val="100000"/>
                        </a:lnSpc>
                        <a:spcBef>
                          <a:spcPts val="0"/>
                        </a:spcBef>
                        <a:spcAft>
                          <a:spcPts val="0"/>
                        </a:spcAft>
                        <a:buClr>
                          <a:schemeClr val="dk1"/>
                        </a:buClr>
                        <a:buFont typeface="Arial"/>
                        <a:buNone/>
                      </a:pPr>
                      <a:r>
                        <a:rPr lang="en-US" sz="2800" b="0" i="0" u="none" strike="noStrike" cap="none">
                          <a:solidFill>
                            <a:schemeClr val="dk1"/>
                          </a:solidFill>
                          <a:latin typeface="Arial"/>
                          <a:ea typeface="Arial"/>
                          <a:cs typeface="Arial"/>
                          <a:sym typeface="Arial"/>
                        </a:rPr>
                        <a:t>Product Differentiation</a:t>
                      </a:r>
                      <a:endParaRPr/>
                    </a:p>
                    <a:p>
                      <a:pPr marL="0" marR="0" lvl="0" indent="0" algn="l" rtl="0">
                        <a:lnSpc>
                          <a:spcPct val="100000"/>
                        </a:lnSpc>
                        <a:spcBef>
                          <a:spcPts val="560"/>
                        </a:spcBef>
                        <a:spcAft>
                          <a:spcPts val="0"/>
                        </a:spcAft>
                        <a:buClr>
                          <a:schemeClr val="dk1"/>
                        </a:buClr>
                        <a:buFont typeface="Arial"/>
                        <a:buNone/>
                      </a:pPr>
                      <a:r>
                        <a:rPr lang="en-US" sz="2800" b="0" i="0" u="none" strike="noStrike" cap="none">
                          <a:solidFill>
                            <a:schemeClr val="dk1"/>
                          </a:solidFill>
                          <a:latin typeface="Arial"/>
                          <a:ea typeface="Arial"/>
                          <a:cs typeface="Arial"/>
                          <a:sym typeface="Arial"/>
                        </a:rPr>
                        <a:t>(Non-Price)</a:t>
                      </a:r>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FF0000"/>
                        </a:buClr>
                        <a:buFont typeface="Arial"/>
                        <a:buNone/>
                      </a:pPr>
                      <a:r>
                        <a:rPr lang="en-US" sz="2800" b="0" i="0" u="none" strike="noStrike" cap="none">
                          <a:solidFill>
                            <a:srgbClr val="FF0000"/>
                          </a:solidFill>
                          <a:latin typeface="Arial"/>
                          <a:ea typeface="Arial"/>
                          <a:cs typeface="Arial"/>
                          <a:sym typeface="Arial"/>
                        </a:rPr>
                        <a:t>None</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2"/>
                        </a:buClr>
                        <a:buFont typeface="Arial"/>
                        <a:buNone/>
                      </a:pPr>
                      <a:r>
                        <a:rPr lang="en-US" sz="2800" b="0" i="0" u="none" strike="noStrike" cap="none">
                          <a:solidFill>
                            <a:schemeClr val="dk2"/>
                          </a:solidFill>
                          <a:latin typeface="Arial"/>
                          <a:ea typeface="Arial"/>
                          <a:cs typeface="Arial"/>
                          <a:sym typeface="Arial"/>
                        </a:rPr>
                        <a:t>Fair Amount to Attract Consumers</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B050"/>
                        </a:buClr>
                        <a:buFont typeface="Arial"/>
                        <a:buNone/>
                      </a:pPr>
                      <a:r>
                        <a:rPr lang="en-US" sz="2800" b="0" i="0" u="none" strike="noStrike" cap="none">
                          <a:solidFill>
                            <a:srgbClr val="00B050"/>
                          </a:solidFill>
                          <a:latin typeface="Arial"/>
                          <a:ea typeface="Arial"/>
                          <a:cs typeface="Arial"/>
                          <a:sym typeface="Arial"/>
                        </a:rPr>
                        <a:t>Yes/No</a:t>
                      </a:r>
                      <a:endParaRPr/>
                    </a:p>
                    <a:p>
                      <a:pPr marL="0" marR="0" lvl="0" indent="0" algn="l" rtl="0">
                        <a:lnSpc>
                          <a:spcPct val="100000"/>
                        </a:lnSpc>
                        <a:spcBef>
                          <a:spcPts val="560"/>
                        </a:spcBef>
                        <a:spcAft>
                          <a:spcPts val="0"/>
                        </a:spcAft>
                        <a:buClr>
                          <a:schemeClr val="dk1"/>
                        </a:buClr>
                        <a:buFont typeface="Calibri"/>
                        <a:buNone/>
                      </a:pPr>
                      <a:endParaRPr sz="2800" b="0" i="0" u="none" strike="noStrike" cap="none">
                        <a:solidFill>
                          <a:srgbClr val="00B050"/>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494429"/>
                        </a:buClr>
                        <a:buFont typeface="Arial"/>
                        <a:buNone/>
                      </a:pPr>
                      <a:r>
                        <a:rPr lang="en-US" sz="2800" b="0" i="0" u="none" strike="noStrike" cap="none">
                          <a:solidFill>
                            <a:srgbClr val="494429"/>
                          </a:solidFill>
                          <a:latin typeface="Arial"/>
                          <a:ea typeface="Arial"/>
                          <a:cs typeface="Arial"/>
                          <a:sym typeface="Arial"/>
                        </a:rPr>
                        <a:t>None</a:t>
                      </a:r>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graphicFrame>
        <p:nvGraphicFramePr>
          <p:cNvPr id="143" name="Google Shape;143;p23"/>
          <p:cNvGraphicFramePr/>
          <p:nvPr/>
        </p:nvGraphicFramePr>
        <p:xfrm>
          <a:off x="457201" y="372141"/>
          <a:ext cx="3000000" cy="3000000"/>
        </p:xfrm>
        <a:graphic>
          <a:graphicData uri="http://schemas.openxmlformats.org/drawingml/2006/table">
            <a:tbl>
              <a:tblPr>
                <a:noFill/>
                <a:tableStyleId>{5024A009-2CEF-4997-BAAA-8C71473076A5}</a:tableStyleId>
              </a:tblPr>
              <a:tblGrid>
                <a:gridCol w="2358275">
                  <a:extLst>
                    <a:ext uri="{9D8B030D-6E8A-4147-A177-3AD203B41FA5}">
                      <a16:colId xmlns:a16="http://schemas.microsoft.com/office/drawing/2014/main" val="20000"/>
                    </a:ext>
                  </a:extLst>
                </a:gridCol>
                <a:gridCol w="2255325">
                  <a:extLst>
                    <a:ext uri="{9D8B030D-6E8A-4147-A177-3AD203B41FA5}">
                      <a16:colId xmlns:a16="http://schemas.microsoft.com/office/drawing/2014/main" val="20001"/>
                    </a:ext>
                  </a:extLst>
                </a:gridCol>
                <a:gridCol w="2453900">
                  <a:extLst>
                    <a:ext uri="{9D8B030D-6E8A-4147-A177-3AD203B41FA5}">
                      <a16:colId xmlns:a16="http://schemas.microsoft.com/office/drawing/2014/main" val="20002"/>
                    </a:ext>
                  </a:extLst>
                </a:gridCol>
                <a:gridCol w="1924050">
                  <a:extLst>
                    <a:ext uri="{9D8B030D-6E8A-4147-A177-3AD203B41FA5}">
                      <a16:colId xmlns:a16="http://schemas.microsoft.com/office/drawing/2014/main" val="20003"/>
                    </a:ext>
                  </a:extLst>
                </a:gridCol>
                <a:gridCol w="2193900">
                  <a:extLst>
                    <a:ext uri="{9D8B030D-6E8A-4147-A177-3AD203B41FA5}">
                      <a16:colId xmlns:a16="http://schemas.microsoft.com/office/drawing/2014/main" val="20004"/>
                    </a:ext>
                  </a:extLst>
                </a:gridCol>
              </a:tblGrid>
              <a:tr h="1133475">
                <a:tc>
                  <a:txBody>
                    <a:bodyPr/>
                    <a:lstStyle/>
                    <a:p>
                      <a:pPr marL="0" marR="0" lvl="0" indent="0" algn="l" rtl="0">
                        <a:lnSpc>
                          <a:spcPct val="100000"/>
                        </a:lnSpc>
                        <a:spcBef>
                          <a:spcPts val="0"/>
                        </a:spcBef>
                        <a:spcAft>
                          <a:spcPts val="0"/>
                        </a:spcAft>
                        <a:buClr>
                          <a:schemeClr val="dk1"/>
                        </a:buClr>
                        <a:buFont typeface="Arial"/>
                        <a:buNone/>
                      </a:pPr>
                      <a:r>
                        <a:rPr lang="en-US" sz="2800" b="0" i="0" u="none" strike="noStrike" cap="none">
                          <a:solidFill>
                            <a:schemeClr val="dk1"/>
                          </a:solidFill>
                          <a:latin typeface="Arial"/>
                          <a:ea typeface="Arial"/>
                          <a:cs typeface="Arial"/>
                          <a:sym typeface="Arial"/>
                        </a:rPr>
                        <a:t>Market Structure</a:t>
                      </a:r>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FF0000"/>
                        </a:buClr>
                        <a:buFont typeface="Arial"/>
                        <a:buNone/>
                      </a:pPr>
                      <a:r>
                        <a:rPr lang="en-US" sz="2800" b="0" i="0" u="none" strike="noStrike" cap="none">
                          <a:solidFill>
                            <a:srgbClr val="FF0000"/>
                          </a:solidFill>
                          <a:latin typeface="Arial"/>
                          <a:ea typeface="Arial"/>
                          <a:cs typeface="Arial"/>
                          <a:sym typeface="Arial"/>
                        </a:rPr>
                        <a:t>Pure Competition</a:t>
                      </a:r>
                      <a:endParaRPr/>
                    </a:p>
                    <a:p>
                      <a:pPr marL="0" marR="0" lvl="0" indent="0" algn="l" rtl="0">
                        <a:lnSpc>
                          <a:spcPct val="100000"/>
                        </a:lnSpc>
                        <a:spcBef>
                          <a:spcPts val="560"/>
                        </a:spcBef>
                        <a:spcAft>
                          <a:spcPts val="0"/>
                        </a:spcAft>
                        <a:buClr>
                          <a:schemeClr val="dk1"/>
                        </a:buClr>
                        <a:buFont typeface="Calibri"/>
                        <a:buNone/>
                      </a:pPr>
                      <a:endParaRPr sz="2800" b="0" i="0" u="none" strike="noStrike" cap="none">
                        <a:solidFill>
                          <a:srgbClr val="FF0000"/>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2"/>
                        </a:buClr>
                        <a:buFont typeface="Arial"/>
                        <a:buNone/>
                      </a:pPr>
                      <a:r>
                        <a:rPr lang="en-US" sz="2800" b="0" i="0" u="none" strike="noStrike" cap="none">
                          <a:solidFill>
                            <a:schemeClr val="dk2"/>
                          </a:solidFill>
                          <a:latin typeface="Arial"/>
                          <a:ea typeface="Arial"/>
                          <a:cs typeface="Arial"/>
                          <a:sym typeface="Arial"/>
                        </a:rPr>
                        <a:t>Monopolistic Competition</a:t>
                      </a:r>
                      <a:endParaRPr/>
                    </a:p>
                    <a:p>
                      <a:pPr marL="0" marR="0" lvl="0" indent="0" algn="l" rtl="0">
                        <a:lnSpc>
                          <a:spcPct val="100000"/>
                        </a:lnSpc>
                        <a:spcBef>
                          <a:spcPts val="560"/>
                        </a:spcBef>
                        <a:spcAft>
                          <a:spcPts val="0"/>
                        </a:spcAft>
                        <a:buClr>
                          <a:schemeClr val="dk1"/>
                        </a:buClr>
                        <a:buFont typeface="Calibri"/>
                        <a:buNone/>
                      </a:pPr>
                      <a:endParaRPr sz="2800" b="0" i="0" u="none" strike="noStrike" cap="none">
                        <a:solidFill>
                          <a:schemeClr val="dk2"/>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B050"/>
                        </a:buClr>
                        <a:buFont typeface="Arial"/>
                        <a:buNone/>
                      </a:pPr>
                      <a:r>
                        <a:rPr lang="en-US" sz="2800" b="0" i="0" u="none" strike="noStrike" cap="none">
                          <a:solidFill>
                            <a:srgbClr val="00B050"/>
                          </a:solidFill>
                          <a:latin typeface="Arial"/>
                          <a:ea typeface="Arial"/>
                          <a:cs typeface="Arial"/>
                          <a:sym typeface="Arial"/>
                        </a:rPr>
                        <a:t>Oligopoly</a:t>
                      </a:r>
                      <a:endParaRPr/>
                    </a:p>
                    <a:p>
                      <a:pPr marL="0" marR="0" lvl="0" indent="0" algn="l" rtl="0">
                        <a:lnSpc>
                          <a:spcPct val="100000"/>
                        </a:lnSpc>
                        <a:spcBef>
                          <a:spcPts val="560"/>
                        </a:spcBef>
                        <a:spcAft>
                          <a:spcPts val="0"/>
                        </a:spcAft>
                        <a:buClr>
                          <a:schemeClr val="dk1"/>
                        </a:buClr>
                        <a:buFont typeface="Calibri"/>
                        <a:buNone/>
                      </a:pPr>
                      <a:endParaRPr sz="2800" b="0" i="0" u="none" strike="noStrike" cap="none">
                        <a:solidFill>
                          <a:srgbClr val="00B050"/>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494429"/>
                        </a:buClr>
                        <a:buFont typeface="Arial"/>
                        <a:buNone/>
                      </a:pPr>
                      <a:r>
                        <a:rPr lang="en-US" sz="2800" b="0" i="0" u="none" strike="noStrike" cap="none">
                          <a:solidFill>
                            <a:srgbClr val="494429"/>
                          </a:solidFill>
                          <a:latin typeface="Arial"/>
                          <a:ea typeface="Arial"/>
                          <a:cs typeface="Arial"/>
                          <a:sym typeface="Arial"/>
                        </a:rPr>
                        <a:t>Monopoly</a:t>
                      </a:r>
                      <a:endParaRPr/>
                    </a:p>
                    <a:p>
                      <a:pPr marL="0" marR="0" lvl="0" indent="0" algn="l" rtl="0">
                        <a:lnSpc>
                          <a:spcPct val="100000"/>
                        </a:lnSpc>
                        <a:spcBef>
                          <a:spcPts val="560"/>
                        </a:spcBef>
                        <a:spcAft>
                          <a:spcPts val="0"/>
                        </a:spcAft>
                        <a:buClr>
                          <a:schemeClr val="dk1"/>
                        </a:buClr>
                        <a:buFont typeface="Calibri"/>
                        <a:buNone/>
                      </a:pPr>
                      <a:endParaRPr sz="2800" b="0" i="0" u="none" strike="noStrike" cap="none">
                        <a:solidFill>
                          <a:srgbClr val="494429"/>
                        </a:solidFill>
                        <a:latin typeface="Arial"/>
                        <a:ea typeface="Arial"/>
                        <a:cs typeface="Arial"/>
                        <a:sym typeface="Arial"/>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1133475">
                <a:tc>
                  <a:txBody>
                    <a:bodyPr/>
                    <a:lstStyle/>
                    <a:p>
                      <a:pPr marL="0" marR="0" lvl="0" indent="0" algn="l" rtl="0">
                        <a:lnSpc>
                          <a:spcPct val="100000"/>
                        </a:lnSpc>
                        <a:spcBef>
                          <a:spcPts val="0"/>
                        </a:spcBef>
                        <a:spcAft>
                          <a:spcPts val="0"/>
                        </a:spcAft>
                        <a:buClr>
                          <a:schemeClr val="dk1"/>
                        </a:buClr>
                        <a:buFont typeface="Arial"/>
                        <a:buNone/>
                      </a:pPr>
                      <a:r>
                        <a:rPr lang="en-US" sz="2800" b="0" i="0" u="none" strike="noStrike" cap="none">
                          <a:solidFill>
                            <a:schemeClr val="dk1"/>
                          </a:solidFill>
                          <a:latin typeface="Arial"/>
                          <a:ea typeface="Arial"/>
                          <a:cs typeface="Arial"/>
                          <a:sym typeface="Arial"/>
                        </a:rPr>
                        <a:t>Advertising</a:t>
                      </a:r>
                      <a:endParaRPr sz="2800" b="0" i="0" u="none" strike="noStrike" cap="none">
                        <a:solidFill>
                          <a:schemeClr val="dk1"/>
                        </a:solidFill>
                        <a:latin typeface="Arial"/>
                        <a:ea typeface="Arial"/>
                        <a:cs typeface="Arial"/>
                        <a:sym typeface="Arial"/>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FF0000"/>
                        </a:buClr>
                        <a:buFont typeface="Arial"/>
                        <a:buNone/>
                      </a:pPr>
                      <a:r>
                        <a:rPr lang="en-US" sz="2800" b="0" i="0" u="none" strike="noStrike" cap="none">
                          <a:solidFill>
                            <a:srgbClr val="FF0000"/>
                          </a:solidFill>
                          <a:latin typeface="Arial"/>
                          <a:ea typeface="Arial"/>
                          <a:cs typeface="Arial"/>
                          <a:sym typeface="Arial"/>
                        </a:rPr>
                        <a:t>None</a:t>
                      </a:r>
                      <a:endParaRPr sz="2800" b="0" i="0" u="none" strike="noStrike" cap="none">
                        <a:solidFill>
                          <a:srgbClr val="FF0000"/>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2"/>
                        </a:buClr>
                        <a:buFont typeface="Arial"/>
                        <a:buNone/>
                      </a:pPr>
                      <a:r>
                        <a:rPr lang="en-US" sz="2800" b="0" i="0" u="none" strike="noStrike" cap="none">
                          <a:solidFill>
                            <a:schemeClr val="dk2"/>
                          </a:solidFill>
                          <a:latin typeface="Arial"/>
                          <a:ea typeface="Arial"/>
                          <a:cs typeface="Arial"/>
                          <a:sym typeface="Arial"/>
                        </a:rPr>
                        <a:t>Fair Amount</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B050"/>
                        </a:buClr>
                        <a:buFont typeface="Arial"/>
                        <a:buNone/>
                      </a:pPr>
                      <a:r>
                        <a:rPr lang="en-US" sz="2800" b="0" i="0" u="none" strike="noStrike" cap="none">
                          <a:solidFill>
                            <a:srgbClr val="00B050"/>
                          </a:solidFill>
                          <a:latin typeface="Arial"/>
                          <a:ea typeface="Arial"/>
                          <a:cs typeface="Arial"/>
                          <a:sym typeface="Arial"/>
                        </a:rPr>
                        <a:t>Some</a:t>
                      </a:r>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494429"/>
                        </a:buClr>
                        <a:buFont typeface="Arial"/>
                        <a:buNone/>
                      </a:pPr>
                      <a:r>
                        <a:rPr lang="en-US" sz="2800" b="0" i="0" u="none" strike="noStrike" cap="none">
                          <a:solidFill>
                            <a:srgbClr val="494429"/>
                          </a:solidFill>
                          <a:latin typeface="Arial"/>
                          <a:ea typeface="Arial"/>
                          <a:cs typeface="Arial"/>
                          <a:sym typeface="Arial"/>
                        </a:rPr>
                        <a:t>None, Public Relations</a:t>
                      </a:r>
                      <a:endParaRPr sz="2800" b="0" i="0" u="none" strike="noStrike" cap="none">
                        <a:solidFill>
                          <a:srgbClr val="494429"/>
                        </a:solidFill>
                        <a:latin typeface="Arial"/>
                        <a:ea typeface="Arial"/>
                        <a:cs typeface="Arial"/>
                        <a:sym typeface="Arial"/>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1135075">
                <a:tc>
                  <a:txBody>
                    <a:bodyPr/>
                    <a:lstStyle/>
                    <a:p>
                      <a:pPr marL="0" marR="0" lvl="0" indent="0" algn="l" rtl="0">
                        <a:lnSpc>
                          <a:spcPct val="100000"/>
                        </a:lnSpc>
                        <a:spcBef>
                          <a:spcPts val="0"/>
                        </a:spcBef>
                        <a:spcAft>
                          <a:spcPts val="0"/>
                        </a:spcAft>
                        <a:buClr>
                          <a:schemeClr val="dk1"/>
                        </a:buClr>
                        <a:buFont typeface="Arial"/>
                        <a:buNone/>
                      </a:pPr>
                      <a:r>
                        <a:rPr lang="en-US" sz="2800" b="0" i="0" u="none" strike="noStrike" cap="none">
                          <a:solidFill>
                            <a:schemeClr val="dk1"/>
                          </a:solidFill>
                          <a:latin typeface="Arial"/>
                          <a:ea typeface="Arial"/>
                          <a:cs typeface="Arial"/>
                          <a:sym typeface="Arial"/>
                        </a:rPr>
                        <a:t>Barriers</a:t>
                      </a:r>
                      <a:endParaRPr/>
                    </a:p>
                    <a:p>
                      <a:pPr marL="0" marR="0" lvl="0" indent="0" algn="l" rtl="0">
                        <a:lnSpc>
                          <a:spcPct val="100000"/>
                        </a:lnSpc>
                        <a:spcBef>
                          <a:spcPts val="560"/>
                        </a:spcBef>
                        <a:spcAft>
                          <a:spcPts val="0"/>
                        </a:spcAft>
                        <a:buClr>
                          <a:schemeClr val="dk1"/>
                        </a:buClr>
                        <a:buFont typeface="Calibri"/>
                        <a:buNone/>
                      </a:pPr>
                      <a:endParaRPr sz="2800" b="0" i="0" u="none" strike="noStrike" cap="none">
                        <a:solidFill>
                          <a:schemeClr val="dk1"/>
                        </a:solidFill>
                        <a:latin typeface="Arial"/>
                        <a:ea typeface="Arial"/>
                        <a:cs typeface="Arial"/>
                        <a:sym typeface="Arial"/>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FF0000"/>
                        </a:buClr>
                        <a:buFont typeface="Arial"/>
                        <a:buNone/>
                      </a:pPr>
                      <a:r>
                        <a:rPr lang="en-US" sz="2800" b="0" i="0" u="none" strike="noStrike" cap="none">
                          <a:solidFill>
                            <a:srgbClr val="FF0000"/>
                          </a:solidFill>
                          <a:latin typeface="Arial"/>
                          <a:ea typeface="Arial"/>
                          <a:cs typeface="Arial"/>
                          <a:sym typeface="Arial"/>
                        </a:rPr>
                        <a:t>None</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2"/>
                        </a:buClr>
                        <a:buFont typeface="Arial"/>
                        <a:buNone/>
                      </a:pPr>
                      <a:r>
                        <a:rPr lang="en-US" sz="2800" b="0" i="0" u="none" strike="noStrike" cap="none">
                          <a:solidFill>
                            <a:schemeClr val="dk2"/>
                          </a:solidFill>
                          <a:latin typeface="Arial"/>
                          <a:ea typeface="Arial"/>
                          <a:cs typeface="Arial"/>
                          <a:sym typeface="Arial"/>
                        </a:rPr>
                        <a:t>None</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B050"/>
                        </a:buClr>
                        <a:buFont typeface="Arial"/>
                        <a:buNone/>
                      </a:pPr>
                      <a:r>
                        <a:rPr lang="en-US" sz="2800" b="0" i="0" u="none" strike="noStrike" cap="none">
                          <a:solidFill>
                            <a:srgbClr val="00B050"/>
                          </a:solidFill>
                          <a:latin typeface="Arial"/>
                          <a:ea typeface="Arial"/>
                          <a:cs typeface="Arial"/>
                          <a:sym typeface="Arial"/>
                        </a:rPr>
                        <a:t>Yes- Too large to compete</a:t>
                      </a:r>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494429"/>
                        </a:buClr>
                        <a:buFont typeface="Arial"/>
                        <a:buNone/>
                      </a:pPr>
                      <a:r>
                        <a:rPr lang="en-US" sz="2800" b="0" i="0" u="none" strike="noStrike" cap="none">
                          <a:solidFill>
                            <a:srgbClr val="494429"/>
                          </a:solidFill>
                          <a:latin typeface="Arial"/>
                          <a:ea typeface="Arial"/>
                          <a:cs typeface="Arial"/>
                          <a:sym typeface="Arial"/>
                        </a:rPr>
                        <a:t>Yes- Gov’t</a:t>
                      </a:r>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1133475">
                <a:tc>
                  <a:txBody>
                    <a:bodyPr/>
                    <a:lstStyle/>
                    <a:p>
                      <a:pPr marL="0" marR="0" lvl="0" indent="0" algn="l" rtl="0">
                        <a:lnSpc>
                          <a:spcPct val="100000"/>
                        </a:lnSpc>
                        <a:spcBef>
                          <a:spcPts val="0"/>
                        </a:spcBef>
                        <a:spcAft>
                          <a:spcPts val="0"/>
                        </a:spcAft>
                        <a:buClr>
                          <a:schemeClr val="dk1"/>
                        </a:buClr>
                        <a:buFont typeface="Arial"/>
                        <a:buNone/>
                      </a:pPr>
                      <a:r>
                        <a:rPr lang="en-US" sz="2800" b="0" i="0" u="none" strike="noStrike" cap="none">
                          <a:solidFill>
                            <a:schemeClr val="dk1"/>
                          </a:solidFill>
                          <a:latin typeface="Arial"/>
                          <a:ea typeface="Arial"/>
                          <a:cs typeface="Arial"/>
                          <a:sym typeface="Arial"/>
                        </a:rPr>
                        <a:t>Examples</a:t>
                      </a:r>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FF0000"/>
                        </a:buClr>
                        <a:buFont typeface="Arial"/>
                        <a:buNone/>
                      </a:pPr>
                      <a:r>
                        <a:rPr lang="en-US" sz="2800" b="0" i="0" u="none" strike="noStrike" cap="none">
                          <a:solidFill>
                            <a:srgbClr val="FF0000"/>
                          </a:solidFill>
                          <a:latin typeface="Arial"/>
                          <a:ea typeface="Arial"/>
                          <a:cs typeface="Arial"/>
                          <a:sym typeface="Arial"/>
                        </a:rPr>
                        <a:t>Tomato Farmer</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2"/>
                        </a:buClr>
                        <a:buFont typeface="Arial"/>
                        <a:buNone/>
                      </a:pPr>
                      <a:r>
                        <a:rPr lang="en-US" sz="2800" b="0" i="0" u="none" strike="noStrike" cap="none">
                          <a:solidFill>
                            <a:schemeClr val="dk2"/>
                          </a:solidFill>
                          <a:latin typeface="Arial"/>
                          <a:ea typeface="Arial"/>
                          <a:cs typeface="Arial"/>
                          <a:sym typeface="Arial"/>
                        </a:rPr>
                        <a:t>Insurance Companies</a:t>
                      </a:r>
                      <a:endParaRPr/>
                    </a:p>
                    <a:p>
                      <a:pPr marL="0" marR="0" lvl="0" indent="0" algn="l" rtl="0">
                        <a:lnSpc>
                          <a:spcPct val="100000"/>
                        </a:lnSpc>
                        <a:spcBef>
                          <a:spcPts val="560"/>
                        </a:spcBef>
                        <a:spcAft>
                          <a:spcPts val="0"/>
                        </a:spcAft>
                        <a:buClr>
                          <a:schemeClr val="dk1"/>
                        </a:buClr>
                        <a:buFont typeface="Calibri"/>
                        <a:buNone/>
                      </a:pPr>
                      <a:endParaRPr sz="2800" b="0" i="0" u="none" strike="noStrike" cap="none">
                        <a:solidFill>
                          <a:schemeClr val="dk2"/>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B050"/>
                        </a:buClr>
                        <a:buFont typeface="Arial"/>
                        <a:buNone/>
                      </a:pPr>
                      <a:r>
                        <a:rPr lang="en-US" sz="2800" b="0" i="0" u="none" strike="noStrike" cap="none">
                          <a:solidFill>
                            <a:srgbClr val="00B050"/>
                          </a:solidFill>
                          <a:latin typeface="Arial"/>
                          <a:ea typeface="Arial"/>
                          <a:cs typeface="Arial"/>
                          <a:sym typeface="Arial"/>
                        </a:rPr>
                        <a:t>Auto Maker</a:t>
                      </a:r>
                      <a:endParaRPr/>
                    </a:p>
                    <a:p>
                      <a:pPr marL="0" marR="0" lvl="0" indent="0" algn="l" rtl="0">
                        <a:lnSpc>
                          <a:spcPct val="100000"/>
                        </a:lnSpc>
                        <a:spcBef>
                          <a:spcPts val="560"/>
                        </a:spcBef>
                        <a:spcAft>
                          <a:spcPts val="0"/>
                        </a:spcAft>
                        <a:buClr>
                          <a:schemeClr val="dk1"/>
                        </a:buClr>
                        <a:buFont typeface="Calibri"/>
                        <a:buNone/>
                      </a:pPr>
                      <a:endParaRPr sz="2800" b="0" i="0" u="none" strike="noStrike" cap="none">
                        <a:solidFill>
                          <a:srgbClr val="00B050"/>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494429"/>
                        </a:buClr>
                        <a:buFont typeface="Arial"/>
                        <a:buNone/>
                      </a:pPr>
                      <a:r>
                        <a:rPr lang="en-US" sz="2800" b="0" i="0" u="none" strike="noStrike" cap="none">
                          <a:solidFill>
                            <a:srgbClr val="494429"/>
                          </a:solidFill>
                          <a:latin typeface="Arial"/>
                          <a:ea typeface="Arial"/>
                          <a:cs typeface="Arial"/>
                          <a:sym typeface="Arial"/>
                        </a:rPr>
                        <a:t>Electricity Producers</a:t>
                      </a:r>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graphicFrame>
        <p:nvGraphicFramePr>
          <p:cNvPr id="148" name="Google Shape;148;p24"/>
          <p:cNvGraphicFramePr/>
          <p:nvPr/>
        </p:nvGraphicFramePr>
        <p:xfrm>
          <a:off x="457201" y="372141"/>
          <a:ext cx="3000000" cy="3000000"/>
        </p:xfrm>
        <a:graphic>
          <a:graphicData uri="http://schemas.openxmlformats.org/drawingml/2006/table">
            <a:tbl>
              <a:tblPr>
                <a:noFill/>
                <a:tableStyleId>{5024A009-2CEF-4997-BAAA-8C71473076A5}</a:tableStyleId>
              </a:tblPr>
              <a:tblGrid>
                <a:gridCol w="2358275">
                  <a:extLst>
                    <a:ext uri="{9D8B030D-6E8A-4147-A177-3AD203B41FA5}">
                      <a16:colId xmlns:a16="http://schemas.microsoft.com/office/drawing/2014/main" val="20000"/>
                    </a:ext>
                  </a:extLst>
                </a:gridCol>
                <a:gridCol w="2255325">
                  <a:extLst>
                    <a:ext uri="{9D8B030D-6E8A-4147-A177-3AD203B41FA5}">
                      <a16:colId xmlns:a16="http://schemas.microsoft.com/office/drawing/2014/main" val="20001"/>
                    </a:ext>
                  </a:extLst>
                </a:gridCol>
                <a:gridCol w="2453900">
                  <a:extLst>
                    <a:ext uri="{9D8B030D-6E8A-4147-A177-3AD203B41FA5}">
                      <a16:colId xmlns:a16="http://schemas.microsoft.com/office/drawing/2014/main" val="20002"/>
                    </a:ext>
                  </a:extLst>
                </a:gridCol>
                <a:gridCol w="1924050">
                  <a:extLst>
                    <a:ext uri="{9D8B030D-6E8A-4147-A177-3AD203B41FA5}">
                      <a16:colId xmlns:a16="http://schemas.microsoft.com/office/drawing/2014/main" val="20003"/>
                    </a:ext>
                  </a:extLst>
                </a:gridCol>
                <a:gridCol w="2193900">
                  <a:extLst>
                    <a:ext uri="{9D8B030D-6E8A-4147-A177-3AD203B41FA5}">
                      <a16:colId xmlns:a16="http://schemas.microsoft.com/office/drawing/2014/main" val="20004"/>
                    </a:ext>
                  </a:extLst>
                </a:gridCol>
              </a:tblGrid>
              <a:tr h="1133475">
                <a:tc>
                  <a:txBody>
                    <a:bodyPr/>
                    <a:lstStyle/>
                    <a:p>
                      <a:pPr marL="0" marR="0" lvl="0" indent="0" algn="l" rtl="0">
                        <a:lnSpc>
                          <a:spcPct val="100000"/>
                        </a:lnSpc>
                        <a:spcBef>
                          <a:spcPts val="0"/>
                        </a:spcBef>
                        <a:spcAft>
                          <a:spcPts val="0"/>
                        </a:spcAft>
                        <a:buClr>
                          <a:schemeClr val="dk1"/>
                        </a:buClr>
                        <a:buFont typeface="Arial"/>
                        <a:buNone/>
                      </a:pPr>
                      <a:r>
                        <a:rPr lang="en-US" sz="2800" b="0" i="0" u="none" strike="noStrike" cap="none">
                          <a:solidFill>
                            <a:schemeClr val="dk1"/>
                          </a:solidFill>
                          <a:latin typeface="Arial"/>
                          <a:ea typeface="Arial"/>
                          <a:cs typeface="Arial"/>
                          <a:sym typeface="Arial"/>
                        </a:rPr>
                        <a:t>Market Structure</a:t>
                      </a:r>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FF0000"/>
                        </a:buClr>
                        <a:buFont typeface="Arial"/>
                        <a:buNone/>
                      </a:pPr>
                      <a:r>
                        <a:rPr lang="en-US" sz="2800" b="0" i="0" u="none" strike="noStrike" cap="none">
                          <a:solidFill>
                            <a:srgbClr val="FF0000"/>
                          </a:solidFill>
                          <a:latin typeface="Arial"/>
                          <a:ea typeface="Arial"/>
                          <a:cs typeface="Arial"/>
                          <a:sym typeface="Arial"/>
                        </a:rPr>
                        <a:t>Pure Competition</a:t>
                      </a:r>
                      <a:endParaRPr/>
                    </a:p>
                    <a:p>
                      <a:pPr marL="0" marR="0" lvl="0" indent="0" algn="l" rtl="0">
                        <a:lnSpc>
                          <a:spcPct val="100000"/>
                        </a:lnSpc>
                        <a:spcBef>
                          <a:spcPts val="560"/>
                        </a:spcBef>
                        <a:spcAft>
                          <a:spcPts val="0"/>
                        </a:spcAft>
                        <a:buClr>
                          <a:schemeClr val="dk1"/>
                        </a:buClr>
                        <a:buFont typeface="Calibri"/>
                        <a:buNone/>
                      </a:pPr>
                      <a:endParaRPr sz="2800" b="0" i="0" u="none" strike="noStrike" cap="none">
                        <a:solidFill>
                          <a:srgbClr val="FF0000"/>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2"/>
                        </a:buClr>
                        <a:buFont typeface="Arial"/>
                        <a:buNone/>
                      </a:pPr>
                      <a:r>
                        <a:rPr lang="en-US" sz="2800" b="0" i="0" u="none" strike="noStrike" cap="none">
                          <a:solidFill>
                            <a:schemeClr val="dk2"/>
                          </a:solidFill>
                          <a:latin typeface="Arial"/>
                          <a:ea typeface="Arial"/>
                          <a:cs typeface="Arial"/>
                          <a:sym typeface="Arial"/>
                        </a:rPr>
                        <a:t>Monopolistic Competition</a:t>
                      </a:r>
                      <a:endParaRPr/>
                    </a:p>
                    <a:p>
                      <a:pPr marL="0" marR="0" lvl="0" indent="0" algn="l" rtl="0">
                        <a:lnSpc>
                          <a:spcPct val="100000"/>
                        </a:lnSpc>
                        <a:spcBef>
                          <a:spcPts val="560"/>
                        </a:spcBef>
                        <a:spcAft>
                          <a:spcPts val="0"/>
                        </a:spcAft>
                        <a:buClr>
                          <a:schemeClr val="dk1"/>
                        </a:buClr>
                        <a:buFont typeface="Calibri"/>
                        <a:buNone/>
                      </a:pPr>
                      <a:endParaRPr sz="2800" b="0" i="0" u="none" strike="noStrike" cap="none">
                        <a:solidFill>
                          <a:schemeClr val="dk2"/>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B050"/>
                        </a:buClr>
                        <a:buFont typeface="Arial"/>
                        <a:buNone/>
                      </a:pPr>
                      <a:r>
                        <a:rPr lang="en-US" sz="2800" b="0" i="0" u="none" strike="noStrike" cap="none">
                          <a:solidFill>
                            <a:srgbClr val="00B050"/>
                          </a:solidFill>
                          <a:latin typeface="Arial"/>
                          <a:ea typeface="Arial"/>
                          <a:cs typeface="Arial"/>
                          <a:sym typeface="Arial"/>
                        </a:rPr>
                        <a:t>Oligopoly</a:t>
                      </a:r>
                      <a:endParaRPr/>
                    </a:p>
                    <a:p>
                      <a:pPr marL="0" marR="0" lvl="0" indent="0" algn="l" rtl="0">
                        <a:lnSpc>
                          <a:spcPct val="100000"/>
                        </a:lnSpc>
                        <a:spcBef>
                          <a:spcPts val="560"/>
                        </a:spcBef>
                        <a:spcAft>
                          <a:spcPts val="0"/>
                        </a:spcAft>
                        <a:buClr>
                          <a:schemeClr val="dk1"/>
                        </a:buClr>
                        <a:buFont typeface="Calibri"/>
                        <a:buNone/>
                      </a:pPr>
                      <a:endParaRPr sz="2800" b="0" i="0" u="none" strike="noStrike" cap="none">
                        <a:solidFill>
                          <a:srgbClr val="00B050"/>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494429"/>
                        </a:buClr>
                        <a:buFont typeface="Arial"/>
                        <a:buNone/>
                      </a:pPr>
                      <a:r>
                        <a:rPr lang="en-US" sz="2800" b="0" i="0" u="none" strike="noStrike" cap="none">
                          <a:solidFill>
                            <a:srgbClr val="494429"/>
                          </a:solidFill>
                          <a:latin typeface="Arial"/>
                          <a:ea typeface="Arial"/>
                          <a:cs typeface="Arial"/>
                          <a:sym typeface="Arial"/>
                        </a:rPr>
                        <a:t>Monopoly</a:t>
                      </a:r>
                      <a:endParaRPr/>
                    </a:p>
                    <a:p>
                      <a:pPr marL="0" marR="0" lvl="0" indent="0" algn="l" rtl="0">
                        <a:lnSpc>
                          <a:spcPct val="100000"/>
                        </a:lnSpc>
                        <a:spcBef>
                          <a:spcPts val="560"/>
                        </a:spcBef>
                        <a:spcAft>
                          <a:spcPts val="0"/>
                        </a:spcAft>
                        <a:buClr>
                          <a:schemeClr val="dk1"/>
                        </a:buClr>
                        <a:buFont typeface="Calibri"/>
                        <a:buNone/>
                      </a:pPr>
                      <a:endParaRPr sz="2800" b="0" i="0" u="none" strike="noStrike" cap="none">
                        <a:solidFill>
                          <a:srgbClr val="494429"/>
                        </a:solidFill>
                        <a:latin typeface="Arial"/>
                        <a:ea typeface="Arial"/>
                        <a:cs typeface="Arial"/>
                        <a:sym typeface="Arial"/>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1133475">
                <a:tc>
                  <a:txBody>
                    <a:bodyPr/>
                    <a:lstStyle/>
                    <a:p>
                      <a:pPr marL="0" marR="0" lvl="0" indent="0" algn="l" rtl="0">
                        <a:lnSpc>
                          <a:spcPct val="100000"/>
                        </a:lnSpc>
                        <a:spcBef>
                          <a:spcPts val="0"/>
                        </a:spcBef>
                        <a:spcAft>
                          <a:spcPts val="0"/>
                        </a:spcAft>
                        <a:buClr>
                          <a:schemeClr val="dk1"/>
                        </a:buClr>
                        <a:buFont typeface="Arial"/>
                        <a:buNone/>
                      </a:pPr>
                      <a:r>
                        <a:rPr lang="en-US" sz="2800" b="0" i="0" u="none" strike="noStrike" cap="none">
                          <a:solidFill>
                            <a:schemeClr val="dk1"/>
                          </a:solidFill>
                          <a:latin typeface="Arial"/>
                          <a:ea typeface="Arial"/>
                          <a:cs typeface="Arial"/>
                          <a:sym typeface="Arial"/>
                        </a:rPr>
                        <a:t>Long Run Profits</a:t>
                      </a:r>
                      <a:endParaRPr/>
                    </a:p>
                  </a:txBody>
                  <a:tcPr marL="91450" marR="91450" marT="45725" marB="45725">
                    <a:lnL w="2857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FF0000"/>
                        </a:buClr>
                        <a:buFont typeface="Arial"/>
                        <a:buNone/>
                      </a:pPr>
                      <a:r>
                        <a:rPr lang="en-US" sz="2800" b="0" i="0" u="none" strike="noStrike" cap="none">
                          <a:solidFill>
                            <a:srgbClr val="FF0000"/>
                          </a:solidFill>
                          <a:latin typeface="Arial"/>
                          <a:ea typeface="Arial"/>
                          <a:cs typeface="Arial"/>
                          <a:sym typeface="Arial"/>
                        </a:rPr>
                        <a:t>None</a:t>
                      </a:r>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2"/>
                        </a:buClr>
                        <a:buFont typeface="Arial"/>
                        <a:buNone/>
                      </a:pPr>
                      <a:r>
                        <a:rPr lang="en-US" sz="2800" b="0" i="0" u="none" strike="noStrike" cap="none">
                          <a:solidFill>
                            <a:schemeClr val="dk2"/>
                          </a:solidFill>
                          <a:latin typeface="Arial"/>
                          <a:ea typeface="Arial"/>
                          <a:cs typeface="Arial"/>
                          <a:sym typeface="Arial"/>
                        </a:rPr>
                        <a:t>None</a:t>
                      </a:r>
                      <a:endParaRPr/>
                    </a:p>
                    <a:p>
                      <a:pPr marL="0" marR="0" lvl="0" indent="0" algn="l" rtl="0">
                        <a:lnSpc>
                          <a:spcPct val="100000"/>
                        </a:lnSpc>
                        <a:spcBef>
                          <a:spcPts val="560"/>
                        </a:spcBef>
                        <a:spcAft>
                          <a:spcPts val="0"/>
                        </a:spcAft>
                        <a:buClr>
                          <a:schemeClr val="dk1"/>
                        </a:buClr>
                        <a:buFont typeface="Calibri"/>
                        <a:buNone/>
                      </a:pPr>
                      <a:endParaRPr sz="2800" b="0" i="0" u="none" strike="noStrike" cap="none">
                        <a:solidFill>
                          <a:schemeClr val="dk2"/>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B050"/>
                        </a:buClr>
                        <a:buFont typeface="Arial"/>
                        <a:buNone/>
                      </a:pPr>
                      <a:r>
                        <a:rPr lang="en-US" sz="2800" b="0" i="0" u="none" strike="noStrike" cap="none">
                          <a:solidFill>
                            <a:srgbClr val="00B050"/>
                          </a:solidFill>
                          <a:latin typeface="Arial"/>
                          <a:ea typeface="Arial"/>
                          <a:cs typeface="Arial"/>
                          <a:sym typeface="Arial"/>
                        </a:rPr>
                        <a:t>Yes</a:t>
                      </a:r>
                      <a:endParaRPr/>
                    </a:p>
                    <a:p>
                      <a:pPr marL="0" marR="0" lvl="0" indent="0" algn="l" rtl="0">
                        <a:lnSpc>
                          <a:spcPct val="100000"/>
                        </a:lnSpc>
                        <a:spcBef>
                          <a:spcPts val="560"/>
                        </a:spcBef>
                        <a:spcAft>
                          <a:spcPts val="0"/>
                        </a:spcAft>
                        <a:buClr>
                          <a:schemeClr val="dk1"/>
                        </a:buClr>
                        <a:buFont typeface="Calibri"/>
                        <a:buNone/>
                      </a:pPr>
                      <a:endParaRPr sz="2800" b="0" i="0" u="none" strike="noStrike" cap="none">
                        <a:solidFill>
                          <a:srgbClr val="00B050"/>
                        </a:solidFill>
                        <a:latin typeface="Arial"/>
                        <a:ea typeface="Arial"/>
                        <a:cs typeface="Arial"/>
                        <a:sym typeface="Arial"/>
                      </a:endParaRPr>
                    </a:p>
                  </a:txBody>
                  <a:tcPr marL="91450" marR="91450" marT="45725" marB="45725">
                    <a:lnL w="12700"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494429"/>
                        </a:buClr>
                        <a:buFont typeface="Arial"/>
                        <a:buNone/>
                      </a:pPr>
                      <a:r>
                        <a:rPr lang="en-US" sz="2800" b="0" i="0" u="none" strike="noStrike" cap="none">
                          <a:solidFill>
                            <a:srgbClr val="494429"/>
                          </a:solidFill>
                          <a:latin typeface="Arial"/>
                          <a:ea typeface="Arial"/>
                          <a:cs typeface="Arial"/>
                          <a:sym typeface="Arial"/>
                        </a:rPr>
                        <a:t>Yes</a:t>
                      </a:r>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149" name="Google Shape;149;p24"/>
          <p:cNvSpPr txBox="1"/>
          <p:nvPr/>
        </p:nvSpPr>
        <p:spPr>
          <a:xfrm>
            <a:off x="871870" y="3870251"/>
            <a:ext cx="9101470" cy="212365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4400" b="0" i="0" u="none" strike="noStrike" cap="none">
                <a:solidFill>
                  <a:schemeClr val="dk1"/>
                </a:solidFill>
                <a:latin typeface="Calibri"/>
                <a:ea typeface="Calibri"/>
                <a:cs typeface="Calibri"/>
                <a:sym typeface="Calibri"/>
              </a:rPr>
              <a:t>PC and MC both earn short run, but when more competition enters, profits slow.</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5"/>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0" i="0" u="none" strike="noStrike" cap="none">
                <a:solidFill>
                  <a:schemeClr val="dk1"/>
                </a:solidFill>
                <a:latin typeface="Calibri"/>
                <a:ea typeface="Calibri"/>
                <a:cs typeface="Calibri"/>
                <a:sym typeface="Calibri"/>
              </a:rPr>
              <a:t>Summary</a:t>
            </a:r>
            <a:endParaRPr/>
          </a:p>
        </p:txBody>
      </p:sp>
      <p:pic>
        <p:nvPicPr>
          <p:cNvPr id="155" name="Google Shape;155;p25" descr="http://www.samuipropertylocator.com/wp-content/uploads/2013/10/Koh-Samui-property-demand-and-supply-cartoon.jpg"/>
          <p:cNvPicPr preferRelativeResize="0"/>
          <p:nvPr/>
        </p:nvPicPr>
        <p:blipFill rotWithShape="1">
          <a:blip r:embed="rId3">
            <a:alphaModFix/>
          </a:blip>
          <a:srcRect/>
          <a:stretch/>
        </p:blipFill>
        <p:spPr>
          <a:xfrm>
            <a:off x="3340396" y="1788339"/>
            <a:ext cx="5334000" cy="34766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6"/>
          <p:cNvSpPr txBox="1">
            <a:spLocks noGrp="1"/>
          </p:cNvSpPr>
          <p:nvPr>
            <p:ph type="title"/>
          </p:nvPr>
        </p:nvSpPr>
        <p:spPr>
          <a:xfrm>
            <a:off x="609600" y="274638"/>
            <a:ext cx="10972800" cy="114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a:t>Airplanes</a:t>
            </a:r>
            <a:endParaRPr/>
          </a:p>
        </p:txBody>
      </p:sp>
      <p:sp>
        <p:nvSpPr>
          <p:cNvPr id="161" name="Google Shape;161;p26"/>
          <p:cNvSpPr txBox="1">
            <a:spLocks noGrp="1"/>
          </p:cNvSpPr>
          <p:nvPr>
            <p:ph type="body" idx="1"/>
          </p:nvPr>
        </p:nvSpPr>
        <p:spPr>
          <a:xfrm>
            <a:off x="609600" y="1600201"/>
            <a:ext cx="10972800" cy="4526100"/>
          </a:xfrm>
          <a:prstGeom prst="rect">
            <a:avLst/>
          </a:prstGeom>
        </p:spPr>
        <p:txBody>
          <a:bodyPr spcFirstLastPara="1" wrap="square" lIns="91425" tIns="91425" rIns="91425" bIns="91425" anchor="t" anchorCtr="0">
            <a:noAutofit/>
          </a:bodyPr>
          <a:lstStyle/>
          <a:p>
            <a:pPr marL="0" lvl="0" indent="0" algn="l" rtl="0">
              <a:spcBef>
                <a:spcPts val="640"/>
              </a:spcBef>
              <a:spcAft>
                <a:spcPts val="0"/>
              </a:spcAft>
              <a:buNone/>
            </a:pPr>
            <a:r>
              <a:rPr lang="en-US" u="sng">
                <a:solidFill>
                  <a:schemeClr val="hlink"/>
                </a:solidFill>
                <a:hlinkClick r:id="rId3"/>
              </a:rPr>
              <a:t>What kind of market is there in large passenger airplanes?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27"/>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0" i="0" u="none" strike="noStrike" cap="none">
                <a:solidFill>
                  <a:schemeClr val="dk1"/>
                </a:solidFill>
                <a:latin typeface="Calibri"/>
                <a:ea typeface="Calibri"/>
                <a:cs typeface="Calibri"/>
                <a:sym typeface="Calibri"/>
              </a:rPr>
              <a:t>“Control”</a:t>
            </a:r>
            <a:endParaRPr/>
          </a:p>
        </p:txBody>
      </p:sp>
      <p:sp>
        <p:nvSpPr>
          <p:cNvPr id="167" name="Google Shape;167;p27"/>
          <p:cNvSpPr txBox="1">
            <a:spLocks noGrp="1"/>
          </p:cNvSpPr>
          <p:nvPr>
            <p:ph type="body" idx="1"/>
          </p:nvPr>
        </p:nvSpPr>
        <p:spPr>
          <a:xfrm>
            <a:off x="988828" y="1219201"/>
            <a:ext cx="9221972" cy="4525963"/>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 Having “control” of the market is not 100%.  In most cases, governments determine how much control of a market one company can have.  In many large corporate mergers, the government reviews it to make sure it does not hurt the consumer(Delta and Northwest merger).  Usually done by FTC(Federal Trade Commission).  Many mergers and acquisitions are rejected.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8"/>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400" b="0" i="0" u="none" strike="noStrike" cap="none">
              <a:solidFill>
                <a:schemeClr val="dk1"/>
              </a:solidFill>
              <a:latin typeface="Calibri"/>
              <a:ea typeface="Calibri"/>
              <a:cs typeface="Calibri"/>
              <a:sym typeface="Calibri"/>
            </a:endParaRPr>
          </a:p>
        </p:txBody>
      </p:sp>
      <p:sp>
        <p:nvSpPr>
          <p:cNvPr id="173" name="Google Shape;173;p28"/>
          <p:cNvSpPr txBox="1">
            <a:spLocks noGrp="1"/>
          </p:cNvSpPr>
          <p:nvPr>
            <p:ph type="body" idx="1"/>
          </p:nvPr>
        </p:nvSpPr>
        <p:spPr>
          <a:xfrm>
            <a:off x="609600" y="1600201"/>
            <a:ext cx="10972800" cy="4525963"/>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If government believes company has a monopoly, government must prove so in court.  If found to have a monopoly, then company is broken up.(Bells)</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Different governments have different standards of what is a monopoly.  </a:t>
            </a:r>
            <a:endParaRPr/>
          </a:p>
          <a:p>
            <a:pPr marL="342900" marR="0" lvl="0" indent="-139700" algn="l" rtl="0">
              <a:spcBef>
                <a:spcPts val="640"/>
              </a:spcBef>
              <a:spcAft>
                <a:spcPts val="0"/>
              </a:spcAft>
              <a:buClr>
                <a:schemeClr val="dk1"/>
              </a:buClr>
              <a:buSzPts val="3200"/>
              <a:buFont typeface="Arial"/>
              <a:buNone/>
            </a:pPr>
            <a:endParaRPr sz="3200" b="0" i="0" u="none" strike="noStrike" cap="none">
              <a:solidFill>
                <a:schemeClr val="dk1"/>
              </a:solidFill>
              <a:latin typeface="Calibri"/>
              <a:ea typeface="Calibri"/>
              <a:cs typeface="Calibri"/>
              <a:sym typeface="Calibri"/>
            </a:endParaRPr>
          </a:p>
          <a:p>
            <a:pPr marL="342900" marR="0" lvl="0" indent="-139700" algn="l" rtl="0">
              <a:spcBef>
                <a:spcPts val="640"/>
              </a:spcBef>
              <a:spcAft>
                <a:spcPts val="0"/>
              </a:spcAft>
              <a:buClr>
                <a:schemeClr val="dk1"/>
              </a:buClr>
              <a:buSzPts val="3200"/>
              <a:buFont typeface="Arial"/>
              <a:buNone/>
            </a:pPr>
            <a:endParaRPr sz="3200" b="0" i="0" u="none" strike="noStrike" cap="non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585</Words>
  <Application>Microsoft Office PowerPoint</Application>
  <PresentationFormat>Widescreen</PresentationFormat>
  <Paragraphs>102</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1_Office Theme</vt:lpstr>
      <vt:lpstr>Vocabulary</vt:lpstr>
      <vt:lpstr>Market Structure</vt:lpstr>
      <vt:lpstr>PowerPoint Presentation</vt:lpstr>
      <vt:lpstr>PowerPoint Presentation</vt:lpstr>
      <vt:lpstr>PowerPoint Presentation</vt:lpstr>
      <vt:lpstr>Summary</vt:lpstr>
      <vt:lpstr>Airplanes</vt:lpstr>
      <vt:lpstr>“Control”</vt:lpstr>
      <vt:lpstr>PowerPoint Presentation</vt:lpstr>
      <vt:lpstr>Other</vt:lpstr>
      <vt:lpstr>Types of Legal Monopolies</vt:lpstr>
      <vt:lpstr>What’s a “Deleb”? Who’s the Richest? 2017(in Millions)</vt:lpstr>
      <vt:lpstr>PowerPoint Presentation</vt:lpstr>
      <vt:lpstr>Note </vt:lpstr>
      <vt:lpstr>What do the following have in common?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Vocabulary</dc:title>
  <dc:creator>Clayton D. Jenkins</dc:creator>
  <cp:lastModifiedBy>Clayton D. Jenkins</cp:lastModifiedBy>
  <cp:revision>1</cp:revision>
  <dcterms:modified xsi:type="dcterms:W3CDTF">2019-08-27T15:48:48Z</dcterms:modified>
</cp:coreProperties>
</file>