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DAB2-C8D8-433B-B078-768FB4AB2485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EF51-52EE-4623-9D5C-8AB0B8B40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22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DAB2-C8D8-433B-B078-768FB4AB2485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EF51-52EE-4623-9D5C-8AB0B8B40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168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DAB2-C8D8-433B-B078-768FB4AB2485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EF51-52EE-4623-9D5C-8AB0B8B40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424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DAB2-C8D8-433B-B078-768FB4AB2485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EF51-52EE-4623-9D5C-8AB0B8B40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206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DAB2-C8D8-433B-B078-768FB4AB2485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EF51-52EE-4623-9D5C-8AB0B8B40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909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DAB2-C8D8-433B-B078-768FB4AB2485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EF51-52EE-4623-9D5C-8AB0B8B40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008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DAB2-C8D8-433B-B078-768FB4AB2485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EF51-52EE-4623-9D5C-8AB0B8B40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242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DAB2-C8D8-433B-B078-768FB4AB2485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EF51-52EE-4623-9D5C-8AB0B8B40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46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DAB2-C8D8-433B-B078-768FB4AB2485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EF51-52EE-4623-9D5C-8AB0B8B40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029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DAB2-C8D8-433B-B078-768FB4AB2485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EF51-52EE-4623-9D5C-8AB0B8B40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111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DAB2-C8D8-433B-B078-768FB4AB2485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EF51-52EE-4623-9D5C-8AB0B8B40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76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3DAB2-C8D8-433B-B078-768FB4AB2485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CEF51-52EE-4623-9D5C-8AB0B8B40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779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64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en-US" sz="4800" u="sng" dirty="0" smtClean="0"/>
              <a:t>N</a:t>
            </a:r>
            <a:r>
              <a:rPr lang="en-US" sz="4800" dirty="0" smtClean="0"/>
              <a:t>ick the </a:t>
            </a:r>
            <a:r>
              <a:rPr lang="en-US" sz="4800" u="sng" dirty="0" smtClean="0"/>
              <a:t>C</a:t>
            </a:r>
            <a:r>
              <a:rPr lang="en-US" sz="4800" dirty="0" smtClean="0"/>
              <a:t>amel ATE a </a:t>
            </a:r>
            <a:r>
              <a:rPr lang="en-US" sz="4800" u="sng" dirty="0" smtClean="0"/>
              <a:t>Cl</a:t>
            </a:r>
            <a:r>
              <a:rPr lang="en-US" sz="4800" dirty="0" smtClean="0"/>
              <a:t>am for            </a:t>
            </a:r>
            <a:r>
              <a:rPr lang="en-US" sz="4800" u="sng" dirty="0" smtClean="0"/>
              <a:t>S</a:t>
            </a:r>
            <a:r>
              <a:rPr lang="en-US" sz="4800" dirty="0" smtClean="0"/>
              <a:t>upper in </a:t>
            </a:r>
            <a:r>
              <a:rPr lang="en-US" sz="4800" u="sng" dirty="0" smtClean="0"/>
              <a:t>P</a:t>
            </a:r>
            <a:r>
              <a:rPr lang="en-US" sz="4800" dirty="0" smtClean="0"/>
              <a:t>hoenix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3124200"/>
            <a:ext cx="9144000" cy="3505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Underlined letter represents the symbol of the element</a:t>
            </a:r>
          </a:p>
          <a:p>
            <a:r>
              <a:rPr lang="en-US" dirty="0" smtClean="0"/>
              <a:t>The #of consonants = the # of oxygen atoms</a:t>
            </a:r>
          </a:p>
          <a:p>
            <a:r>
              <a:rPr lang="en-US" dirty="0" smtClean="0"/>
              <a:t>The # vowels = charge</a:t>
            </a:r>
          </a:p>
          <a:p>
            <a:r>
              <a:rPr lang="en-US" dirty="0" smtClean="0"/>
              <a:t>EX:  </a:t>
            </a:r>
            <a:r>
              <a:rPr lang="en-US" u="sng" dirty="0" smtClean="0"/>
              <a:t>N</a:t>
            </a:r>
            <a:r>
              <a:rPr lang="en-US" dirty="0" smtClean="0"/>
              <a:t>ick = nitrogen</a:t>
            </a:r>
          </a:p>
          <a:p>
            <a:pPr lvl="1"/>
            <a:r>
              <a:rPr lang="en-US" u="sng" dirty="0" smtClean="0"/>
              <a:t>N</a:t>
            </a:r>
            <a:r>
              <a:rPr lang="en-US" dirty="0" smtClean="0"/>
              <a:t> = nitrogen</a:t>
            </a:r>
            <a:endParaRPr lang="en-US" u="sng" dirty="0" smtClean="0"/>
          </a:p>
          <a:p>
            <a:pPr lvl="1"/>
            <a:r>
              <a:rPr lang="en-US" dirty="0" smtClean="0"/>
              <a:t>3 consonants = 3 </a:t>
            </a:r>
            <a:r>
              <a:rPr lang="en-US" dirty="0" err="1" smtClean="0"/>
              <a:t>oxygens</a:t>
            </a:r>
            <a:endParaRPr lang="en-US" dirty="0" smtClean="0"/>
          </a:p>
          <a:p>
            <a:pPr lvl="1"/>
            <a:r>
              <a:rPr lang="en-US" dirty="0" smtClean="0"/>
              <a:t>1 vowel = -1 charge</a:t>
            </a:r>
          </a:p>
          <a:p>
            <a:pPr lvl="1"/>
            <a:r>
              <a:rPr lang="en-US" dirty="0" smtClean="0"/>
              <a:t>Nitrate = NO</a:t>
            </a:r>
            <a:r>
              <a:rPr lang="en-US" baseline="-25000" dirty="0" smtClean="0"/>
              <a:t>3</a:t>
            </a:r>
            <a:r>
              <a:rPr lang="en-US" baseline="30000" dirty="0" smtClean="0"/>
              <a:t>-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21336" y="36576"/>
            <a:ext cx="91440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Trick for remembering –ate ions…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629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64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en-US" sz="4800" u="sng" dirty="0" smtClean="0"/>
              <a:t>N</a:t>
            </a:r>
            <a:r>
              <a:rPr lang="en-US" sz="4800" dirty="0" smtClean="0"/>
              <a:t>ick the </a:t>
            </a:r>
            <a:r>
              <a:rPr lang="en-US" sz="4800" u="sng" dirty="0" smtClean="0"/>
              <a:t>C</a:t>
            </a:r>
            <a:r>
              <a:rPr lang="en-US" sz="4800" dirty="0" smtClean="0"/>
              <a:t>amel ATE a </a:t>
            </a:r>
            <a:r>
              <a:rPr lang="en-US" sz="4800" u="sng" dirty="0" smtClean="0"/>
              <a:t>Cl</a:t>
            </a:r>
            <a:r>
              <a:rPr lang="en-US" sz="4800" dirty="0" smtClean="0"/>
              <a:t>am for            </a:t>
            </a:r>
            <a:r>
              <a:rPr lang="en-US" sz="4800" u="sng" dirty="0" smtClean="0"/>
              <a:t>S</a:t>
            </a:r>
            <a:r>
              <a:rPr lang="en-US" sz="4800" dirty="0" smtClean="0"/>
              <a:t>upper in </a:t>
            </a:r>
            <a:r>
              <a:rPr lang="en-US" sz="4800" u="sng" dirty="0" smtClean="0"/>
              <a:t>P</a:t>
            </a:r>
            <a:r>
              <a:rPr lang="en-US" sz="4800" dirty="0" smtClean="0"/>
              <a:t>hoenix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3124200"/>
            <a:ext cx="9144000" cy="3505200"/>
          </a:xfrm>
        </p:spPr>
        <p:txBody>
          <a:bodyPr>
            <a:normAutofit/>
          </a:bodyPr>
          <a:lstStyle/>
          <a:p>
            <a:r>
              <a:rPr lang="en-US" dirty="0" smtClean="0"/>
              <a:t>EX:  </a:t>
            </a:r>
            <a:r>
              <a:rPr lang="en-US" u="sng" dirty="0" smtClean="0"/>
              <a:t>C</a:t>
            </a:r>
            <a:r>
              <a:rPr lang="en-US" dirty="0" smtClean="0"/>
              <a:t>amel </a:t>
            </a:r>
          </a:p>
          <a:p>
            <a:pPr lvl="1"/>
            <a:r>
              <a:rPr lang="en-US" u="sng" dirty="0" smtClean="0"/>
              <a:t>C</a:t>
            </a:r>
            <a:r>
              <a:rPr lang="en-US" dirty="0" smtClean="0"/>
              <a:t> = carbon</a:t>
            </a:r>
            <a:endParaRPr lang="en-US" u="sng" dirty="0" smtClean="0"/>
          </a:p>
          <a:p>
            <a:pPr lvl="1"/>
            <a:r>
              <a:rPr lang="en-US" dirty="0" smtClean="0"/>
              <a:t>3 consonants = 3 </a:t>
            </a:r>
            <a:r>
              <a:rPr lang="en-US" dirty="0" err="1" smtClean="0"/>
              <a:t>oxygens</a:t>
            </a:r>
            <a:endParaRPr lang="en-US" dirty="0" smtClean="0"/>
          </a:p>
          <a:p>
            <a:pPr lvl="1"/>
            <a:r>
              <a:rPr lang="en-US" dirty="0" smtClean="0"/>
              <a:t>2 vowel = -2 charge</a:t>
            </a:r>
          </a:p>
          <a:p>
            <a:pPr lvl="1"/>
            <a:r>
              <a:rPr lang="en-US" dirty="0" smtClean="0"/>
              <a:t>carbonate = CO</a:t>
            </a:r>
            <a:r>
              <a:rPr lang="en-US" baseline="-25000" dirty="0" smtClean="0"/>
              <a:t>3</a:t>
            </a:r>
            <a:r>
              <a:rPr lang="en-US" baseline="30000" dirty="0" smtClean="0"/>
              <a:t>-2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21336" y="36576"/>
            <a:ext cx="91440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Trick for remembering –ate ions…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510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64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en-US" sz="4800" u="sng" dirty="0" smtClean="0"/>
              <a:t>N</a:t>
            </a:r>
            <a:r>
              <a:rPr lang="en-US" sz="4800" dirty="0" smtClean="0"/>
              <a:t>ick the </a:t>
            </a:r>
            <a:r>
              <a:rPr lang="en-US" sz="4800" u="sng" dirty="0" smtClean="0"/>
              <a:t>C</a:t>
            </a:r>
            <a:r>
              <a:rPr lang="en-US" sz="4800" dirty="0" smtClean="0"/>
              <a:t>amel ATE a </a:t>
            </a:r>
            <a:r>
              <a:rPr lang="en-US" sz="4800" u="sng" dirty="0" smtClean="0"/>
              <a:t>Cl</a:t>
            </a:r>
            <a:r>
              <a:rPr lang="en-US" sz="4800" dirty="0" smtClean="0"/>
              <a:t>am for            </a:t>
            </a:r>
            <a:r>
              <a:rPr lang="en-US" sz="4800" u="sng" dirty="0" smtClean="0"/>
              <a:t>S</a:t>
            </a:r>
            <a:r>
              <a:rPr lang="en-US" sz="4800" dirty="0" smtClean="0"/>
              <a:t>upper in </a:t>
            </a:r>
            <a:r>
              <a:rPr lang="en-US" sz="4800" u="sng" dirty="0" smtClean="0"/>
              <a:t>P</a:t>
            </a:r>
            <a:r>
              <a:rPr lang="en-US" sz="4800" dirty="0" smtClean="0"/>
              <a:t>hoenix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3124200"/>
            <a:ext cx="9144000" cy="3505200"/>
          </a:xfrm>
        </p:spPr>
        <p:txBody>
          <a:bodyPr>
            <a:normAutofit/>
          </a:bodyPr>
          <a:lstStyle/>
          <a:p>
            <a:r>
              <a:rPr lang="en-US" dirty="0" smtClean="0"/>
              <a:t>EX:  </a:t>
            </a:r>
            <a:r>
              <a:rPr lang="en-US" u="sng" dirty="0" smtClean="0"/>
              <a:t>Cl</a:t>
            </a:r>
            <a:r>
              <a:rPr lang="en-US" dirty="0" smtClean="0"/>
              <a:t>am </a:t>
            </a:r>
          </a:p>
          <a:p>
            <a:pPr lvl="1"/>
            <a:r>
              <a:rPr lang="en-US" u="sng" dirty="0" err="1" smtClean="0"/>
              <a:t>Cl</a:t>
            </a:r>
            <a:r>
              <a:rPr lang="en-US" dirty="0" smtClean="0"/>
              <a:t> = chlorine</a:t>
            </a:r>
            <a:endParaRPr lang="en-US" u="sng" dirty="0" smtClean="0"/>
          </a:p>
          <a:p>
            <a:pPr lvl="1"/>
            <a:r>
              <a:rPr lang="en-US" dirty="0" smtClean="0"/>
              <a:t>3 consonants = 3 </a:t>
            </a:r>
            <a:r>
              <a:rPr lang="en-US" dirty="0" err="1" smtClean="0"/>
              <a:t>oxygens</a:t>
            </a:r>
            <a:endParaRPr lang="en-US" dirty="0" smtClean="0"/>
          </a:p>
          <a:p>
            <a:pPr lvl="1"/>
            <a:r>
              <a:rPr lang="en-US" dirty="0" smtClean="0"/>
              <a:t>1 vowel = -1 charge</a:t>
            </a:r>
          </a:p>
          <a:p>
            <a:pPr lvl="1"/>
            <a:r>
              <a:rPr lang="en-US" dirty="0" smtClean="0"/>
              <a:t>chlorate = ClO</a:t>
            </a:r>
            <a:r>
              <a:rPr lang="en-US" baseline="-25000" dirty="0" smtClean="0"/>
              <a:t>3</a:t>
            </a:r>
            <a:r>
              <a:rPr lang="en-US" baseline="30000" dirty="0" smtClean="0"/>
              <a:t>-1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21336" y="36576"/>
            <a:ext cx="91440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Trick for remembering –ate ions…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591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64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en-US" sz="4800" u="sng" dirty="0" smtClean="0"/>
              <a:t>N</a:t>
            </a:r>
            <a:r>
              <a:rPr lang="en-US" sz="4800" dirty="0" smtClean="0"/>
              <a:t>ick the </a:t>
            </a:r>
            <a:r>
              <a:rPr lang="en-US" sz="4800" u="sng" dirty="0" smtClean="0"/>
              <a:t>C</a:t>
            </a:r>
            <a:r>
              <a:rPr lang="en-US" sz="4800" dirty="0" smtClean="0"/>
              <a:t>amel ATE a </a:t>
            </a:r>
            <a:r>
              <a:rPr lang="en-US" sz="4800" u="sng" dirty="0" smtClean="0"/>
              <a:t>Cl</a:t>
            </a:r>
            <a:r>
              <a:rPr lang="en-US" sz="4800" dirty="0" smtClean="0"/>
              <a:t>am for            </a:t>
            </a:r>
            <a:r>
              <a:rPr lang="en-US" sz="4800" u="sng" dirty="0" smtClean="0"/>
              <a:t>S</a:t>
            </a:r>
            <a:r>
              <a:rPr lang="en-US" sz="4800" dirty="0" smtClean="0"/>
              <a:t>upper in </a:t>
            </a:r>
            <a:r>
              <a:rPr lang="en-US" sz="4800" u="sng" dirty="0" smtClean="0"/>
              <a:t>P</a:t>
            </a:r>
            <a:r>
              <a:rPr lang="en-US" sz="4800" dirty="0" smtClean="0"/>
              <a:t>hoenix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3124200"/>
            <a:ext cx="9144000" cy="3505200"/>
          </a:xfrm>
        </p:spPr>
        <p:txBody>
          <a:bodyPr>
            <a:normAutofit/>
          </a:bodyPr>
          <a:lstStyle/>
          <a:p>
            <a:r>
              <a:rPr lang="en-US" dirty="0" smtClean="0"/>
              <a:t>EX:  </a:t>
            </a:r>
            <a:r>
              <a:rPr lang="en-US" u="sng" dirty="0" smtClean="0"/>
              <a:t>S</a:t>
            </a:r>
            <a:r>
              <a:rPr lang="en-US" dirty="0" smtClean="0"/>
              <a:t>upper </a:t>
            </a:r>
          </a:p>
          <a:p>
            <a:pPr lvl="1"/>
            <a:r>
              <a:rPr lang="en-US" u="sng" dirty="0" smtClean="0"/>
              <a:t>S</a:t>
            </a:r>
            <a:r>
              <a:rPr lang="en-US" dirty="0" smtClean="0"/>
              <a:t> = sulfur</a:t>
            </a:r>
            <a:endParaRPr lang="en-US" u="sng" dirty="0" smtClean="0"/>
          </a:p>
          <a:p>
            <a:pPr lvl="1"/>
            <a:r>
              <a:rPr lang="en-US" dirty="0" smtClean="0"/>
              <a:t>4 consonants = 4 </a:t>
            </a:r>
            <a:r>
              <a:rPr lang="en-US" dirty="0" err="1" smtClean="0"/>
              <a:t>oxygens</a:t>
            </a:r>
            <a:endParaRPr lang="en-US" dirty="0" smtClean="0"/>
          </a:p>
          <a:p>
            <a:pPr lvl="1"/>
            <a:r>
              <a:rPr lang="en-US" dirty="0" smtClean="0"/>
              <a:t>2 vowel = -2 charge</a:t>
            </a:r>
          </a:p>
          <a:p>
            <a:pPr lvl="1"/>
            <a:r>
              <a:rPr lang="en-US" dirty="0" smtClean="0"/>
              <a:t>sulfate = SO</a:t>
            </a:r>
            <a:r>
              <a:rPr lang="en-US" baseline="-25000" dirty="0" smtClean="0"/>
              <a:t>4</a:t>
            </a:r>
            <a:r>
              <a:rPr lang="en-US" baseline="30000" dirty="0" smtClean="0"/>
              <a:t>-2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21336" y="36576"/>
            <a:ext cx="91440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Trick for remembering –ate ions…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570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64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en-US" sz="4800" u="sng" dirty="0" smtClean="0"/>
              <a:t>N</a:t>
            </a:r>
            <a:r>
              <a:rPr lang="en-US" sz="4800" dirty="0" smtClean="0"/>
              <a:t>ick the </a:t>
            </a:r>
            <a:r>
              <a:rPr lang="en-US" sz="4800" u="sng" dirty="0" smtClean="0"/>
              <a:t>C</a:t>
            </a:r>
            <a:r>
              <a:rPr lang="en-US" sz="4800" dirty="0" smtClean="0"/>
              <a:t>amel ATE a </a:t>
            </a:r>
            <a:r>
              <a:rPr lang="en-US" sz="4800" u="sng" dirty="0" smtClean="0"/>
              <a:t>Cl</a:t>
            </a:r>
            <a:r>
              <a:rPr lang="en-US" sz="4800" dirty="0" smtClean="0"/>
              <a:t>am for            </a:t>
            </a:r>
            <a:r>
              <a:rPr lang="en-US" sz="4800" u="sng" dirty="0" smtClean="0"/>
              <a:t>S</a:t>
            </a:r>
            <a:r>
              <a:rPr lang="en-US" sz="4800" dirty="0" smtClean="0"/>
              <a:t>upper in </a:t>
            </a:r>
            <a:r>
              <a:rPr lang="en-US" sz="4800" u="sng" dirty="0" smtClean="0"/>
              <a:t>P</a:t>
            </a:r>
            <a:r>
              <a:rPr lang="en-US" sz="4800" dirty="0" smtClean="0"/>
              <a:t>hoenix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3124200"/>
            <a:ext cx="9144000" cy="3505200"/>
          </a:xfrm>
        </p:spPr>
        <p:txBody>
          <a:bodyPr>
            <a:normAutofit/>
          </a:bodyPr>
          <a:lstStyle/>
          <a:p>
            <a:r>
              <a:rPr lang="en-US" dirty="0" smtClean="0"/>
              <a:t>EX:  </a:t>
            </a:r>
            <a:r>
              <a:rPr lang="en-US" u="sng" dirty="0" smtClean="0"/>
              <a:t>P</a:t>
            </a:r>
            <a:r>
              <a:rPr lang="en-US" dirty="0" smtClean="0"/>
              <a:t>hoenix</a:t>
            </a:r>
          </a:p>
          <a:p>
            <a:pPr lvl="1"/>
            <a:r>
              <a:rPr lang="en-US" u="sng" dirty="0" smtClean="0"/>
              <a:t>P</a:t>
            </a:r>
            <a:r>
              <a:rPr lang="en-US" dirty="0" smtClean="0"/>
              <a:t> = phosphate</a:t>
            </a:r>
            <a:endParaRPr lang="en-US" u="sng" dirty="0" smtClean="0"/>
          </a:p>
          <a:p>
            <a:pPr lvl="1"/>
            <a:r>
              <a:rPr lang="en-US" dirty="0" smtClean="0"/>
              <a:t>4 consonants = 4 </a:t>
            </a:r>
            <a:r>
              <a:rPr lang="en-US" dirty="0" err="1" smtClean="0"/>
              <a:t>oxygens</a:t>
            </a:r>
            <a:endParaRPr lang="en-US" dirty="0" smtClean="0"/>
          </a:p>
          <a:p>
            <a:pPr lvl="1"/>
            <a:r>
              <a:rPr lang="en-US" dirty="0" smtClean="0"/>
              <a:t>3 vowel = -3 charge</a:t>
            </a:r>
          </a:p>
          <a:p>
            <a:pPr lvl="1"/>
            <a:r>
              <a:rPr lang="en-US" dirty="0" smtClean="0"/>
              <a:t>phosphate = PO</a:t>
            </a:r>
            <a:r>
              <a:rPr lang="en-US" baseline="-25000" dirty="0" smtClean="0"/>
              <a:t>4</a:t>
            </a:r>
            <a:r>
              <a:rPr lang="en-US" baseline="30000" dirty="0" smtClean="0"/>
              <a:t>-3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21336" y="36576"/>
            <a:ext cx="9144000" cy="9906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Trick for remembering –ate ions…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07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210</Words>
  <Application>Microsoft Office PowerPoint</Application>
  <PresentationFormat>On-screen Show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Nick the Camel ATE a Clam for            Supper in Phoenix</vt:lpstr>
      <vt:lpstr>Nick the Camel ATE a Clam for            Supper in Phoenix</vt:lpstr>
      <vt:lpstr>Nick the Camel ATE a Clam for            Supper in Phoenix</vt:lpstr>
      <vt:lpstr>Nick the Camel ATE a Clam for            Supper in Phoenix</vt:lpstr>
      <vt:lpstr>Nick the Camel ATE a Clam for            Supper in Phoenix</vt:lpstr>
    </vt:vector>
  </TitlesOfParts>
  <Company>ASD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Nick the Camel ATE a Clam for            Supper in Phoenix</dc:title>
  <dc:creator>ASD</dc:creator>
  <cp:lastModifiedBy>ASD</cp:lastModifiedBy>
  <cp:revision>1</cp:revision>
  <dcterms:created xsi:type="dcterms:W3CDTF">2013-12-18T17:54:40Z</dcterms:created>
  <dcterms:modified xsi:type="dcterms:W3CDTF">2013-12-18T18:19:43Z</dcterms:modified>
</cp:coreProperties>
</file>