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69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0" d="100"/>
          <a:sy n="80" d="100"/>
        </p:scale>
        <p:origin x="-2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15ACF-8049-4993-BBA4-94A585965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30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0A478-9341-4444-9A57-2FF7D3B15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3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A9F4-8A06-42DD-98C1-BD132390F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4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C96C3-5693-4E77-80ED-A71204477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2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12401-D1B5-4ABB-B4F6-C62B21047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9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74273-A15E-465B-927B-AD6919894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0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C36D-B8C7-46DA-AE79-9B8117E6B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9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8FCE7-56BF-40C0-9489-9B200E7C9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7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C5332-D8AD-481E-9CAF-1F64BD50E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5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78E06-309C-429E-AC00-886EDE822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0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18948-FCA4-4A97-A629-45279A000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4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B880138-F2F7-40C7-96D2-FFFC046F3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7" r:id="rId2"/>
    <p:sldLayoutId id="2147483684" r:id="rId3"/>
    <p:sldLayoutId id="2147483678" r:id="rId4"/>
    <p:sldLayoutId id="2147483685" r:id="rId5"/>
    <p:sldLayoutId id="2147483679" r:id="rId6"/>
    <p:sldLayoutId id="2147483680" r:id="rId7"/>
    <p:sldLayoutId id="2147483686" r:id="rId8"/>
    <p:sldLayoutId id="2147483687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Church Teaching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/>
              <a:t>Democrats and Republicans alike seem to agree on this point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Backlogged records, little enforcement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This issue isn’t as much about what to do for future immigrants, but what to do with the 13 million already here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If the gov’t hasn’t kept proper records or enforced deporting these people for over 20 years, what should be done?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Broken System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Increase family and work based visas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Legalization programs for undocumented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2800" dirty="0" smtClean="0"/>
              <a:t>Opportunity for individuals to step forward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2800" dirty="0" smtClean="0"/>
              <a:t>Pay fine, pay back unpaid taxes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en-US" sz="2800" dirty="0" smtClean="0"/>
              <a:t>Willing to learn English and integrate into society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Ensure rights of undocumented, refugees and asylum seekers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Work towards sustaining development for “sending” nations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System is broken, so how do we fix it?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The church is NOT calling for open borders.</a:t>
            </a:r>
          </a:p>
          <a:p>
            <a:r>
              <a:rPr lang="en-US" sz="3200" dirty="0" smtClean="0"/>
              <a:t>Responsible immigration is desired</a:t>
            </a:r>
          </a:p>
          <a:p>
            <a:r>
              <a:rPr lang="en-US" sz="3200" dirty="0" smtClean="0"/>
              <a:t>Since the system is broken, we need a way to responsibly handle the mess it has created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The Catholic Church’s beliefs are the best articulated of any other religious body</a:t>
            </a:r>
          </a:p>
          <a:p>
            <a:r>
              <a:rPr lang="en-US" sz="3200" dirty="0" smtClean="0"/>
              <a:t>This issue cannot be peripheral to Catholic belief &amp; practice.  It is imperative to be lived in and through.  </a:t>
            </a:r>
          </a:p>
          <a:p>
            <a:r>
              <a:rPr lang="en-US" sz="3200" dirty="0" smtClean="0"/>
              <a:t>Ultimately, we cannot violate human rights; we must create pathways for undocumented workers.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051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229600" cy="4572000"/>
          </a:xfrm>
        </p:spPr>
        <p:txBody>
          <a:bodyPr/>
          <a:lstStyle/>
          <a:p>
            <a:r>
              <a:rPr lang="en-US" sz="3200" dirty="0" smtClean="0"/>
              <a:t>This is really an issue of Consistent Ethic of Life:</a:t>
            </a:r>
          </a:p>
          <a:p>
            <a:pPr lvl="1"/>
            <a:r>
              <a:rPr lang="en-US" sz="2800" dirty="0" smtClean="0"/>
              <a:t>If I am </a:t>
            </a:r>
            <a:r>
              <a:rPr lang="en-US" sz="2800" u="sng" dirty="0" smtClean="0"/>
              <a:t>pro-life</a:t>
            </a:r>
            <a:r>
              <a:rPr lang="en-US" sz="2800" dirty="0" smtClean="0"/>
              <a:t>, I can’t pick and choose which lives I want to support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Dignity of All People</a:t>
            </a:r>
          </a:p>
          <a:p>
            <a:pPr lvl="1"/>
            <a:r>
              <a:rPr lang="en-US" sz="3200" smtClean="0"/>
              <a:t>This is not something we earn, but given to us from God</a:t>
            </a:r>
          </a:p>
          <a:p>
            <a:pPr lvl="1"/>
            <a:r>
              <a:rPr lang="en-US" sz="3200" smtClean="0"/>
              <a:t>Regardless of culture, race, where someone comes from, they are entitled to dignity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Catholic Social Teaching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Solidarity</a:t>
            </a:r>
          </a:p>
          <a:p>
            <a:pPr lvl="1"/>
            <a:r>
              <a:rPr lang="en-US" sz="3200" dirty="0" smtClean="0"/>
              <a:t>Teaches that fundamental unit of life is the family</a:t>
            </a:r>
          </a:p>
          <a:p>
            <a:pPr lvl="1"/>
            <a:r>
              <a:rPr lang="en-US" sz="3200" dirty="0" smtClean="0"/>
              <a:t>We are social beings; we are meant to interact and look after one another.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Dueteronomy 10</a:t>
            </a:r>
          </a:p>
          <a:p>
            <a:pPr lvl="1"/>
            <a:r>
              <a:rPr lang="en-US" sz="3200" smtClean="0"/>
              <a:t>You MUST befriend the alien, look out for the stranger</a:t>
            </a:r>
          </a:p>
          <a:p>
            <a:r>
              <a:rPr lang="en-US" sz="4000" smtClean="0"/>
              <a:t>Matthew 25 (Parable of Last Judgement)</a:t>
            </a:r>
          </a:p>
          <a:p>
            <a:pPr lvl="1"/>
            <a:r>
              <a:rPr lang="en-US" sz="3200" smtClean="0"/>
              <a:t>When I was a stranger, you welcomed me</a:t>
            </a:r>
          </a:p>
          <a:p>
            <a:pPr lvl="1">
              <a:buFontTx/>
              <a:buNone/>
            </a:pPr>
            <a:endParaRPr lang="en-US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Scripture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/>
              <a:t>Exsul</a:t>
            </a:r>
            <a:r>
              <a:rPr lang="en-US" sz="4000" dirty="0" smtClean="0"/>
              <a:t> </a:t>
            </a:r>
            <a:r>
              <a:rPr lang="en-US" sz="4000" dirty="0" err="1" smtClean="0"/>
              <a:t>Familia</a:t>
            </a:r>
            <a:endParaRPr lang="en-US" sz="4000" dirty="0" smtClean="0"/>
          </a:p>
          <a:p>
            <a:pPr lvl="1"/>
            <a:r>
              <a:rPr lang="en-US" sz="3200" dirty="0" smtClean="0"/>
              <a:t>Written in 1952 in response to migration of Europe after WW2</a:t>
            </a:r>
          </a:p>
          <a:p>
            <a:pPr lvl="1"/>
            <a:r>
              <a:rPr lang="en-US" sz="3200" dirty="0" smtClean="0"/>
              <a:t>Stated that if you have to migrate to support your family financially, then you have the right to migrate.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 Documents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 err="1" smtClean="0"/>
              <a:t>Pacem</a:t>
            </a:r>
            <a:r>
              <a:rPr lang="en-US" sz="3600" i="1" dirty="0" smtClean="0"/>
              <a:t> in </a:t>
            </a:r>
            <a:r>
              <a:rPr lang="en-US" sz="3600" i="1" dirty="0" err="1" smtClean="0"/>
              <a:t>Terrus</a:t>
            </a:r>
            <a:r>
              <a:rPr lang="en-US" sz="3600" i="1" dirty="0" smtClean="0"/>
              <a:t> </a:t>
            </a:r>
            <a:r>
              <a:rPr lang="en-US" sz="3600" dirty="0" smtClean="0"/>
              <a:t>(Peace on Earth) in 1963</a:t>
            </a:r>
          </a:p>
          <a:p>
            <a:pPr lvl="1"/>
            <a:r>
              <a:rPr lang="en-US" sz="2800" dirty="0" smtClean="0"/>
              <a:t>Church explicitly mentioned &amp; affirmed human rights</a:t>
            </a:r>
          </a:p>
          <a:p>
            <a:pPr lvl="1"/>
            <a:r>
              <a:rPr lang="en-US" sz="2800" dirty="0" smtClean="0"/>
              <a:t>You have the right to migrate for just reasons.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Workers have the right to economic opportunities in their homeland (internal migration)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Right to migrate to support family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Nations have the right to control borders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Refugees have the right to seek asylum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3200" dirty="0" smtClean="0"/>
              <a:t>Fundamental dignity and rights of undocumented people (you can never forgo basic human rights)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Strangers No Longer--2003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572000"/>
          </a:xfrm>
        </p:spPr>
        <p:txBody>
          <a:bodyPr/>
          <a:lstStyle/>
          <a:p>
            <a:r>
              <a:rPr lang="en-US" sz="3600" dirty="0" smtClean="0"/>
              <a:t>Immigration is the highest supported issue among US Catholics</a:t>
            </a:r>
          </a:p>
          <a:p>
            <a:pPr lvl="1"/>
            <a:r>
              <a:rPr lang="en-US" sz="2800" dirty="0" smtClean="0"/>
              <a:t>70% US Catholics support Church teaching (maybe not able to recognize, but they do)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50</TotalTime>
  <Words>470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ＭＳ Ｐゴシック</vt:lpstr>
      <vt:lpstr>Constantia</vt:lpstr>
      <vt:lpstr>Wingdings 2</vt:lpstr>
      <vt:lpstr>Calibri</vt:lpstr>
      <vt:lpstr>Paper</vt:lpstr>
      <vt:lpstr>Church Teaching</vt:lpstr>
      <vt:lpstr>PowerPoint Presentation</vt:lpstr>
      <vt:lpstr>Catholic Social Teaching</vt:lpstr>
      <vt:lpstr>PowerPoint Presentation</vt:lpstr>
      <vt:lpstr>Scripture</vt:lpstr>
      <vt:lpstr> Documents</vt:lpstr>
      <vt:lpstr>PowerPoint Presentation</vt:lpstr>
      <vt:lpstr>Strangers No Longer--2003</vt:lpstr>
      <vt:lpstr>PowerPoint Presentation</vt:lpstr>
      <vt:lpstr>Broken System</vt:lpstr>
      <vt:lpstr>System is broken, so how do we fix it?</vt:lpstr>
      <vt:lpstr>PowerPoint Presentation</vt:lpstr>
      <vt:lpstr>PowerPoint Presentation</vt:lpstr>
    </vt:vector>
  </TitlesOfParts>
  <Company>Stephanie Schwarz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Teaching</dc:title>
  <dc:creator>Stephanie Schwarz</dc:creator>
  <cp:lastModifiedBy>mtubridy</cp:lastModifiedBy>
  <cp:revision>6</cp:revision>
  <dcterms:created xsi:type="dcterms:W3CDTF">2011-04-09T21:28:26Z</dcterms:created>
  <dcterms:modified xsi:type="dcterms:W3CDTF">2012-04-09T20:48:31Z</dcterms:modified>
</cp:coreProperties>
</file>