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sldIdLst>
    <p:sldId id="256" r:id="rId2"/>
    <p:sldId id="266" r:id="rId3"/>
    <p:sldId id="257" r:id="rId4"/>
    <p:sldId id="261" r:id="rId5"/>
    <p:sldId id="262" r:id="rId6"/>
    <p:sldId id="263" r:id="rId7"/>
    <p:sldId id="264" r:id="rId8"/>
    <p:sldId id="258" r:id="rId9"/>
    <p:sldId id="259" r:id="rId10"/>
    <p:sldId id="270" r:id="rId11"/>
    <p:sldId id="271" r:id="rId12"/>
    <p:sldId id="272" r:id="rId13"/>
    <p:sldId id="267" r:id="rId14"/>
    <p:sldId id="268" r:id="rId15"/>
    <p:sldId id="260" r:id="rId16"/>
    <p:sldId id="265" r:id="rId17"/>
    <p:sldId id="273" r:id="rId18"/>
    <p:sldId id="274" r:id="rId19"/>
    <p:sldId id="275" r:id="rId20"/>
    <p:sldId id="276" r:id="rId21"/>
    <p:sldId id="277" r:id="rId22"/>
    <p:sldId id="278" r:id="rId23"/>
    <p:sldId id="280" r:id="rId24"/>
    <p:sldId id="279" r:id="rId25"/>
    <p:sldId id="281" r:id="rId26"/>
  </p:sldIdLst>
  <p:sldSz cx="9144000" cy="6858000" type="screen4x3"/>
  <p:notesSz cx="6858000" cy="9144000"/>
  <p:defaultTextStyle>
    <a:defPPr>
      <a:defRPr lang="en-US"/>
    </a:defPPr>
    <a:lvl1pPr algn="l" rtl="0" eaLnBrk="0" fontAlgn="base" hangingPunct="0">
      <a:spcBef>
        <a:spcPct val="0"/>
      </a:spcBef>
      <a:spcAft>
        <a:spcPct val="0"/>
      </a:spcAft>
      <a:defRPr sz="2400" kern="1200">
        <a:solidFill>
          <a:schemeClr val="tx1"/>
        </a:solidFill>
        <a:latin typeface="Arial" charset="0"/>
        <a:ea typeface="ＭＳ Ｐゴシック" pitchFamily="-128" charset="-128"/>
        <a:cs typeface="+mn-cs"/>
      </a:defRPr>
    </a:lvl1pPr>
    <a:lvl2pPr marL="457200" algn="l" rtl="0" eaLnBrk="0" fontAlgn="base" hangingPunct="0">
      <a:spcBef>
        <a:spcPct val="0"/>
      </a:spcBef>
      <a:spcAft>
        <a:spcPct val="0"/>
      </a:spcAft>
      <a:defRPr sz="2400" kern="1200">
        <a:solidFill>
          <a:schemeClr val="tx1"/>
        </a:solidFill>
        <a:latin typeface="Arial" charset="0"/>
        <a:ea typeface="ＭＳ Ｐゴシック" pitchFamily="-128" charset="-128"/>
        <a:cs typeface="+mn-cs"/>
      </a:defRPr>
    </a:lvl2pPr>
    <a:lvl3pPr marL="914400" algn="l" rtl="0" eaLnBrk="0" fontAlgn="base" hangingPunct="0">
      <a:spcBef>
        <a:spcPct val="0"/>
      </a:spcBef>
      <a:spcAft>
        <a:spcPct val="0"/>
      </a:spcAft>
      <a:defRPr sz="2400" kern="1200">
        <a:solidFill>
          <a:schemeClr val="tx1"/>
        </a:solidFill>
        <a:latin typeface="Arial" charset="0"/>
        <a:ea typeface="ＭＳ Ｐゴシック" pitchFamily="-128" charset="-128"/>
        <a:cs typeface="+mn-cs"/>
      </a:defRPr>
    </a:lvl3pPr>
    <a:lvl4pPr marL="1371600" algn="l" rtl="0" eaLnBrk="0" fontAlgn="base" hangingPunct="0">
      <a:spcBef>
        <a:spcPct val="0"/>
      </a:spcBef>
      <a:spcAft>
        <a:spcPct val="0"/>
      </a:spcAft>
      <a:defRPr sz="2400" kern="1200">
        <a:solidFill>
          <a:schemeClr val="tx1"/>
        </a:solidFill>
        <a:latin typeface="Arial" charset="0"/>
        <a:ea typeface="ＭＳ Ｐゴシック" pitchFamily="-128" charset="-128"/>
        <a:cs typeface="+mn-cs"/>
      </a:defRPr>
    </a:lvl4pPr>
    <a:lvl5pPr marL="1828800" algn="l" rtl="0" eaLnBrk="0" fontAlgn="base" hangingPunct="0">
      <a:spcBef>
        <a:spcPct val="0"/>
      </a:spcBef>
      <a:spcAft>
        <a:spcPct val="0"/>
      </a:spcAft>
      <a:defRPr sz="2400" kern="1200">
        <a:solidFill>
          <a:schemeClr val="tx1"/>
        </a:solidFill>
        <a:latin typeface="Arial" charset="0"/>
        <a:ea typeface="ＭＳ Ｐゴシック" pitchFamily="-128" charset="-128"/>
        <a:cs typeface="+mn-cs"/>
      </a:defRPr>
    </a:lvl5pPr>
    <a:lvl6pPr marL="2286000" algn="l" defTabSz="914400" rtl="0" eaLnBrk="1" latinLnBrk="0" hangingPunct="1">
      <a:defRPr sz="2400" kern="1200">
        <a:solidFill>
          <a:schemeClr val="tx1"/>
        </a:solidFill>
        <a:latin typeface="Arial" charset="0"/>
        <a:ea typeface="ＭＳ Ｐゴシック" pitchFamily="-128" charset="-128"/>
        <a:cs typeface="+mn-cs"/>
      </a:defRPr>
    </a:lvl6pPr>
    <a:lvl7pPr marL="2743200" algn="l" defTabSz="914400" rtl="0" eaLnBrk="1" latinLnBrk="0" hangingPunct="1">
      <a:defRPr sz="2400" kern="1200">
        <a:solidFill>
          <a:schemeClr val="tx1"/>
        </a:solidFill>
        <a:latin typeface="Arial" charset="0"/>
        <a:ea typeface="ＭＳ Ｐゴシック" pitchFamily="-128" charset="-128"/>
        <a:cs typeface="+mn-cs"/>
      </a:defRPr>
    </a:lvl7pPr>
    <a:lvl8pPr marL="3200400" algn="l" defTabSz="914400" rtl="0" eaLnBrk="1" latinLnBrk="0" hangingPunct="1">
      <a:defRPr sz="2400" kern="1200">
        <a:solidFill>
          <a:schemeClr val="tx1"/>
        </a:solidFill>
        <a:latin typeface="Arial" charset="0"/>
        <a:ea typeface="ＭＳ Ｐゴシック" pitchFamily="-128" charset="-128"/>
        <a:cs typeface="+mn-cs"/>
      </a:defRPr>
    </a:lvl8pPr>
    <a:lvl9pPr marL="3657600" algn="l" defTabSz="914400" rtl="0" eaLnBrk="1" latinLnBrk="0" hangingPunct="1">
      <a:defRPr sz="2400" kern="1200">
        <a:solidFill>
          <a:schemeClr val="tx1"/>
        </a:solidFill>
        <a:latin typeface="Arial" charset="0"/>
        <a:ea typeface="ＭＳ Ｐゴシック" pitchFamily="-128"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32787"/>
    <p:restoredTop sz="90929"/>
  </p:normalViewPr>
  <p:slideViewPr>
    <p:cSldViewPr>
      <p:cViewPr>
        <p:scale>
          <a:sx n="69" d="100"/>
          <a:sy n="69" d="100"/>
        </p:scale>
        <p:origin x="-708" y="-37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D9558A44-03DB-4D5B-8875-A2B81963D8A1}" type="slidenum">
              <a:rPr lang="en-US"/>
              <a:pPr>
                <a:defRPr/>
              </a:pPr>
              <a:t>‹#›</a:t>
            </a:fld>
            <a:endParaRPr lang="en-US"/>
          </a:p>
        </p:txBody>
      </p:sp>
    </p:spTree>
    <p:extLst>
      <p:ext uri="{BB962C8B-B14F-4D97-AF65-F5344CB8AC3E}">
        <p14:creationId xmlns:p14="http://schemas.microsoft.com/office/powerpoint/2010/main" val="36972150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0B8496D1-30D2-441D-88D5-DF19E13B745A}" type="slidenum">
              <a:rPr lang="en-US"/>
              <a:pPr>
                <a:defRPr/>
              </a:pPr>
              <a:t>‹#›</a:t>
            </a:fld>
            <a:endParaRPr lang="en-US"/>
          </a:p>
        </p:txBody>
      </p:sp>
    </p:spTree>
    <p:extLst>
      <p:ext uri="{BB962C8B-B14F-4D97-AF65-F5344CB8AC3E}">
        <p14:creationId xmlns:p14="http://schemas.microsoft.com/office/powerpoint/2010/main" val="38669584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609600"/>
            <a:ext cx="1943100" cy="5486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85800" y="609600"/>
            <a:ext cx="5676900" cy="5486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2A20EEB5-EC0D-460C-AA00-C1FCAD786571}" type="slidenum">
              <a:rPr lang="en-US"/>
              <a:pPr>
                <a:defRPr/>
              </a:pPr>
              <a:t>‹#›</a:t>
            </a:fld>
            <a:endParaRPr lang="en-US"/>
          </a:p>
        </p:txBody>
      </p:sp>
    </p:spTree>
    <p:extLst>
      <p:ext uri="{BB962C8B-B14F-4D97-AF65-F5344CB8AC3E}">
        <p14:creationId xmlns:p14="http://schemas.microsoft.com/office/powerpoint/2010/main" val="7404371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79860A5F-1DEF-4C67-8684-10977CA6A906}" type="slidenum">
              <a:rPr lang="en-US"/>
              <a:pPr>
                <a:defRPr/>
              </a:pPr>
              <a:t>‹#›</a:t>
            </a:fld>
            <a:endParaRPr lang="en-US"/>
          </a:p>
        </p:txBody>
      </p:sp>
    </p:spTree>
    <p:extLst>
      <p:ext uri="{BB962C8B-B14F-4D97-AF65-F5344CB8AC3E}">
        <p14:creationId xmlns:p14="http://schemas.microsoft.com/office/powerpoint/2010/main" val="277418101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A3E5E57F-5866-4D08-8BA5-CBE480FEA98C}" type="slidenum">
              <a:rPr lang="en-US"/>
              <a:pPr>
                <a:defRPr/>
              </a:pPr>
              <a:t>‹#›</a:t>
            </a:fld>
            <a:endParaRPr lang="en-US"/>
          </a:p>
        </p:txBody>
      </p:sp>
    </p:spTree>
    <p:extLst>
      <p:ext uri="{BB962C8B-B14F-4D97-AF65-F5344CB8AC3E}">
        <p14:creationId xmlns:p14="http://schemas.microsoft.com/office/powerpoint/2010/main" val="344397668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6B3100F3-5ACA-4918-B4B6-BB83445FBE2C}" type="slidenum">
              <a:rPr lang="en-US"/>
              <a:pPr>
                <a:defRPr/>
              </a:pPr>
              <a:t>‹#›</a:t>
            </a:fld>
            <a:endParaRPr lang="en-US"/>
          </a:p>
        </p:txBody>
      </p:sp>
    </p:spTree>
    <p:extLst>
      <p:ext uri="{BB962C8B-B14F-4D97-AF65-F5344CB8AC3E}">
        <p14:creationId xmlns:p14="http://schemas.microsoft.com/office/powerpoint/2010/main" val="425247498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2A5912BB-9B30-41A5-B5DF-EA7E05EF540D}" type="slidenum">
              <a:rPr lang="en-US"/>
              <a:pPr>
                <a:defRPr/>
              </a:pPr>
              <a:t>‹#›</a:t>
            </a:fld>
            <a:endParaRPr lang="en-US"/>
          </a:p>
        </p:txBody>
      </p:sp>
    </p:spTree>
    <p:extLst>
      <p:ext uri="{BB962C8B-B14F-4D97-AF65-F5344CB8AC3E}">
        <p14:creationId xmlns:p14="http://schemas.microsoft.com/office/powerpoint/2010/main" val="4642437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45F3FC08-EAB0-4305-A3A0-78C4ECD5A59E}" type="slidenum">
              <a:rPr lang="en-US"/>
              <a:pPr>
                <a:defRPr/>
              </a:pPr>
              <a:t>‹#›</a:t>
            </a:fld>
            <a:endParaRPr lang="en-US"/>
          </a:p>
        </p:txBody>
      </p:sp>
    </p:spTree>
    <p:extLst>
      <p:ext uri="{BB962C8B-B14F-4D97-AF65-F5344CB8AC3E}">
        <p14:creationId xmlns:p14="http://schemas.microsoft.com/office/powerpoint/2010/main" val="4546835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94465411-227C-4E51-8C7C-8583CD1A078E}" type="slidenum">
              <a:rPr lang="en-US"/>
              <a:pPr>
                <a:defRPr/>
              </a:pPr>
              <a:t>‹#›</a:t>
            </a:fld>
            <a:endParaRPr lang="en-US"/>
          </a:p>
        </p:txBody>
      </p:sp>
    </p:spTree>
    <p:extLst>
      <p:ext uri="{BB962C8B-B14F-4D97-AF65-F5344CB8AC3E}">
        <p14:creationId xmlns:p14="http://schemas.microsoft.com/office/powerpoint/2010/main" val="5031564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07501E41-9D31-466D-83C8-DBA43EF327A7}" type="slidenum">
              <a:rPr lang="en-US"/>
              <a:pPr>
                <a:defRPr/>
              </a:pPr>
              <a:t>‹#›</a:t>
            </a:fld>
            <a:endParaRPr lang="en-US"/>
          </a:p>
        </p:txBody>
      </p:sp>
    </p:spTree>
    <p:extLst>
      <p:ext uri="{BB962C8B-B14F-4D97-AF65-F5344CB8AC3E}">
        <p14:creationId xmlns:p14="http://schemas.microsoft.com/office/powerpoint/2010/main" val="61191159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F85F8D48-A2E9-4F54-8A6B-8FCE54CC4FA0}" type="slidenum">
              <a:rPr lang="en-US"/>
              <a:pPr>
                <a:defRPr/>
              </a:pPr>
              <a:t>‹#›</a:t>
            </a:fld>
            <a:endParaRPr lang="en-US"/>
          </a:p>
        </p:txBody>
      </p:sp>
    </p:spTree>
    <p:extLst>
      <p:ext uri="{BB962C8B-B14F-4D97-AF65-F5344CB8AC3E}">
        <p14:creationId xmlns:p14="http://schemas.microsoft.com/office/powerpoint/2010/main" val="27761868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609600"/>
            <a:ext cx="77724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1027" name="Rectangle 3"/>
          <p:cNvSpPr>
            <a:spLocks noGrp="1" noChangeArrowheads="1"/>
          </p:cNvSpPr>
          <p:nvPr>
            <p:ph type="body" idx="1"/>
          </p:nvPr>
        </p:nvSpPr>
        <p:spPr bwMode="auto">
          <a:xfrm>
            <a:off x="685800" y="1981200"/>
            <a:ext cx="7772400"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1028" name="Rectangle 4"/>
          <p:cNvSpPr>
            <a:spLocks noGrp="1" noChangeArrowheads="1"/>
          </p:cNvSpPr>
          <p:nvPr>
            <p:ph type="dt" sz="half" idx="2"/>
          </p:nvPr>
        </p:nvSpPr>
        <p:spPr bwMode="auto">
          <a:xfrm>
            <a:off x="685800" y="6248400"/>
            <a:ext cx="19050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defRPr sz="1400">
                <a:ea typeface="ＭＳ Ｐゴシック" pitchFamily="-32" charset="-128"/>
              </a:defRPr>
            </a:lvl1pPr>
          </a:lstStyle>
          <a:p>
            <a:pPr>
              <a:defRPr/>
            </a:pPr>
            <a:endParaRPr lang="en-US"/>
          </a:p>
        </p:txBody>
      </p:sp>
      <p:sp>
        <p:nvSpPr>
          <p:cNvPr id="1029" name="Rectangle 5"/>
          <p:cNvSpPr>
            <a:spLocks noGrp="1" noChangeArrowheads="1"/>
          </p:cNvSpPr>
          <p:nvPr>
            <p:ph type="ftr" sz="quarter" idx="3"/>
          </p:nvPr>
        </p:nvSpPr>
        <p:spPr bwMode="auto">
          <a:xfrm>
            <a:off x="3124200" y="6248400"/>
            <a:ext cx="28956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ctr">
              <a:defRPr sz="1400">
                <a:ea typeface="ＭＳ Ｐゴシック" pitchFamily="-32" charset="-128"/>
              </a:defRPr>
            </a:lvl1pPr>
          </a:lstStyle>
          <a:p>
            <a:pPr>
              <a:defRPr/>
            </a:pPr>
            <a:endParaRPr lang="en-US"/>
          </a:p>
        </p:txBody>
      </p:sp>
      <p:sp>
        <p:nvSpPr>
          <p:cNvPr id="1030" name="Rectangle 6"/>
          <p:cNvSpPr>
            <a:spLocks noGrp="1" noChangeArrowheads="1"/>
          </p:cNvSpPr>
          <p:nvPr>
            <p:ph type="sldNum" sz="quarter" idx="4"/>
          </p:nvPr>
        </p:nvSpPr>
        <p:spPr bwMode="auto">
          <a:xfrm>
            <a:off x="6553200" y="6248400"/>
            <a:ext cx="19050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r">
              <a:defRPr sz="1400">
                <a:ea typeface="ＭＳ Ｐゴシック" pitchFamily="-32" charset="-128"/>
              </a:defRPr>
            </a:lvl1pPr>
          </a:lstStyle>
          <a:p>
            <a:pPr>
              <a:defRPr/>
            </a:pPr>
            <a:fld id="{FB481283-EF0C-481D-B197-D8CCE663BDDF}"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ea typeface="ＭＳ Ｐゴシック" pitchFamily="-32" charset="-128"/>
        </a:defRPr>
      </a:lvl2pPr>
      <a:lvl3pPr algn="ctr" rtl="0" eaLnBrk="0" fontAlgn="base" hangingPunct="0">
        <a:spcBef>
          <a:spcPct val="0"/>
        </a:spcBef>
        <a:spcAft>
          <a:spcPct val="0"/>
        </a:spcAft>
        <a:defRPr sz="4400">
          <a:solidFill>
            <a:schemeClr val="tx2"/>
          </a:solidFill>
          <a:latin typeface="Arial" charset="0"/>
          <a:ea typeface="ＭＳ Ｐゴシック" pitchFamily="-32" charset="-128"/>
        </a:defRPr>
      </a:lvl3pPr>
      <a:lvl4pPr algn="ctr" rtl="0" eaLnBrk="0" fontAlgn="base" hangingPunct="0">
        <a:spcBef>
          <a:spcPct val="0"/>
        </a:spcBef>
        <a:spcAft>
          <a:spcPct val="0"/>
        </a:spcAft>
        <a:defRPr sz="4400">
          <a:solidFill>
            <a:schemeClr val="tx2"/>
          </a:solidFill>
          <a:latin typeface="Arial" charset="0"/>
          <a:ea typeface="ＭＳ Ｐゴシック" pitchFamily="-32" charset="-128"/>
        </a:defRPr>
      </a:lvl4pPr>
      <a:lvl5pPr algn="ctr" rtl="0" eaLnBrk="0" fontAlgn="base" hangingPunct="0">
        <a:spcBef>
          <a:spcPct val="0"/>
        </a:spcBef>
        <a:spcAft>
          <a:spcPct val="0"/>
        </a:spcAft>
        <a:defRPr sz="4400">
          <a:solidFill>
            <a:schemeClr val="tx2"/>
          </a:solidFill>
          <a:latin typeface="Arial" charset="0"/>
          <a:ea typeface="ＭＳ Ｐゴシック" pitchFamily="-32" charset="-128"/>
        </a:defRPr>
      </a:lvl5pPr>
      <a:lvl6pPr marL="457200" algn="ctr" rtl="0" fontAlgn="base">
        <a:spcBef>
          <a:spcPct val="0"/>
        </a:spcBef>
        <a:spcAft>
          <a:spcPct val="0"/>
        </a:spcAft>
        <a:defRPr sz="4400">
          <a:solidFill>
            <a:schemeClr val="tx2"/>
          </a:solidFill>
          <a:latin typeface="Arial" charset="0"/>
          <a:ea typeface="ＭＳ Ｐゴシック" pitchFamily="-32" charset="-128"/>
        </a:defRPr>
      </a:lvl6pPr>
      <a:lvl7pPr marL="914400" algn="ctr" rtl="0" fontAlgn="base">
        <a:spcBef>
          <a:spcPct val="0"/>
        </a:spcBef>
        <a:spcAft>
          <a:spcPct val="0"/>
        </a:spcAft>
        <a:defRPr sz="4400">
          <a:solidFill>
            <a:schemeClr val="tx2"/>
          </a:solidFill>
          <a:latin typeface="Arial" charset="0"/>
          <a:ea typeface="ＭＳ Ｐゴシック" pitchFamily="-32" charset="-128"/>
        </a:defRPr>
      </a:lvl7pPr>
      <a:lvl8pPr marL="1371600" algn="ctr" rtl="0" fontAlgn="base">
        <a:spcBef>
          <a:spcPct val="0"/>
        </a:spcBef>
        <a:spcAft>
          <a:spcPct val="0"/>
        </a:spcAft>
        <a:defRPr sz="4400">
          <a:solidFill>
            <a:schemeClr val="tx2"/>
          </a:solidFill>
          <a:latin typeface="Arial" charset="0"/>
          <a:ea typeface="ＭＳ Ｐゴシック" pitchFamily="-32" charset="-128"/>
        </a:defRPr>
      </a:lvl8pPr>
      <a:lvl9pPr marL="1828800" algn="ctr" rtl="0" fontAlgn="base">
        <a:spcBef>
          <a:spcPct val="0"/>
        </a:spcBef>
        <a:spcAft>
          <a:spcPct val="0"/>
        </a:spcAft>
        <a:defRPr sz="4400">
          <a:solidFill>
            <a:schemeClr val="tx2"/>
          </a:solidFill>
          <a:latin typeface="Arial" charset="0"/>
          <a:ea typeface="ＭＳ Ｐゴシック" pitchFamily="-32" charset="-128"/>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ea typeface="+mn-ea"/>
        </a:defRPr>
      </a:lvl2pPr>
      <a:lvl3pPr marL="1143000" indent="-228600" algn="l" rtl="0" eaLnBrk="0" fontAlgn="base" hangingPunct="0">
        <a:spcBef>
          <a:spcPct val="20000"/>
        </a:spcBef>
        <a:spcAft>
          <a:spcPct val="0"/>
        </a:spcAft>
        <a:buChar char="•"/>
        <a:defRPr sz="2400">
          <a:solidFill>
            <a:schemeClr val="tx1"/>
          </a:solidFill>
          <a:latin typeface="+mn-lt"/>
          <a:ea typeface="+mn-ea"/>
        </a:defRPr>
      </a:lvl3pPr>
      <a:lvl4pPr marL="1600200" indent="-228600" algn="l" rtl="0" eaLnBrk="0" fontAlgn="base" hangingPunct="0">
        <a:spcBef>
          <a:spcPct val="20000"/>
        </a:spcBef>
        <a:spcAft>
          <a:spcPct val="0"/>
        </a:spcAft>
        <a:buChar char="–"/>
        <a:defRPr sz="2000">
          <a:solidFill>
            <a:schemeClr val="tx1"/>
          </a:solidFill>
          <a:latin typeface="+mn-lt"/>
          <a:ea typeface="+mn-ea"/>
        </a:defRPr>
      </a:lvl4pPr>
      <a:lvl5pPr marL="2057400" indent="-228600" algn="l" rtl="0" eaLnBrk="0" fontAlgn="base" hangingPunct="0">
        <a:spcBef>
          <a:spcPct val="20000"/>
        </a:spcBef>
        <a:spcAft>
          <a:spcPct val="0"/>
        </a:spcAft>
        <a:buChar char="»"/>
        <a:defRPr sz="2000">
          <a:solidFill>
            <a:schemeClr val="tx1"/>
          </a:solidFill>
          <a:latin typeface="+mn-lt"/>
          <a:ea typeface="+mn-ea"/>
        </a:defRPr>
      </a:lvl5pPr>
      <a:lvl6pPr marL="2514600" indent="-228600" algn="l" rtl="0" fontAlgn="base">
        <a:spcBef>
          <a:spcPct val="20000"/>
        </a:spcBef>
        <a:spcAft>
          <a:spcPct val="0"/>
        </a:spcAft>
        <a:buChar char="»"/>
        <a:defRPr sz="2000">
          <a:solidFill>
            <a:schemeClr val="tx1"/>
          </a:solidFill>
          <a:latin typeface="+mn-lt"/>
          <a:ea typeface="+mn-ea"/>
        </a:defRPr>
      </a:lvl6pPr>
      <a:lvl7pPr marL="2971800" indent="-228600" algn="l" rtl="0" fontAlgn="base">
        <a:spcBef>
          <a:spcPct val="20000"/>
        </a:spcBef>
        <a:spcAft>
          <a:spcPct val="0"/>
        </a:spcAft>
        <a:buChar char="»"/>
        <a:defRPr sz="2000">
          <a:solidFill>
            <a:schemeClr val="tx1"/>
          </a:solidFill>
          <a:latin typeface="+mn-lt"/>
          <a:ea typeface="+mn-ea"/>
        </a:defRPr>
      </a:lvl7pPr>
      <a:lvl8pPr marL="3429000" indent="-228600" algn="l" rtl="0" fontAlgn="base">
        <a:spcBef>
          <a:spcPct val="20000"/>
        </a:spcBef>
        <a:spcAft>
          <a:spcPct val="0"/>
        </a:spcAft>
        <a:buChar char="»"/>
        <a:defRPr sz="2000">
          <a:solidFill>
            <a:schemeClr val="tx1"/>
          </a:solidFill>
          <a:latin typeface="+mn-lt"/>
          <a:ea typeface="+mn-ea"/>
        </a:defRPr>
      </a:lvl8pPr>
      <a:lvl9pPr marL="3886200" indent="-228600" algn="l" rtl="0" fontAlgn="base">
        <a:spcBef>
          <a:spcPct val="20000"/>
        </a:spcBef>
        <a:spcAft>
          <a:spcPct val="0"/>
        </a:spcAft>
        <a:buChar char="»"/>
        <a:defRPr sz="2000">
          <a:solidFill>
            <a:schemeClr val="tx1"/>
          </a:solidFill>
          <a:latin typeface="+mn-lt"/>
          <a:ea typeface="+mn-ea"/>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hyperlink" Target="http://en.wikipedia.org/wiki/Congressional_Hispanic_Leadership_Institute"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609600" y="762000"/>
            <a:ext cx="7772400" cy="1143000"/>
          </a:xfrm>
        </p:spPr>
        <p:txBody>
          <a:bodyPr/>
          <a:lstStyle/>
          <a:p>
            <a:pPr eaLnBrk="1" hangingPunct="1"/>
            <a:r>
              <a:rPr lang="en-US" altLang="en-US" smtClean="0"/>
              <a:t>Immigration--Legal Issues</a:t>
            </a:r>
          </a:p>
        </p:txBody>
      </p:sp>
      <p:pic>
        <p:nvPicPr>
          <p:cNvPr id="2051" name="Picture 5" descr="http://t2.gstatic.com/images?q=tbn:ANd9GcSv6YN8jW_L6-vD8DXyM6SArdxPjuEcBafqu-a_VDvBEbk9V50huA"/>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800600" y="2895600"/>
            <a:ext cx="3505200" cy="3505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p:txBody>
          <a:bodyPr/>
          <a:lstStyle/>
          <a:p>
            <a:pPr eaLnBrk="1" hangingPunct="1"/>
            <a:r>
              <a:rPr lang="en-US" altLang="en-US" smtClean="0"/>
              <a:t>Chicago Statistics</a:t>
            </a:r>
          </a:p>
        </p:txBody>
      </p:sp>
      <p:sp>
        <p:nvSpPr>
          <p:cNvPr id="11267" name="Rectangle 3"/>
          <p:cNvSpPr>
            <a:spLocks noGrp="1" noChangeArrowheads="1"/>
          </p:cNvSpPr>
          <p:nvPr>
            <p:ph type="body" idx="1"/>
          </p:nvPr>
        </p:nvSpPr>
        <p:spPr>
          <a:xfrm>
            <a:off x="685800" y="1676400"/>
            <a:ext cx="7772400" cy="4114800"/>
          </a:xfrm>
        </p:spPr>
        <p:txBody>
          <a:bodyPr/>
          <a:lstStyle/>
          <a:p>
            <a:pPr eaLnBrk="1" hangingPunct="1"/>
            <a:r>
              <a:rPr lang="en-US" altLang="en-US" sz="2800" smtClean="0"/>
              <a:t>Chicago has one of richest immigration histories--7th in the nation</a:t>
            </a:r>
          </a:p>
          <a:p>
            <a:pPr lvl="1" eaLnBrk="1" hangingPunct="1"/>
            <a:r>
              <a:rPr lang="en-US" altLang="en-US" sz="2400" smtClean="0"/>
              <a:t>In 1870, 50% of population was made of immigrants</a:t>
            </a:r>
          </a:p>
          <a:p>
            <a:pPr eaLnBrk="1" hangingPunct="1"/>
            <a:r>
              <a:rPr lang="en-US" altLang="en-US" sz="2800" smtClean="0"/>
              <a:t>From 1880-1920, most immigrants were from Ireland and Germany, with Russian Jews, Slavs and Italians behind</a:t>
            </a:r>
          </a:p>
          <a:p>
            <a:pPr eaLnBrk="1" hangingPunct="1">
              <a:buFontTx/>
              <a:buNone/>
            </a:pPr>
            <a:endParaRPr lang="en-US" altLang="en-US" sz="2800" smtClean="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p:txBody>
          <a:bodyPr/>
          <a:lstStyle/>
          <a:p>
            <a:pPr eaLnBrk="1" hangingPunct="1"/>
            <a:endParaRPr lang="en-US" altLang="en-US" smtClean="0"/>
          </a:p>
        </p:txBody>
      </p:sp>
      <p:sp>
        <p:nvSpPr>
          <p:cNvPr id="12291" name="Rectangle 3"/>
          <p:cNvSpPr>
            <a:spLocks noGrp="1" noChangeArrowheads="1"/>
          </p:cNvSpPr>
          <p:nvPr>
            <p:ph type="body" idx="1"/>
          </p:nvPr>
        </p:nvSpPr>
        <p:spPr>
          <a:xfrm>
            <a:off x="685800" y="1371600"/>
            <a:ext cx="7772400" cy="4114800"/>
          </a:xfrm>
        </p:spPr>
        <p:txBody>
          <a:bodyPr/>
          <a:lstStyle/>
          <a:p>
            <a:pPr eaLnBrk="1" hangingPunct="1">
              <a:lnSpc>
                <a:spcPct val="90000"/>
              </a:lnSpc>
            </a:pPr>
            <a:r>
              <a:rPr lang="en-US" altLang="en-US" smtClean="0"/>
              <a:t>In 2010 Cesus, 1/5 of population was forgein born</a:t>
            </a:r>
          </a:p>
          <a:p>
            <a:pPr lvl="1" eaLnBrk="1" hangingPunct="1">
              <a:lnSpc>
                <a:spcPct val="90000"/>
              </a:lnSpc>
            </a:pPr>
            <a:r>
              <a:rPr lang="en-US" altLang="en-US" smtClean="0"/>
              <a:t>25% from Asia</a:t>
            </a:r>
          </a:p>
          <a:p>
            <a:pPr lvl="1" eaLnBrk="1" hangingPunct="1">
              <a:lnSpc>
                <a:spcPct val="90000"/>
              </a:lnSpc>
            </a:pPr>
            <a:r>
              <a:rPr lang="en-US" altLang="en-US" smtClean="0"/>
              <a:t>23% Europe </a:t>
            </a:r>
          </a:p>
          <a:p>
            <a:pPr lvl="1" eaLnBrk="1" hangingPunct="1">
              <a:lnSpc>
                <a:spcPct val="90000"/>
              </a:lnSpc>
            </a:pPr>
            <a:r>
              <a:rPr lang="en-US" altLang="en-US" smtClean="0"/>
              <a:t>40% from Latin America</a:t>
            </a:r>
          </a:p>
          <a:p>
            <a:pPr eaLnBrk="1" hangingPunct="1">
              <a:lnSpc>
                <a:spcPct val="90000"/>
              </a:lnSpc>
            </a:pPr>
            <a:r>
              <a:rPr lang="en-US" altLang="en-US" smtClean="0"/>
              <a:t>Top two countries of origin are </a:t>
            </a:r>
          </a:p>
          <a:p>
            <a:pPr lvl="1" eaLnBrk="1" hangingPunct="1">
              <a:lnSpc>
                <a:spcPct val="90000"/>
              </a:lnSpc>
            </a:pPr>
            <a:r>
              <a:rPr lang="en-US" altLang="en-US" smtClean="0"/>
              <a:t>Mexico</a:t>
            </a:r>
          </a:p>
          <a:p>
            <a:pPr lvl="1" eaLnBrk="1" hangingPunct="1">
              <a:lnSpc>
                <a:spcPct val="90000"/>
              </a:lnSpc>
            </a:pPr>
            <a:r>
              <a:rPr lang="en-US" altLang="en-US" smtClean="0"/>
              <a:t>Poland</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p:txBody>
          <a:bodyPr/>
          <a:lstStyle/>
          <a:p>
            <a:pPr eaLnBrk="1" hangingPunct="1"/>
            <a:endParaRPr lang="en-US" altLang="en-US" smtClean="0"/>
          </a:p>
        </p:txBody>
      </p:sp>
      <p:sp>
        <p:nvSpPr>
          <p:cNvPr id="13315" name="Rectangle 3"/>
          <p:cNvSpPr>
            <a:spLocks noGrp="1" noChangeArrowheads="1"/>
          </p:cNvSpPr>
          <p:nvPr>
            <p:ph type="body" idx="1"/>
          </p:nvPr>
        </p:nvSpPr>
        <p:spPr/>
        <p:txBody>
          <a:bodyPr/>
          <a:lstStyle/>
          <a:p>
            <a:pPr eaLnBrk="1" hangingPunct="1"/>
            <a:r>
              <a:rPr lang="en-US" altLang="en-US" smtClean="0"/>
              <a:t>Of the total immigrant population, the majority entered before 1990</a:t>
            </a:r>
          </a:p>
          <a:p>
            <a:pPr eaLnBrk="1" hangingPunct="1"/>
            <a:r>
              <a:rPr lang="en-US" altLang="en-US" smtClean="0"/>
              <a:t>Only 20% have entered since 2000</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33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938" y="233363"/>
            <a:ext cx="9151938" cy="6396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36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962400" y="304800"/>
            <a:ext cx="4924425" cy="3276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5363"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04800" y="3810000"/>
            <a:ext cx="3832225" cy="2800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lstStyle/>
          <a:p>
            <a:pPr eaLnBrk="1" hangingPunct="1"/>
            <a:r>
              <a:rPr lang="en-US" altLang="en-US" smtClean="0"/>
              <a:t>Why is reform necessary?</a:t>
            </a:r>
          </a:p>
        </p:txBody>
      </p:sp>
      <p:sp>
        <p:nvSpPr>
          <p:cNvPr id="16387" name="Rectangle 3"/>
          <p:cNvSpPr>
            <a:spLocks noGrp="1" noChangeArrowheads="1"/>
          </p:cNvSpPr>
          <p:nvPr>
            <p:ph type="body" idx="1"/>
          </p:nvPr>
        </p:nvSpPr>
        <p:spPr>
          <a:xfrm>
            <a:off x="685800" y="1524000"/>
            <a:ext cx="7772400" cy="4114800"/>
          </a:xfrm>
        </p:spPr>
        <p:txBody>
          <a:bodyPr/>
          <a:lstStyle/>
          <a:p>
            <a:pPr eaLnBrk="1" hangingPunct="1">
              <a:buFontTx/>
              <a:buNone/>
            </a:pPr>
            <a:endParaRPr lang="en-US" altLang="en-US" sz="2800" smtClean="0"/>
          </a:p>
          <a:p>
            <a:pPr eaLnBrk="1" hangingPunct="1"/>
            <a:r>
              <a:rPr lang="en-US" altLang="en-US" sz="2800" smtClean="0"/>
              <a:t>Could help crime (many undocumented refuse to file reports b/c they are scared of being deported)</a:t>
            </a:r>
          </a:p>
          <a:p>
            <a:pPr eaLnBrk="1" hangingPunct="1"/>
            <a:r>
              <a:rPr lang="en-US" altLang="en-US" sz="2800" smtClean="0"/>
              <a:t>Many examples of immigrants being poorly represented in court or no translators</a:t>
            </a:r>
          </a:p>
          <a:p>
            <a:pPr eaLnBrk="1" hangingPunct="1">
              <a:buFontTx/>
              <a:buNone/>
            </a:pPr>
            <a:r>
              <a:rPr lang="en-US" altLang="en-US" sz="2800" smtClean="0"/>
              <a:t>But most importantly…</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p:cNvSpPr>
            <a:spLocks noGrp="1"/>
          </p:cNvSpPr>
          <p:nvPr>
            <p:ph type="title"/>
          </p:nvPr>
        </p:nvSpPr>
        <p:spPr>
          <a:xfrm rot="5400000">
            <a:off x="4419600" y="3124200"/>
            <a:ext cx="7391400" cy="1143000"/>
          </a:xfrm>
        </p:spPr>
        <p:txBody>
          <a:bodyPr/>
          <a:lstStyle/>
          <a:p>
            <a:pPr eaLnBrk="1" hangingPunct="1"/>
            <a:r>
              <a:rPr lang="en-US" altLang="en-US" smtClean="0"/>
              <a:t>Dignity of All People</a:t>
            </a:r>
          </a:p>
        </p:txBody>
      </p:sp>
      <p:pic>
        <p:nvPicPr>
          <p:cNvPr id="17411" name="Picture 2" descr="http://t0.gstatic.com/images?q=tbn:ANd9GcQhWdB2aLm11yP21yaSaXrXDVEBjrqpCg1AH8bXV7h45dFqjCsz6A"/>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133600" y="0"/>
            <a:ext cx="4752975" cy="6864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defRPr/>
            </a:pPr>
            <a:r>
              <a:rPr lang="en-US" dirty="0" smtClean="0"/>
              <a:t>Deferred Action for </a:t>
            </a:r>
            <a:br>
              <a:rPr lang="en-US" dirty="0" smtClean="0"/>
            </a:br>
            <a:r>
              <a:rPr lang="en-US" dirty="0" smtClean="0"/>
              <a:t>Childhood Arrivals</a:t>
            </a:r>
            <a:endParaRPr lang="en-US" dirty="0"/>
          </a:p>
        </p:txBody>
      </p:sp>
      <p:sp>
        <p:nvSpPr>
          <p:cNvPr id="18435" name="Content Placeholder 2"/>
          <p:cNvSpPr>
            <a:spLocks noGrp="1"/>
          </p:cNvSpPr>
          <p:nvPr>
            <p:ph idx="1"/>
          </p:nvPr>
        </p:nvSpPr>
        <p:spPr>
          <a:xfrm>
            <a:off x="685800" y="1981200"/>
            <a:ext cx="7772400" cy="4572000"/>
          </a:xfrm>
        </p:spPr>
        <p:txBody>
          <a:bodyPr/>
          <a:lstStyle/>
          <a:p>
            <a:r>
              <a:rPr lang="en-US" altLang="en-US" smtClean="0"/>
              <a:t>June 15, 2012 Pres. Obama announced “deferred action” for undocumented youth who entered the U.S. before the age of 16</a:t>
            </a:r>
          </a:p>
          <a:p>
            <a:pPr lvl="1"/>
            <a:r>
              <a:rPr lang="en-US" altLang="en-US" smtClean="0"/>
              <a:t>Receive deferred action for a period of two years and be eligible to apply for work authorization</a:t>
            </a:r>
          </a:p>
          <a:p>
            <a:pPr lvl="1"/>
            <a:r>
              <a:rPr lang="en-US" altLang="en-US" smtClean="0"/>
              <a:t>Must pass background check</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Content Placeholder 2"/>
          <p:cNvSpPr>
            <a:spLocks noGrp="1"/>
          </p:cNvSpPr>
          <p:nvPr>
            <p:ph idx="1"/>
          </p:nvPr>
        </p:nvSpPr>
        <p:spPr>
          <a:xfrm>
            <a:off x="381000" y="533400"/>
            <a:ext cx="8382000" cy="6096000"/>
          </a:xfrm>
        </p:spPr>
        <p:txBody>
          <a:bodyPr/>
          <a:lstStyle/>
          <a:p>
            <a:pPr lvl="1"/>
            <a:r>
              <a:rPr lang="en-US" altLang="en-US" smtClean="0"/>
              <a:t>Temporarily eliminates possibility of deportation for youths who would qualify for relief under the Dream Act</a:t>
            </a:r>
          </a:p>
          <a:p>
            <a:pPr lvl="1"/>
            <a:r>
              <a:rPr lang="en-US" altLang="en-US" smtClean="0"/>
              <a:t>Homeland Security has deemed the person a low priority for immediate enforcement and the person will not be deported</a:t>
            </a:r>
          </a:p>
          <a:p>
            <a:pPr lvl="1"/>
            <a:r>
              <a:rPr lang="en-US" altLang="en-US" smtClean="0"/>
              <a:t>Can be employed in U.S.</a:t>
            </a:r>
          </a:p>
          <a:p>
            <a:r>
              <a:rPr lang="en-US" altLang="en-US" smtClean="0"/>
              <a:t>USCCB supports DACA until Congress can pass a Federal Dream Act</a:t>
            </a:r>
          </a:p>
          <a:p>
            <a:pPr lvl="1"/>
            <a:r>
              <a:rPr lang="en-US" altLang="en-US" smtClean="0"/>
              <a:t>An unauthorized youth of good character should be provided a clear path to citizenship through education or military service</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p:cNvSpPr>
            <a:spLocks noGrp="1"/>
          </p:cNvSpPr>
          <p:nvPr>
            <p:ph type="title"/>
          </p:nvPr>
        </p:nvSpPr>
        <p:spPr>
          <a:xfrm>
            <a:off x="685800" y="381000"/>
            <a:ext cx="7772400" cy="762000"/>
          </a:xfrm>
        </p:spPr>
        <p:txBody>
          <a:bodyPr/>
          <a:lstStyle/>
          <a:p>
            <a:r>
              <a:rPr lang="en-US" altLang="en-US" smtClean="0"/>
              <a:t>Immigration Reform?</a:t>
            </a:r>
          </a:p>
        </p:txBody>
      </p:sp>
      <p:sp>
        <p:nvSpPr>
          <p:cNvPr id="20483" name="Content Placeholder 2"/>
          <p:cNvSpPr>
            <a:spLocks noGrp="1"/>
          </p:cNvSpPr>
          <p:nvPr>
            <p:ph idx="1"/>
          </p:nvPr>
        </p:nvSpPr>
        <p:spPr>
          <a:xfrm>
            <a:off x="381000" y="1295400"/>
            <a:ext cx="8458200" cy="5257800"/>
          </a:xfrm>
        </p:spPr>
        <p:txBody>
          <a:bodyPr/>
          <a:lstStyle/>
          <a:p>
            <a:r>
              <a:rPr lang="en-US" altLang="en-US" dirty="0" smtClean="0"/>
              <a:t>2013: soon to be proposed in Senate</a:t>
            </a:r>
          </a:p>
          <a:p>
            <a:pPr lvl="1"/>
            <a:r>
              <a:rPr lang="en-US" altLang="en-US" dirty="0" smtClean="0"/>
              <a:t>No undocumented immigrant is eligible to apply for temporary status until the border security and fencing plan is in place. </a:t>
            </a:r>
            <a:endParaRPr lang="en-US" altLang="en-US" dirty="0" smtClean="0"/>
          </a:p>
          <a:p>
            <a:pPr lvl="1"/>
            <a:r>
              <a:rPr lang="en-US" altLang="en-US" dirty="0" smtClean="0"/>
              <a:t>Temporary </a:t>
            </a:r>
            <a:r>
              <a:rPr lang="en-US" altLang="en-US" dirty="0" smtClean="0"/>
              <a:t>status for at least ten years, no currently undocumented immigrant can even attain permanent residence, much less citizenship, unless the border security, employment verification and exit system triggers have been achieved. </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AutoShape 2" descr="data:image/jpg;base64,/9j/4AAQSkZJRgABAQAAAQABAAD/2wCEAAkGBhMSERQUExQWFRQWGBcZGRgXGBgZGBcYGRwcGBgYHRgXHychGBojHhgZHy8gIycpLS0sGx4zNTAqNSYrLDUBCQoKBQUFDQUFDSkYEhgpKSkpKSkpKSkpKSkpKSkpKSkpKSkpKSkpKSkpKSkpKSkpKSkpKSkpKSkpKSkpKSkpKf/AABEIAMEBBgMBIgACEQEDEQH/xAAcAAACAwEBAQEAAAAAAAAAAAAABQMEBgECBwj/xABMEAACAgEDAwMCAwUDCQQGCwABAgMREgAEIQUTMQYiQTJRFCNhB0JScYEzQ5EVFiRicoKUobFVksHTU2OTssPUCDRUc6KkwtHS8PH/xAAUAQEAAAAAAAAAAAAAAAAAAAAA/8QAFBEBAAAAAAAAAAAAAAAAAAAAAP/aAAwDAQACEQMRAD8A+3aNGjQGjRo0Bo0aNAaNU+odYggFyzRRD7ySKn/vEaoL636efG92p/luIif8A2gd6NZyX9ofT1NfiYyf9UO3/uqdWf8AO2AiwJ2/2drumH/4YtA60aQN61hH91vT/LY7z/xi1wetYj/cb3/gt0P+seg0GjSBvWkQ/uN7/wAFuv8Awj15/wA+If8A0G+/4Hd/+XoNDo1nx63h/wDQ73/gd3/5WvSetIT/AHW8H89lux/8LQPtGkcvrLbLy5ljXgZSbfcRrzwLZ4wB/U6bbTdpIiujq6MLDKQVI+4I4I/loJtGjRoDRo0aA0aNGgNGjRoDRo0aA0aNGgNGjRoDRo0aA0aNGgNGjQdAv6z1ZII83trIVEUW8jt9KKL+on7kAeSQATpYnQ59z7t1KUU+NvA7IgH2eVaeY+QaKp/qnzo6av4ndyyt9G2JgiHNZ0DPJyPqBIhBF/Q/PvIHvr3qxdpPt4WUkT5+6wAgUKATfkF3Rf0yv40FvYeltpD/AGe2hQkAEiNcmrxk5GTH9SdJ+s9cbbzyJDt4ysMUU8hvFu07yo+AC0WXtZcnkWPNaqdM/aYk0SSYomRJbKZCkUCKhkmZgtimkEYUry3zXu1NuPXW2Vg8kX5b5xmU4EYJuDtyx/8AVXchN8LfGgOkeu+/uFQqkURWMhndg8hlBaIRiqYFQCf94fGlm+/aU6TvEIAWWQxAsxC5CZ48ix8rgsbeBy5F+3U+09YQZ5ptO2sULl5GXttHFG8kcca+yvcYjUbMlZAcm9Vm9bwTyLHHskkMj7ZW7pRMJNzm4DjBySDt1ewDl7GB4UkO7r9qGLShI0dFeBIpR3GSd2wEyx4Kc3UyLSLyRldVpl0D1wdzuBB24zxRaKUvgwijlcspQYx5SdsNlZYVQ15g9SRttdzJPt0jaDKcwsv8JJjYuVwaQvGVyQuAy+b41Wh/aKgkjI2zDuIhlazmjkyx4FMcpCrwlPINe6goJ0Hdn+0uMzBZhHDG24mSOR3xV4I1eplZvawziINGh3E+5036P6rG72rNA23fcqGuISkqpDsgsoCwU48HHnjSKP8AaGgjI/DJkqK4RJUKASNtguLBPtu1J48qRzYYt9r6oYbSbcywJHjI8Sxo+bNIsp24UsUUDKWgDyAGsnQIX/aTOAjCGJl7KzswJxxk2888UYLEENlAVLUbGXAPGth6U6udxAGZ45HBIYxKQgbziDk4cqCASrstg86Tbr1lGiSKV24lj/DqiiVWjZpjh9QUHBGyyIW6BNaXz/tHeJS526BRHSVIHDy9x0YWn0RHtSlWKjLH4ogB9E1mep9NO0J3O3U4hi08KfTIh+qRE8CZQA3FZgFTZx0pb9pmTLGkWEkncCCY4ixOkCPa2Gj9zsaOX5ZXyQdanonXYt3CJoWyjYsA2JWyjFSaPNZKdBe2syuishDKwDKwNhlIsEH5BFUdS6z/AKZPafcbXwsMgaMcf2M47igCycVcyoPHCCuBrQaA0aNGgNGjRoDRo0aA0aNGgNGjRoDRo0aA0aNGgNGjRoDUe4nWNWdjSqpYn7ACz/yGpNJPW8zJ07eMv1DbzV88lCBx/XQefRUWOw25NZSJ3moUM5yZnNHx7nOkPXfWW2jbcPNtH/LDQM0giIkPafciHHJjiyoCDVW4vwdbeGAKqqBwoAH6AcD/AKaUdV6NtLMkyIM5IySzMAZCvYS+asq+H62B9tAi6INjuslGzXt7ZeyruEJYRimjAJLMq4j6vsD+ulGy9R9OszRdPYTGnxwRZTCEM/fAYgFQUIoEkupAvzrQbOfpm3laSLthy0aZAu1dztBcSbAVsobZeCSCTxevOw2PSpdoWVYvw8bdxiwdcWVbyfuEMR238NYKMByprQL4fUuynldxsu48MjQqwWFmJYytJQYjE1CzkE3Tr9zr3P6w2fbkmWBezC+3USN24hlamKsqpYxLfn280vI1Z3EHSSSkqRAhTuyZlKsElkZixdwCoLu1oT4aiK1J1mLpyieVoRIyS7ZHw+oSM0BhALOqqD+QxogEBbuq0EXRt3tnlaD8EsCblVl9wB78hHeKDBSj4gsfru1kpaBJv+pd7Ds8dwNr3Z5XES9uNe4SysRbAE0QmPzyR4F6RpvunSzQCPass06ZKgMcFRiVlD0JVVyT3GVowzMt803N3bdT2EqnaGJnQbvslJAXBk97rKTI5JiLROoP8S1Vc6ClJ13ZNBG0ewE0Ss/bCpCoVuyu5cqJCApom/Btb81p+u8R128cm3THeGRioKSRghe8C3tqQsBlwPI/S9Upj08NPuG24DbaTsSPgPaDHGjP7T/ZCOZQzUKReeFFTL1/ZrttnO0TIjGtsO2WZfy3wxRQSC8SlVAsnID50CSX1ZtULNJsY1jUzwZYLeECSuynKMRlW7RUKkjAZC68avDr22Yhfw8Dzxx9uRUKMsDd2OFtuXKg+ZiaAo4txzqfddZ6b2/eikGSYNGYjI6zNGzTIygNjIyZgj96yATevMcnSnxPZhLK4pDFUivnHFyjLeQYRg34xHnG9Api/aFHuFijbbQsZWfJGlDRxoirJK8n5RK0xI5XElGOVUdfQdrEo+kAA88AAEnknjyTd3+usj1fqXTYXj28kCyPE6KisiEISocMJNwVWgHH712RwdanZ9EgicvHCiOQQWVQDRIJFj9QD/TQL3GHU1ogd/atYrknbyLRv5obluNPdIupwD/KGyf7R7pf+8Im/wD0ae6A0aWdY6q0RVI17ksliNPF1WTs9HCNbFtR8gAEsAaI6ZvpDcm8EP8Aq7eFOOTxnuA+XFfur/TQaKtc0iHQtz/2juP/AGW0/wDJ13/I25r29QmP84tqR/gsQ/66B5o1nBtOooDW628vINS7Zk9vz7o5f+eJ1P07r7GUQbiPszMpZaYPHKB9fbkpSxWwSrKrUbAI50DzRoB0aA0aNGgNGjRoDRo0aA0aNGgNIfW7kbKWvkxg/wAjKgP/ACJ0+0k9aKx2G6xGTLC7KP8AWQZr/wAxoHelPqeOF9tLHPIIo3UqXLBcDVhwSRypGX+7pnFIGAINg0R+oPI0k9W7WKbbSI0sURGDCSTEiJgwZXIYivBrkfOgzP8Amx0pVGW5XCFRIuUkWMaNLEQQ5BxUttu2Pd4LKOAtX02GxEM0J3oy/KklkaWDuIIO12ywK4BVAjHuX97my2lk3pWDuSvHvYVdpO+2RYhVkn78WQSZcU90i8Y5ZKfjmTdehSRuGk335kjJJkwjxCDtuLAxaJXmiLExuoNLySt6C5J6V2br3pNzJI8xjRJ3lTJrBQRIyqFKyEklAKLHiiBXnddP6b+H3cSbiFY5ZY2kt45ER1KqiBCao9gqIz/CwA4I1Y3vRI98scL7vu9hy8naZVcM6N2foa0Ch7XLImgST5KTp/pXbPQTqSSTDc9wkNEyM6vI6rgGDoQJm9qOFDEnHkjQO5PSuzWWErLLF3VaNYxM+M0f9p2hmS6oKLYxsnBN8GtQS+munQrGBOYGiUzZRyojyopMpeQKPzQKY5Y8DKiLOrG+9OJuxA53Zk7KOEkVk5nDRnvEIcGK4H2EV7iDQ1UX9nu2jTbx94Yj8Kqq4QrJ2G7z4C+DKquWAse5jXLWFn/N/aRCe93PiqlpQ25Zse5F285AbzJRQRnfK2B4Gp930/ZT7bbIZUMEJix9ygMMW28YsEYEl6BFEMor9PPW/TQ3UjFN1gs0URZEWJ8+0zPHKGbkgM6XXnFRfOlsXovaSq8ybvIsQ7SxtFWUU77iQmrXHuPyDeJRT5uwtn0102SJ5ixCK8xeYyupDsDHI3cY8gHkGyA1kG71SEHSC0Upl7hRS6ye9zUMsm5eYuFPBcSkuCFcZgWBQa+m+lx7ZWk/Gd2IRRx4llWCNYhjkqhisZIrL4Lfa60uh9DwsuMW6JEW3Gyl4Q5CMH2sx5ThwGVKyoAkaC9EvTpJjvBIpcZSEsxAUQp2XbCQAhVDC2+DjrXq11WsBD6I2TgF9y0qRQlWUzBkAbGZ3sktiwIchyykMp/ntOmxBIo1DmQKiAOxBLAKAGJAFk+b/U6Bf1JieobNaPEe6cn4FdlOf/aaeaQi26oebEe0UEfYyykjj4sQ/wDLT7QZ3eTCLqAaThJoUijbmhIjyO0filLqylf4u0R8AHO9T6b1Pv7maA+2SWNUTMAqkLRFJqLBSrASqUUgsJFvxQ3m/wBhHNG0cqLIjCmVhYPz4+9gG/ihpK3piVQRBvNzEOKV+3Ogr7d9S/8Ai/HxoEv+bu6HTtvtkZ1dJnidyVs7ctLC0hBJBuNw4U2Qa+RpOnprqHamIjZZn20UcbmdB2QkEasqEEnMyq3NqlMWuzraf5I3v/20f8LH/wDz0j6lvd5HL+HO5IYybciZYoQezLnCfy3sHGYR2QAakXzoLez9P7o/jRuJFkG5hCjH6FYCaMhYmIxyjaJm5osXF1Wve8iJbpcPHdjdZnHysabeSN2NWAC7qnnnI1dXq43piVgok3+8PPIQwxZD7flxBhx9mB+xGmPSehw7cERJRY2zMzPI7fxPI5LOf1J0DBDwNd1wEaFYHxzoO6NGjQGo59wEq/k1/wAiT/QAE/01Jqr1K8OFDc/IJAoE3Q/kB/XQS7fcBxYsckEHyCNd1D09iUBK4myaoi75ujzzo0FrRo0aA1HuIFdWVhasCrD7giiP8DqTQdAh9Gyk7OJG5eC4H+PdCe2eLNWFDC/gg/Os5tv2ezD2vIgA3Q3GaFxM/wCZK3ucKCoWOTFV93ORyAoB/wBQhk20rbiNWeN6/ERKLa1FLNGByzBQFZOSyqpHKU1brG3O+WB9s8M0SSM7K7ntuwU9vPAEnB6YxmuQLogDQL936CkMZCyqWG+fcjudxo8HMoxKgj3ju2TfuKiyLseJ/Q8kke4WaTbSNKxkDmA5llKmIsxY4Ki2mKjgNdglga3Tv2ebpHDd9YmEokd4S+UzA7hxI4PtyuZEwbIFUILH21AP2UuIglxZ47QdwIueUW4kklcCVWHMciDHkEoB4Gg0mw9NGLdTsGVdvIG/KQucjJiWZlclY6buH2AZdy2Ht0sh/Z9j+FYzU23hCs1l1Z1MbJaS2O2uJYLa4tiwqtVZf2azmwG24xEWDqkiMRENuEjYF2qMfhsvqb3EeObs770bvphuVkl2wXcyQyvis1hoRCAikk4qwh5Yhvq8aCLY/s6DLEfxAZe2UJgQRrJEyQwgcMQQ8cRyI8llK1gp1fl9Fh02S/iD/ocRVHUDIzr20WU2SCq9tgYz5uifNnSPRk0e7G4doQQBxFGyH+zMQiJLEGBBTAVZam4+k09z+ziZzMDOFjcOAiA0358+5iL3/C0qXiecWHNig9wej9xCkQO8hAjieC/wxU9mQxhlyM/DWgo/c+CfKzcegIRGFffRo6ntNIMEHs24gjjILm3UrHKwZiTRAChq1f3n7NJJOTuG4eRhGR+WqvOu4xFc8si+cq5o1VeJv2e7t1ijfcIYkckhUAYlsxNMWcMWklErhlPAvgn6tB6n9CQEbhn3SqGVlJUIixI7/iMXtjkCGqmr24kUQp1e6B0gRuoO+WRHikjWJMVDNlm8wXNgZeXLkCvcDS0bpTfs2kaPckzK004IJMS9odvEbZljH0NGq4/vcM36aJP2asZpH7qhZJJHPsOagzGdFRgRjy7I93kgFVZ0HF9DRxxyHc7pVMcJVXRBCYIzFFBny7eVgrmlNuK+2n6HtYQolhkaQSIgDdx2jYKKUopYol/6oH66odK9IvthKI5z7tvFDHY5hMQkCsrEklLkyxbIr4BICgQOCI16fsz+YExmmBJG2VuWcseWnY2VQ82cmoDkGHpVjM263PxNMVjPm4YQI0I48FhK48/XY4OtDqv07ZrFEkaLiiKFVR8KoAA5/QfOrGgNGgnXMhoO6yn7QejvJt+7CoaeH3IpH9oAVdo6+5MaMv8ArRr8E256j1pI1Ughsnw4PAPu8n49y4fzYaX7n1Fjg5NJkysK8NGG7vPkhKu/nBh5I0FL1X1dZdrAY5Pyt1Ii9xSVHbZHe8gQVvAfb58asejeqPKGUoqRiOKSJRYKpIZFEbL8FDFj/wD5pb6n3Afaq0aiMQO0klKhaEIJo5JIwVILRyjIlRliGK2SLu9G38ce8G3rEvtIWjx5UpGzhhlwS1yX45XnzY0HnfdUdJwZOBTqwFjIq9KFF8loZXYAeSn3rTLpG7McUifW8NnEEWwokVX3YMB/T76zfX9yJJZqsq/ZVkIolliaQjlh22dJVwYj64aPxr1tkZRunBpmjKI5AHvAKxl+OHDRix49wNAcaDabHfiUMR4BABv6gVV1YfoQ41a1jtluO3KRdYye0A8GKMLGxv8AeIE9X94dbAHQd1S6q9KPcF5+Wx+DXP8AOj/TV3UO5ZhWHkmiavEc81880P66CPp0pZLLBrJ8GwP0v50a9bO6OQo5NzRGX+tR8Xo0FjRo0AaA0aNGg4y3pR1D0nt5mMhUpKf72Fmil8EcyREFvJ4NjTd3A5Joa+Weqv28baCQx7VPxBHmQsUiv7KQCX+eRQuqJ0G0foG6X+y38v1XU8UMor+EFVjb+pYnQ0XUlaxJs3T7GKeNif8AaErgf906wPpf9vkc02G8SPboVJWRXZwG49rCrF/f9DevriMCARRBHkeCPjQJI971AA57bbN9sN1JZ/o+3AH+OoR17fBqPTiR913MB/5NjrR6K0CR/UE6iz0/dE/ZG2rf/HGoP87Jv+zd9/htf/mNaLRoEI9TTf8AZ+9//K//ADGpI+vzMCRsdyD/AK7bVf8ApOf+mnWjQZnfepN3DGZn2iLEnMt7jKRY7GTqkcZVsVtiMhwvGo03G93Uk4hmh28cUjRC4jNKSoBzNyKiqwYECiaI551ppogwKkAqQQQRYIPBBH25/wCusLtN3/kvdFJrG1mKKsxHtV1UJH3HvhsFERJ8hIm5uQgHw9LSOP8ASN7uZLAtUKQIa/8AuVDgHwRmdMum9MjgQJEiogJOKihZ+omvLH5J5P31n/VfXlE0e1MzQqy9yR1LK7RgsBHG6/QSy0zkigVAIZ1IoL0COU/kGZJwQUl3bztKpX3KUEr59ux7hWLBmB8HQb0HRpR6f6+m5Q/uSoakiJtoz8cjhkPOLjgj7GwG+gUeoOp9pCFouQCFPAIzVSCf3QcqJ+LvwDpGvXJcTGffH7Rmclcxl1XLmjn2pLv+OCTjnhz6n2BkjLKLZKNAXaWM1x/etbOPzQFgE6y+wGRQ8E5pzdmy4diD4Ykx9y/kiav7QDQTyIzSdpzkTNiQfarflRd4KQeO4snfUfBU6r73eHBbCYS5SFyajzkfkmge2km3DtmbABbL9ZHmIYlSgKfiGUNdKVcxQmvskiiM8cqwvUG49smKMqKjCJXo1HgAsccoPAVZJZFEg+Ct8H3B63PU5U2O5KqzSR7aVsiACGaMMwlDcB6xlsWr++q8aqRiWGHabjd+yQttwVy4SGOLsMpKggkruNxPX6Afuk6Z7tYo9puZSnb9o7kLBT2zI4ZkBIP5Zyvj2HJjQN6j9PdJO5h7U7JuBsmlgVHjIDuidpHlL3mO2/wK5v3cHQUty8h3HZcMGyKsRTEh3Zn7SubeFiihkYlhkMbwvV3pPqBb3UTR5QQRRyQ5qcpUgAWZy7G3IagCwBP686SN6r3WzMcC7SGb8OVgfcESquSIh7pbEqoKhVvIsSh4AxGu+inaYbiWZGhnCxCLuB8Qsssm4jHIU4Fwq0QPaqksQdA0Tcdqh7n7eMMuIDZlFd3XmqaRpnQA1ZKfJB1qYOrshS2DowRMh8OsnZkPj+Jl4+Kb9dYbb70IWZKyCZdtz7AiqJlWRm/usDs8SfcpdxWIYC/0/dntqrl2V7pmGOS5ACQgk1I0csrk+WEJfkiyH0cHVfex5ADDPnxljX63eu7LcZxox8kCx9m8MP6GxqPqLsAoXLJmoYkL8E8lgeONAbDaY2SMWN8ZFqHwOTRP66NR7F37hV8vpsWysKuv3VHOjQX9GjRoDRo0aBD68hZ+m7xUNMYJaNkfuEnkfpevjn7KYIvwXU5QkRkQR8z+5UUhyTagk+D7VFkqACL4+97pMlI+4I5F+Qfg+f5a+fbDcGGJtruYXMRirAhwAYIYgsMZQUxkaOV1KGv0yJUBS9Qz7NtoIEOCzLOjIY6RDD/akUSInBRmHJUgNZ/e19O2ZTtp2yGTEBSCCCo8EEef56+cwbMjtNJHEohi3Mrnsyx+x1AYjvsS7EuWMlBrBBxzN7r07AY9pto2GLJDEpA+CFAI/wARoGWjUO7jZlIVipIIDCjifg0eDX20mi9Qsr4TKFZWpiD7aonMX8UMvPC2f7uQAH+jUEXUI2AKuDd/z4NMKPNg8EfB486o9T6x2ifYTQvzQIpqr7+4Y/oWX40DXRqtt9/GyK4YFWAI+DRUMODyOCD/AFGvH+VEzCXd3z8fTmP8Vsg/odBc1DPtVdGVwGVgQQQCCD5BB4I/Q+dS5aA2gxvqbfSpMF2sYk7UM/dWmAB7YaKO1HJbzitsBzXOqEHSZNuu33SRIkgXtyIlIZAX/LbIRLSm1zDoKBUkho+bHXNjKOqxNDkBIIe77UMXaTvK7k1msoyRFZWB9/yARqp6sn7MA2e3ldpURmbI5sCzBIC7kgqxmdCtVQUt4TkL3WN0kc203kVgM8SPwADDumKgt/v4N+jf7Z1pt11cR93IcxqGAv6wwNV9iWVl/oPuNYn1BHYgROUGKIqGxUe+2saAfotffiyNab1ltA0Dtde11Y+CUf6sTRpwVVl4PK188BZi9QRkPmygo8itRvEI5WzzxS4E/bIfGk3R8VkC4YkHlLyJMJmVwB8UXiIH8LpXxpPuJizS9ziYGdVJHDWoV9vMsZ+bVkPtBEkOLXwWv48LMWIOUQJb79wDFALNu00QKgKD7oxwCMdBD03dRSKjAti6xKte4e7DcOMW5VqamXkkAEA4kKvlmYqrLiZWUoWzHat+40ihmJEhEhAMJJ+CpSrEe5GKqcR22IvNTEuKphHFPGtHMX21ZaU5xgmgqtUEeKAkOTTM6vis8hUKWSTH27XuJHksiFcmVSzFqJC1HCNyssAb3NHKlc/lMZFhAWrHZV4Y2x5cB7PkaWekfWJG8kChW78kMbrxGUdWYNIT5YdtZ25ojCJT5GrrJIsiUGdlCIFUOppFETvDiQdypR3bP2hSOKLFWpbWCCLrXckEZj3FutSAszyoyMwHl1Ld1bGPukWgKKgJem7KJphuJnhdTNPuGR9sO5hMRDEAzHlicAQLxLJZ55m6TtTF1GfaQ7qWf8hzIXZZWiaN1kgshRZykkQxmyQCf3gBNtetrtewyQz7mSRgiiMsA7rGYYmBcBDHJCBIXVvOJPjivslkj334hVDtIkiTRQhu5uAC5M6FOECurohlZcxHxRI0HIlIRZFCrj+bEMS2LFhI3ZSw25B7scLXWPYquVAubGFUnK4qqRt2yWYM2K5UXlyAJMEu6KKvKgiwBVWdx0kHHdQmFle5FnlCAtkDiXeTmMgyE9uNVBxolfGlh6UrwhUXbsAORFHA5RUYn60kKQkoFjFZsSCSzDwG99P76y8ZoMrZBbF4PyGHzWWQs/vAjmr023EeVCj58g0V48/+H9dfMui9adTE8ma4upaxiQn9jKjBuUiWfuSDNrABB+oE/Rt7ugF+vD3USAGPIuhYIHkedBJtoMST7ifFsbJA8ePA0a8bBHolmY2eAceB/u/9NGgt6NGo9xuVRWZyFVQWJPgAckn9ANBJpL6l9UR7JAzgsXdY40Ss5Hb90ZEAcckkgAA/oCh6l68VMS0ibdXsoskckm4kVRywgGPbXjhnJujwDxrHeoevru7nyaRNrD7ZGgMZMwkXcsyq1AUkMSNTD+1FckAg09Resd1MiLQhSQzExxZPI0MIcyHve3tklFQUoFyD33YWPoEI6Wg3EUJKtDC08aABpkZVY7iNbotFK8qGMV7XXxS2j9QZ97cLGxEabeXMkWBEM+wyAEG2Kxe4HEdv7gDWr9b7LdoNuO6iwQbiAoVVu4w9yk4px+SvvIoKwUm/3dB59edRhbblxFLDNLGYs5UaP2EZtH9QV3aggAtve1cFteekeuNxt5JO/EW2yKDfcDSR2skr/VzIEWN4ycjzCRZaxo9abRotpAJSkszvu2sUFZ2gmK45CjjaVYIOHg6o9G9PvNtJs2OCKwpxK6uV7kZQh4o+aHbuKQjjxZB0H1tGvVDqXSFlKtZVl+RXI8jz8hgGB+CPsWBynob1Mo/JmcjukvBmWPgDuwZOSckfIgFjangkLrdA6D571GCaJghUWSCgDey/oQKxFqDUUbH4M0bDIxFjBuN5mbkBcN3JAi5ZOrKqvGiDwZIsZQt0ru9kYlh9G3G3V1KsAVIIIPg2K/8AHWW6j6G7kjMjhAzq30gkBRYHN5juU9Paj3AAZE6DOJ1qSIYgBn90qtlkrytbZCjYQySHJwO2kcpBdSmp5N+CBh70HbaOhw0ZJG1jHFMxl7kT4WAr88ePe69CSj3Okb5WXKF2scggo5Dyt22kQYSRgZ3hYGkO4ieHuG2u2DN/enJCZFeigjwQxSiKNSckkGQogBuOm9SccIxYBiqlzYYgKmRrkDLC75vvfw89n60+ZIfEmwFJoBgFkVcfPK4g/bKQ8cVl9hI0d9wrEAip20TG5BkRGiRq7qApZjTN/wDWXIKlANd3/eBbtCaQZZZEoDkGzMhTIOcmBbFUBxjoAZHQOOudYiZQ0uRYZCMwMybgZ0qgdthw5aAEE45Ot/SDr53P0neyRNFikDxkQy2xYzyATsoL1kX9xxe/olHPtJ0zTqEqxmS1bKWCjl3GyEiTMhYeXHbIIC+1gqCvcum+63sQ32/BVh+Hymlk490aqjYAY5KzFsQbxIUOBkAQEfproW7MkaqkITbFSxdxIFmkyci8blMayZUsijJ19wxCjTT+qmOaTRoEXNJlvIewMJAAVGSlWhlFjlGk+V166XOdvAm2FndFO5MyAERSStkcjfBZmIRebC+MRrObfqiKu6lkIQLM0qGTJs9vITFt2SOMAyG4njC5D2NRvIABUlnaRSqDOxKoBDlgGhzCGj+cuCzRBfa2cKjIFeGDljG73DEpPZWRgLRZJAPZQCpCbMiufeVNGiAdU4d7EaCzQKxAUrPDuoFkxQrbNKXUWp+R8D5pg/2O1zDwFZMnyYqxuwXZXeNmVRImRVixGXKsQC2RBFDvY+woUi3UiNgZGaEbt7ZVai28WwzeMgRTAG6t9NiDgpizhvzDGFyJWRrVlVlEYjOTG52kZLI+K1P1fpU0bKc53tlAVAM8kUKO24K9lTYbBCBzILFlW5F1mLawzRu26jcD6nikJiMhzppI8kzOXLgA0ASGIGgQ+pdmsUkisEDNbL3GiEczLkop2qSWdJZciAFWrU2Odek2fdYviQ0KbtLQQq6VF7QUikdY5lmiFGgDafahp5tzG+3WeQsY5HCwpMHkkdaAI7aL3JCxRnWMEcUWqioWI+4/DyzRNUcWUQO6hczG6SYJBE0YVQwA92bsyN5sWFz1D0pUj6ZT4IEMTN5xjXb/AIjuryMZEO0QqeR4sMBWrnpecbZEEsXYE6PLk7gduOEIscbfwhIig+q8g7GiTqPcegZZtskMm9dkjSNIx2sBiiBCX9wl7jjJWKyJ7WIrnWO9RyxxSrCNvBNvTLGrS90bs01iim9a4pT7PNjlFzFjQWPWPV3jkWPZSJ2JpJJ1dY45wrIB+JjQygoi5N3M7xuR/cAK0q2PqqQup3EkU9nEh1ijZDk2LCWFUkjsGPkMSnLU1qh0Z6Y256Xt1jjs7RUkgljVXWVFBV1ETtkm4wJuNhxIBTax+3eQC0Z6OBjp5RQkYstxmZaNPnnf7nBPucBqp0bcIrJZEqlclVpmdJssCAmMayVHNG8jcFry4YHW46Jvmm2aMDyaFRrJQAFFfz8WNEEX8ePjXzrbLjs0iZfY0UOJYolg7jdzEW7FVJhU1ed5qCGB1tfSu1Ko35VqzKVMgAQkrwqqskrZIPaS4sVWTADQafpgpccCg5P6f9SbOu67sIwgKe27LYqKABPx4vxo0FvWe9WSKTt42+h5C0g+8cCNOVPPgskYPmxYPnWh1i/2iFsoApIyj3y8cWfwrlQWH0j2k2ObA0HyFOpPupO7Jw+5dmZgAfbIQAvNHFY1b2g1SX5JttHOPwczHLJo3mYMo8T5PEtHI9sNtUsEch3+GJ0s2xyhqMZZRoqouLcuhFhsrGKSSv2yfZQclscVbdb25DmOMd1dwi7ZQ4kYPi6qEy+HpIHU/wDrJD5K5B667Mr5vHUkckO52zlBfMaNNAWr6cEVeCBjieBgRHvPXm3eSbbqszRYpK+Skg339rGb+4Cu/H3IPwNfP4th30VniSa/wrxTe0yNFFPHGwcAXl2JULA8UA11io3X7SyoeBjRBj3KFBIiNIWEREa5qwZyQCBV8WPjQLuuuWi2UUcnuil3e3DkByRDFJGCaI95RV5F0x+nitL9z1WeCOZIU73dSR5SsbMxVmjAZafNysc6NyaKgcC8jLuenTy0YdsVjjaV4xUcpDOqo6uVnFHFGU3bWxv3UNcgj3kEsc4Vg6rMVSRYPcspDDuKkyurfJNGjxXF6CpJ0ZWLzDaK6HuO0g25kDGR3lyxcF0QLgcfnnGgQz7j0L1J/wAPMZD+RFKyxO5PEaKuYtzeCSZoCxv20fGsnsdttZ90v5UUMTxyDukg1m5DQgowjANviZFJAZAtjHWj9T7UwRxsGiG2SSBAgQKu3QkAvy4RjkFouPbl/Owv771/GkyoqrJGxZTIJETF1QSEYylQQFZSTmDbAYnkhzB6hgeGOcSosUihlZ2CAg/7Vcj5Hxr5ztN/IVSSRmPaUkuZfzIrQoI3MjBWbudthZY+8/SONLj6hm7j9nbmElkXlgrsq0xjBcutsWK0gGTSBgCVIIfX93v1jjaVzSIpckAn2gWTS+f5DzpFuZdtNLGKkWQsVQlXCZANNiwBqjgxINZeD5A1Nt+lgbMwTMqgo6Ni3tWM5BQrED6UIXIgfTdDWA2XWoYd5JIPw8jCdqdJ4IBNKYVUSuHcksVeRRVR2zNWRGg2i+ku3xGzBfavtvIqLI5V0AILtXBHjiwDrNp1F9lMqtGQWlKAFJUErDJu4nbjlPvOTOiLQqIkg2Sw6j17eyFRj+HSjZSSFwwJABWXnkDI1xzj5F6V9HO4Td5ou2Wx+c68yvan6pZbZ/pBVFsmicjXIV4JhuN9E8ccaO7PIdvJYZZYFilKdxQRCzMxlb2nIiPIBvpu+ruqythC8L7SCWVGeWZhTy5Flj7sQlWIBliIZlIIBHtx55t58epTyyNHEsbyOjvIio77iPbIAGJo4pDLYNGitX50+3vXYdxA8cjwyoy0exJ3JA2VqFSHNiwOJBA88/GgWbnubfbOmcMcssnbTtmUnvykxmSSaZgZWAIe6BXs0CR4m9Y9Ch/CRvFTQxIImVbbLbisgpH76YLKp/ijNfUdWuj9CllxlfPbLGpWBD23kXgK80gYOquygIEslFDWbZhrTttz2iC5c0fc4Xz8E4gCh+g0HwudCGKtgCGbkKhXJARkGOVq6kMDVt22PizrV+iOo5LGgbLtbuLA2Dgu4jk7kQwJGPBOJoi6r2jWc6/007WaVU+FXtqBJmEGRgAasroTbehRKxjwdab9nMOQhI5y3E8gcEtlDt0MaEsSf72exyRVVXjQbPrHQYnybsvKzkWvfkRD88jLEeB4U81/PUO69J7dn4hOVL73lmIK5G0sSXYq68cjUvU9+8M7F5FWJk9pbnFiQo9tCwGK/vWe6BQxB1elmQlQzMWjHcJGarVFLJBog21Kb8XXssAnj9IbRBSRdntOMXLSqnvxzMeMorINhdjn4aq142/piJr/ACAFDj2tPPYay8hoMVLXgwIvnInkaZHfLjJNHhbhO2ZJGCv+6lqf7L3kpVWTV/pXXq1zxFAVEjvYKtcixIwNg/QUb/HjzfAUdn0vbuIWicxd5Qckn3AJbEEYM5Acix7HTkXY4K6xfpj05EiJJulfCcwuEcCWTcSAKysnaORUWcQQKBsigTra9EgZoNqyLeCQkEjyosZhgT8HhaDYNIP3hrJ9C6HNJBExjafOKNVz6m8ICqAtKu3i9qZcBcmBoHzoN/06KJS+4MPZdwoYljk1CgZEFrkB97IF3r4/1Lp7LPuNqkanHcNt4qKEHvEPCpUrVR3R5/dANhVx2PZG1ZbgfZSTH2yruX3W3kcDJFcOQS/FglQWAIV7oapDoMcO8cxAiQqs0Kqtqu43Ge2mKhibCYGYKPj58aCPqaZEogAjEixI1QYdvtJFTGYlY1ZYYmVqNicgA3rZ+lYiYmLLIGyAv8ru+0FFkZ1Ny2AachbUj2+TrBNJGdwBCUYrGNvEA0EmEVydqhIgaRBGAXBdSCv1MPH0X07s1TbJ2gAt/wB2IRSVxgYhgQaHNk+bNjQNNliJSFv6LOV2PdyKPiybOjUmyU5EnLGvL1nd/pzj/PRoLms76xhsbZhXt3CDnj+1SSDyfHMo/wANaLVDrm27kLDm1KSALRYtE6yqBlxZKAaD4J0FB3k7gISHIL3PbkyhF7YEoqQxxdzIZFFEgamPDvNx0uVZUBnf8plkU4AjuRM0IAiXmQZxx2HYkvMFFO7uKj9V28Oz7u4RTCzFhF21HdkZjJLAiMPYqtQzr2pZruMoTDv+0CRK/Dh4QCCE7hljB4JxSUEpbCxTcAkfJOg+l9L6IX3cME0kckL7hjInaKGV44WkYD3MrxsEgeQDhiUqxROo2fpyBk3JTbxuXM8MJWKEKoizWziMUJkLrkeSES/nXzf9l/qafd76NGwPYjllSlCHJIDAqnHgjFvtdgc1xr7j0sRwxptyyZov0gjIgH6yvmySCT/Ex0FKD0htPbe1goIowaGJiD8kuVtjVAkn92/vo/zd2vbUHa7eB34UdqFiG5aha0xxBP8Aj9tMTJao8v5ZVuAZOMiSi2VoNYI9psWw4sDVpd2lNTA4WGrmiOSKFm/086BfJ6eg9oXb7eifcDGv00br21d15/X51RX03tnjkMMe2DPmEdYIiEIGOJFe+mVrv7kfGne3wLZjhnVfNhiq2RatRFZ88WLo69x7kMDww5I9wo8Ei+fg1wfkc6DOwdO2+4gV4oYELMmWUCEpiw7qFXUUwpl9wFXf8p5fT23jjjLQxHDHuYbZCZLGB9iqSoyZW48VyavUU21mjbMcFqZwhLL3CgRhTVkDiKsDkJdW2pdj1UIiKVAQFUsuSVpfBLAljeJFmyrX5WtBHvugbWFGlePbBFYub28X9mFrtg8clqIY/etc2fRlmgykg28ReJCCIY8oiUBIIkUi1JoeRx8aqesN3I+0lQMsRYxKGotgcgSW4oqQCQ3AqyeVxM23oQxmu2qxJHIsjZhRQKpI3KsrBiDIBdkGyLGgYL6Z2uWQg25Urwogi5PnLLH7UK1TboW0mQxPtYYy8as6lIrAaw6gr+8vHuHAyXVmTeghcMlERBeMUDiKDAV/BXK+CDx9SHVZeshdxbWRTAlVJGBJxkHF4gxkGr5ZSOCtgdO6KrJR2+0yX2OTCvMisAWoKBiye4c8Fhqt6k6BFFA24jigimgYOHjTtkRCQF0JWiwaLJWB4JN0NXZd63dIMS5Aqy8E/mL7ZEyPGTR0UPFjgjjSHrO4LbPqqckPHu2UWTQMKOpAPhSGBoeC3jydBJuOsRbUnOaTZ2zEieNkic2RkHQMhLBcjiwPOXFirWx6xBI4j/FDcv7SkS/mLSt9bFFB+R/aMQCASfnWtZAy0QCCKINEH73fnWO6t01o5IzDI2Kt7AcmEDUAVWyA23cAo0ZIwJVgUHKhjfV/Td40wkki7bTJUQjKewozMEkYcGQl2c4ggK0lEBSRr/QG3IiEkaEiPbQxojEWGcfiZBZHAPciXkCsPHGpfU4/0XcycgxI06EcFZIV7qGqNE4Ym+CDVtxWk6FtBHCOKLlpCBzRkJfHwLCghRwOFHGg51bbF0FLkwIrxx+6bsj24lga5rkc46QrsyVIRmWVPpZQoZxRAVwwpmCgEKeLBXwra0crhwGwY4uKHAIIJTLlgCtEt+o+CaGqnVdhHxKQEwLO0gq1FDLiiWJChbq+Bz8aBVLIrJR9qgWpf6VXgvA8hFKhABR/IAB4xo9Uksh5Jy+B7mI4En2XcILDr4Zf0Iq6+yJkYkGjSsApC5E5FgwN4ng8fQ/N8tpcuMuVSxySx8kwuhb28LIA3AmQUMiuLeDQNAJ/S25T8GiPgAkSg8gIyY2JR4pXpjz9JDA/SdZz8VuFZ4FdEEczop7IZysrPPC4LPiUwJAOHlXFE+dCIiAWRM6GQIjyU5WRJGLAN0A0eQNgEGyCfHqjpaNNtprKZEQlgDQLW22ZgOGxlGABofnEE0dBlraaKZJp3KybeSRHbtKI5YXXtuO2isHVseATQZR9V6f9GG6bc7Z5tnJCVinjlt43iGYjcMhQn9+MoFoUHb40/wBn6UgSQSYB2UkoZACY8lRWCWOAe2p55888nTm9BnJ/TYk3Id/elMcCPy87xyKeGfAlc2skFgeDQfbXbKgpRQ8n+fzwOB4+Pm/udexMOf016Vr0HdGuZaNB3XCNd0HQflv9qUDCbJcuysu5iHntrIkz5Iq+AQhi8Dn9SpOsNev2PsfTkcccsTASpLLNKRIqsLmcyMtEUQC3F6V7/wDZd0ya8tnECeSUBjPx4MZFePivnQYT/wCj36Xwim3jimkPajJH7i8uw/QtQv8A1D9zrdP1veiUJ+AiDSZ0fxS8qlckiE/xDjnWk2OyWJFjjUKiAKqqKCqPAH/9/wD30k9W9HmnAEJCthKMizJiWMZAyT3LYRha8i9A9jFgZAA8WLsA8fPF6j324SKOSRziiKzsfsFBJNDydYTqfpfqVu0Mosxoij8VKpQclwtR4XYWpKDYhgbysd2fSt9LJvknmsiJhDEHLR/6QMlYvgthe1gLU0e6eMgAGp2nW4HVXyVWKSNTACRQrCOQVzRDkIQPmhzq9s94sotbKmiDRAZWVWDLfkEN5HyCPjWK3vQZkKzJEStrNInseYXvPxbwoi8OSWBDBv7oDksK8zbTqXtCpIQwKxnvLENsWjU5yBcjNRaRBYJUpYBJVgG5fpsRjaMoO22QZR9JzvPgfcsxP6k6Xrs4JWdVAqNhG6hfbkoWRfIrJCysHX6STzY4R9U6M256eU3cbmaNQLj7U0hfAK0iqwClmBbyAwFkUaOl8XQNzJtpZJIqY7eYiATSj/SFkl7ftQ4spXtjLI8AefOg0fWfTXfj7NrgT7skD0B+6EPtIJrg8L5WiFIsN00nIlAxKqlNZR4+fy2Tx++3uA54vxjpnsYcI1WySqqpJNkkACyT86sXoMpuNk2NuoLe8KMbzSiBGwY07hLU8065c2AwWdSiuZXUABgKLDJVkDZ40lloWBDkih4rmUY7qZLoEAg+f0/XWV9QlYJkZfYJI5e44hk3BwQqccE+lT3HYmvND5GgHWj4agMGBdsgkdtaijc0TFSD5ZDYuq1Vl2xaLeEjzHuMjXtLNCASvPCv/aKRdZSqea13/LKM6iSMrMkauxUKQsiw93i7ohGZQ90cip4I12Dr8a93KKTFhIxX2flIEgdkyzNq/wCIjIUfSWcWAL0DTbdevabdyrVLDEwIFm2QNQABs19r8HjVKXqSKMjYU/x0h+ALEjAnkgA80eMl4tFs+k7dEihELSFTt4XaRuVHfO2bLGQB77bqMV9tLwQeK49ObZiMEHdlVCtbfakkuJjbNue7yo2znyAfaL5JAXJN6N+Y4ISexJ7ZJVa0I5kkijbGpXKJXsJRcnyLNhf0crrEdM6gqOHMTtO5ljXOTNzhOYVXuOx7YOORVaWwTzxp30/1YkzqqxuFfEBjjRZoV3AWgbHsbkkVYrm9BZn6OzMT+InAJvBGjUD9A2Gdf73zqA7Dcx8QzZKfjcBnK/qsiFWP8mv/AGgONVZ/VIEpHbfhnRR7KkdZYYBRy9ozmAsj+I/ui4tj6vMjkCJsWC9u8AQ+Ej4OQ3kiJufA45N8Ba3vS9w8UmUvcLLXbVFjjYWCy2SzguoKZZ0M7rjSXomxmLxBlkyjkJaRzPytPYCzAKhYMFwhLoBdNSpbzofqbv4K0RRmiSTyKJZEc42bZRnWQB8G61Wl9WsyoYojkzwEKSvvimLhGBulJMbXfgD58aBfJt5EyMcTjdK07M/ab3x1L2k7tYyLRgAjBNFRx7eI951Hcw3ZI995CFPeQm1FsK9qAvMM/wB0xouRoK12P1yuLO0ZEeSYG1ywaGGXIqTZYd4CgK5FkGrlfrMbShZIi+EgqRljIjYzNtkIyJa8lHIHg2aqtBW2+63qkUrBBa9tYVH91K+Q+nnNIlAtRbsCfcpU6bvdySkk0cpMa7qvacnFQtHY7cds1OF/LU8VVg69v64/eWMlEEpkAKMQqRrIHDBqPtJNKTZoDg3q1svVw7ohZCWMkq2o4VRPNDGaHm+zyfjz86Bds4N9EwRgF7zq7yRkzBCx/PA7kYWNeUwByqn5bxqDabjeJBGQJs+3tQxMVyu2MncDHtsbDBR7hVV71yL6by+pmjnlzQ9tZBGuOJ4EH4l5CSQeFBGIFmh+tEnrVVBuB7UOzgNGcVRYXu8hkSu4jIA+bHHnQXfTHcG3USly4aQEyLTH8xsfAAqqogURVEjnXNXum9QEqZYlCGdWU80yMVYWPPI86NBc0aNGgNGjRoDQRo0aDhUaWv05hu1lUDFomjk8WaZXiPjmspfn9/TPRoPPaHPGgxjXrRoOYDR29d0aDmGjHXdGg5jqKTZozBioLAMAT8BqyH8jQv8AkNTaNAsn6BCQwCBSYzGGA5VSMOPsQOLq6oeNd2/p/bxoEESViV+kchsQw/kcE/7q/AGmWjQJIfTkYlyKhkXAxKVA7RUkmmFFrbF/fdNkb51Yb03tvd+SvvILfrVkfyrJvFfU33OmejQIofTqeGWMoe7kojxJLyiRCCD7a5uvqY5CvBsRrs0wIMK8xlCCg5dezGV+5ZAEWvqAoXpqdZZvQMeTtmfd3CB8KzCoyBdfl5OQBXLDxiNBZ6jtdq4YB4lJEjX+WSLbORqa7GUVseOUPIIseIdpt9tGqhBIysFUKq5mTBjQFhVPbdjRIAQnwNRL6BiCFc25dGvm8VBDJd+Gzl5+Mx5xF2dt6XKRKiye6N+4jspb3kOhzGXvBRyvkGgKIoaCTpce0Ro8FSKVlxVGpZMUAUqFJs4hQCRfCryQAdVVk6ae7HcGK9uWT3qFXIsEJYGl5BoWAMh/FzJufS7vLDI07HtsjMKoOUcuLCkCrYgBg2NKVIOeUMPo8oEwlUFEgCkx8ZQtI2TBXGQbutYBBvmzzoLU+w6eSVZdveKuVJT6AAiuV/gAVAD49qfwiq273u2Dflw94sBKWi7bUFdnDi3BciQSNSBjkDxZFwt6FHb7Ql/LwqigLZdhdqWJsAr20BxxuyfdXGpt56SZwwEqAM0jW0eTRmR2fOJw6mOQZAZe4exDiKNh3b7XpzhaWCu66DlQWlT8tlAv3GlrHngLxVan72yEy0Iiy94lgVIjKkNJmQfa2UpbnkFmPFnUMnpQlge6KzlY+zkpLMu4xvLhgyAZVVfu3zqMejj+UTNzDxFSVQDK6Z+78ysaI4BuwEYZaBvNDtu4A3b7rkuASubHDtswU8t7PaT9uNU4k2GChTAVfNFp0IbJkDqDfutljBHPhR9hru49PM8jsZBjImDgILpe5gVYn2ECU2aN0KxsjVJvROQfOUMzpIhIShTrt4+AWJ+jbKCCTeTeBxoH+yETJlFiyMS1qQVYsSSwI4Nkk3970a8bDp/aVhleUkj+PHcYvX9Mq/pruguaNGjQGjRo0Bo0aNAaNGjQGjRo0Bo0aNAaNGjQGjRo0Bo0aNAaNGjQGuaNGg7rraNGgBrujRoDRo0aA0aNGg4dC6NGgDo0aNB//9k="/>
          <p:cNvSpPr>
            <a:spLocks noChangeAspect="1" noChangeArrowheads="1"/>
          </p:cNvSpPr>
          <p:nvPr/>
        </p:nvSpPr>
        <p:spPr bwMode="auto">
          <a:xfrm>
            <a:off x="101600" y="-876300"/>
            <a:ext cx="2495550" cy="1838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charset="0"/>
                <a:ea typeface="ＭＳ Ｐゴシック" pitchFamily="-128" charset="-128"/>
              </a:defRPr>
            </a:lvl1pPr>
            <a:lvl2pPr marL="742950" indent="-285750">
              <a:defRPr sz="2400">
                <a:solidFill>
                  <a:schemeClr val="tx1"/>
                </a:solidFill>
                <a:latin typeface="Arial" charset="0"/>
                <a:ea typeface="ＭＳ Ｐゴシック" pitchFamily="-128" charset="-128"/>
              </a:defRPr>
            </a:lvl2pPr>
            <a:lvl3pPr marL="1143000" indent="-228600">
              <a:defRPr sz="2400">
                <a:solidFill>
                  <a:schemeClr val="tx1"/>
                </a:solidFill>
                <a:latin typeface="Arial" charset="0"/>
                <a:ea typeface="ＭＳ Ｐゴシック" pitchFamily="-128" charset="-128"/>
              </a:defRPr>
            </a:lvl3pPr>
            <a:lvl4pPr marL="1600200" indent="-228600">
              <a:defRPr sz="2400">
                <a:solidFill>
                  <a:schemeClr val="tx1"/>
                </a:solidFill>
                <a:latin typeface="Arial" charset="0"/>
                <a:ea typeface="ＭＳ Ｐゴシック" pitchFamily="-128" charset="-128"/>
              </a:defRPr>
            </a:lvl4pPr>
            <a:lvl5pPr marL="2057400" indent="-228600">
              <a:defRPr sz="2400">
                <a:solidFill>
                  <a:schemeClr val="tx1"/>
                </a:solidFill>
                <a:latin typeface="Arial" charset="0"/>
                <a:ea typeface="ＭＳ Ｐゴシック" pitchFamily="-128" charset="-128"/>
              </a:defRPr>
            </a:lvl5pPr>
            <a:lvl6pPr marL="2514600" indent="-228600" eaLnBrk="0" fontAlgn="base" hangingPunct="0">
              <a:spcBef>
                <a:spcPct val="0"/>
              </a:spcBef>
              <a:spcAft>
                <a:spcPct val="0"/>
              </a:spcAft>
              <a:defRPr sz="2400">
                <a:solidFill>
                  <a:schemeClr val="tx1"/>
                </a:solidFill>
                <a:latin typeface="Arial" charset="0"/>
                <a:ea typeface="ＭＳ Ｐゴシック" pitchFamily="-128" charset="-128"/>
              </a:defRPr>
            </a:lvl6pPr>
            <a:lvl7pPr marL="2971800" indent="-228600" eaLnBrk="0" fontAlgn="base" hangingPunct="0">
              <a:spcBef>
                <a:spcPct val="0"/>
              </a:spcBef>
              <a:spcAft>
                <a:spcPct val="0"/>
              </a:spcAft>
              <a:defRPr sz="2400">
                <a:solidFill>
                  <a:schemeClr val="tx1"/>
                </a:solidFill>
                <a:latin typeface="Arial" charset="0"/>
                <a:ea typeface="ＭＳ Ｐゴシック" pitchFamily="-128" charset="-128"/>
              </a:defRPr>
            </a:lvl7pPr>
            <a:lvl8pPr marL="3429000" indent="-228600" eaLnBrk="0" fontAlgn="base" hangingPunct="0">
              <a:spcBef>
                <a:spcPct val="0"/>
              </a:spcBef>
              <a:spcAft>
                <a:spcPct val="0"/>
              </a:spcAft>
              <a:defRPr sz="2400">
                <a:solidFill>
                  <a:schemeClr val="tx1"/>
                </a:solidFill>
                <a:latin typeface="Arial" charset="0"/>
                <a:ea typeface="ＭＳ Ｐゴシック" pitchFamily="-128" charset="-128"/>
              </a:defRPr>
            </a:lvl8pPr>
            <a:lvl9pPr marL="3886200" indent="-228600" eaLnBrk="0" fontAlgn="base" hangingPunct="0">
              <a:spcBef>
                <a:spcPct val="0"/>
              </a:spcBef>
              <a:spcAft>
                <a:spcPct val="0"/>
              </a:spcAft>
              <a:defRPr sz="2400">
                <a:solidFill>
                  <a:schemeClr val="tx1"/>
                </a:solidFill>
                <a:latin typeface="Arial" charset="0"/>
                <a:ea typeface="ＭＳ Ｐゴシック" pitchFamily="-128" charset="-128"/>
              </a:defRPr>
            </a:lvl9pPr>
          </a:lstStyle>
          <a:p>
            <a:endParaRPr lang="en-US" altLang="en-US"/>
          </a:p>
        </p:txBody>
      </p:sp>
      <p:sp>
        <p:nvSpPr>
          <p:cNvPr id="3075" name="AutoShape 6" descr="data:image/jpg;base64,/9j/4AAQSkZJRgABAQAAAQABAAD/2wCEAAkGBhMSERQUExQWFRQWGBcZGRgXGBgZGBcYGRwcGBgYHRgXHychGBojHhgZHy8gIycpLS0sGx4zNTAqNSYrLDUBCQoKBQUFDQUFDSkYEhgpKSkpKSkpKSkpKSkpKSkpKSkpKSkpKSkpKSkpKSkpKSkpKSkpKSkpKSkpKSkpKSkpKf/AABEIAMEBBgMBIgACEQEDEQH/xAAcAAACAwEBAQEAAAAAAAAAAAAABQMEBgECBwj/xABMEAACAgEDAwMCAwUDCQQGCwABAgMREgAEIQUTMQYiQTJRFCNhB0JScYEzQ5EVFiRicoKUobFVksHTU2OTssPUCDRUc6KkwtHS8PH/xAAUAQEAAAAAAAAAAAAAAAAAAAAA/8QAFBEBAAAAAAAAAAAAAAAAAAAAAP/aAAwDAQACEQMRAD8A+3aNGjQGjRo0Bo0aNAaNU+odYggFyzRRD7ySKn/vEaoL636efG92p/luIif8A2gd6NZyX9ofT1NfiYyf9UO3/uqdWf8AO2AiwJ2/2drumH/4YtA60aQN61hH91vT/LY7z/xi1wetYj/cb3/gt0P+seg0GjSBvWkQ/uN7/wAFuv8Awj15/wA+If8A0G+/4Hd/+XoNDo1nx63h/wDQ73/gd3/5WvSetIT/AHW8H89lux/8LQPtGkcvrLbLy5ljXgZSbfcRrzwLZ4wB/U6bbTdpIiujq6MLDKQVI+4I4I/loJtGjRoDRo0aA0aNGgNGjRoDRo0aA0aNGgNGjRoDRo0aA0aNGgNGjQdAv6z1ZII83trIVEUW8jt9KKL+on7kAeSQATpYnQ59z7t1KUU+NvA7IgH2eVaeY+QaKp/qnzo6av4ndyyt9G2JgiHNZ0DPJyPqBIhBF/Q/PvIHvr3qxdpPt4WUkT5+6wAgUKATfkF3Rf0yv40FvYeltpD/AGe2hQkAEiNcmrxk5GTH9SdJ+s9cbbzyJDt4ysMUU8hvFu07yo+AC0WXtZcnkWPNaqdM/aYk0SSYomRJbKZCkUCKhkmZgtimkEYUry3zXu1NuPXW2Vg8kX5b5xmU4EYJuDtyx/8AVXchN8LfGgOkeu+/uFQqkURWMhndg8hlBaIRiqYFQCf94fGlm+/aU6TvEIAWWQxAsxC5CZ48ix8rgsbeBy5F+3U+09YQZ5ptO2sULl5GXttHFG8kcca+yvcYjUbMlZAcm9Vm9bwTyLHHskkMj7ZW7pRMJNzm4DjBySDt1ewDl7GB4UkO7r9qGLShI0dFeBIpR3GSd2wEyx4Kc3UyLSLyRldVpl0D1wdzuBB24zxRaKUvgwijlcspQYx5SdsNlZYVQ15g9SRttdzJPt0jaDKcwsv8JJjYuVwaQvGVyQuAy+b41Wh/aKgkjI2zDuIhlazmjkyx4FMcpCrwlPINe6goJ0Hdn+0uMzBZhHDG24mSOR3xV4I1eplZvawziINGh3E+5036P6rG72rNA23fcqGuISkqpDsgsoCwU48HHnjSKP8AaGgjI/DJkqK4RJUKASNtguLBPtu1J48qRzYYt9r6oYbSbcywJHjI8Sxo+bNIsp24UsUUDKWgDyAGsnQIX/aTOAjCGJl7KzswJxxk2888UYLEENlAVLUbGXAPGth6U6udxAGZ45HBIYxKQgbziDk4cqCASrstg86Tbr1lGiSKV24lj/DqiiVWjZpjh9QUHBGyyIW6BNaXz/tHeJS526BRHSVIHDy9x0YWn0RHtSlWKjLH4ogB9E1mep9NO0J3O3U4hi08KfTIh+qRE8CZQA3FZgFTZx0pb9pmTLGkWEkncCCY4ixOkCPa2Gj9zsaOX5ZXyQdanonXYt3CJoWyjYsA2JWyjFSaPNZKdBe2syuishDKwDKwNhlIsEH5BFUdS6z/AKZPafcbXwsMgaMcf2M47igCycVcyoPHCCuBrQaA0aNGgNGjRoDRo0aA0aNGgNGjRoDRo0aA0aNGgNGjRoDUe4nWNWdjSqpYn7ACz/yGpNJPW8zJ07eMv1DbzV88lCBx/XQefRUWOw25NZSJ3moUM5yZnNHx7nOkPXfWW2jbcPNtH/LDQM0giIkPafciHHJjiyoCDVW4vwdbeGAKqqBwoAH6AcD/AKaUdV6NtLMkyIM5IySzMAZCvYS+asq+H62B9tAi6INjuslGzXt7ZeyruEJYRimjAJLMq4j6vsD+ulGy9R9OszRdPYTGnxwRZTCEM/fAYgFQUIoEkupAvzrQbOfpm3laSLthy0aZAu1dztBcSbAVsobZeCSCTxevOw2PSpdoWVYvw8bdxiwdcWVbyfuEMR238NYKMByprQL4fUuynldxsu48MjQqwWFmJYytJQYjE1CzkE3Tr9zr3P6w2fbkmWBezC+3USN24hlamKsqpYxLfn280vI1Z3EHSSSkqRAhTuyZlKsElkZixdwCoLu1oT4aiK1J1mLpyieVoRIyS7ZHw+oSM0BhALOqqD+QxogEBbuq0EXRt3tnlaD8EsCblVl9wB78hHeKDBSj4gsfru1kpaBJv+pd7Ds8dwNr3Z5XES9uNe4SysRbAE0QmPzyR4F6RpvunSzQCPass06ZKgMcFRiVlD0JVVyT3GVowzMt803N3bdT2EqnaGJnQbvslJAXBk97rKTI5JiLROoP8S1Vc6ClJ13ZNBG0ewE0Ss/bCpCoVuyu5cqJCApom/Btb81p+u8R128cm3THeGRioKSRghe8C3tqQsBlwPI/S9Upj08NPuG24DbaTsSPgPaDHGjP7T/ZCOZQzUKReeFFTL1/ZrttnO0TIjGtsO2WZfy3wxRQSC8SlVAsnID50CSX1ZtULNJsY1jUzwZYLeECSuynKMRlW7RUKkjAZC68avDr22Yhfw8Dzxx9uRUKMsDd2OFtuXKg+ZiaAo4txzqfddZ6b2/eikGSYNGYjI6zNGzTIygNjIyZgj96yATevMcnSnxPZhLK4pDFUivnHFyjLeQYRg34xHnG9Api/aFHuFijbbQsZWfJGlDRxoirJK8n5RK0xI5XElGOVUdfQdrEo+kAA88AAEnknjyTd3+usj1fqXTYXj28kCyPE6KisiEISocMJNwVWgHH712RwdanZ9EgicvHCiOQQWVQDRIJFj9QD/TQL3GHU1ogd/atYrknbyLRv5obluNPdIupwD/KGyf7R7pf+8Im/wD0ae6A0aWdY6q0RVI17ksliNPF1WTs9HCNbFtR8gAEsAaI6ZvpDcm8EP8Aq7eFOOTxnuA+XFfur/TQaKtc0iHQtz/2juP/AGW0/wDJ13/I25r29QmP84tqR/gsQ/66B5o1nBtOooDW628vINS7Zk9vz7o5f+eJ1P07r7GUQbiPszMpZaYPHKB9fbkpSxWwSrKrUbAI50DzRoB0aA0aNGgNGjRoDRo0aA0aNGgNIfW7kbKWvkxg/wAjKgP/ACJ0+0k9aKx2G6xGTLC7KP8AWQZr/wAxoHelPqeOF9tLHPIIo3UqXLBcDVhwSRypGX+7pnFIGAINg0R+oPI0k9W7WKbbSI0sURGDCSTEiJgwZXIYivBrkfOgzP8Amx0pVGW5XCFRIuUkWMaNLEQQ5BxUttu2Pd4LKOAtX02GxEM0J3oy/KklkaWDuIIO12ywK4BVAjHuX97my2lk3pWDuSvHvYVdpO+2RYhVkn78WQSZcU90i8Y5ZKfjmTdehSRuGk335kjJJkwjxCDtuLAxaJXmiLExuoNLySt6C5J6V2br3pNzJI8xjRJ3lTJrBQRIyqFKyEklAKLHiiBXnddP6b+H3cSbiFY5ZY2kt45ER1KqiBCao9gqIz/CwA4I1Y3vRI98scL7vu9hy8naZVcM6N2foa0Ch7XLImgST5KTp/pXbPQTqSSTDc9wkNEyM6vI6rgGDoQJm9qOFDEnHkjQO5PSuzWWErLLF3VaNYxM+M0f9p2hmS6oKLYxsnBN8GtQS+munQrGBOYGiUzZRyojyopMpeQKPzQKY5Y8DKiLOrG+9OJuxA53Zk7KOEkVk5nDRnvEIcGK4H2EV7iDQ1UX9nu2jTbx94Yj8Kqq4QrJ2G7z4C+DKquWAse5jXLWFn/N/aRCe93PiqlpQ25Zse5F285AbzJRQRnfK2B4Gp930/ZT7bbIZUMEJix9ygMMW28YsEYEl6BFEMor9PPW/TQ3UjFN1gs0URZEWJ8+0zPHKGbkgM6XXnFRfOlsXovaSq8ybvIsQ7SxtFWUU77iQmrXHuPyDeJRT5uwtn0102SJ5ixCK8xeYyupDsDHI3cY8gHkGyA1kG71SEHSC0Upl7hRS6ye9zUMsm5eYuFPBcSkuCFcZgWBQa+m+lx7ZWk/Gd2IRRx4llWCNYhjkqhisZIrL4Lfa60uh9DwsuMW6JEW3Gyl4Q5CMH2sx5ThwGVKyoAkaC9EvTpJjvBIpcZSEsxAUQp2XbCQAhVDC2+DjrXq11WsBD6I2TgF9y0qRQlWUzBkAbGZ3sktiwIchyykMp/ntOmxBIo1DmQKiAOxBLAKAGJAFk+b/U6Bf1JieobNaPEe6cn4FdlOf/aaeaQi26oebEe0UEfYyykjj4sQ/wDLT7QZ3eTCLqAaThJoUijbmhIjyO0filLqylf4u0R8AHO9T6b1Pv7maA+2SWNUTMAqkLRFJqLBSrASqUUgsJFvxQ3m/wBhHNG0cqLIjCmVhYPz4+9gG/ihpK3piVQRBvNzEOKV+3Ogr7d9S/8Ai/HxoEv+bu6HTtvtkZ1dJnidyVs7ctLC0hBJBuNw4U2Qa+RpOnprqHamIjZZn20UcbmdB2QkEasqEEnMyq3NqlMWuzraf5I3v/20f8LH/wDz0j6lvd5HL+HO5IYybciZYoQezLnCfy3sHGYR2QAakXzoLez9P7o/jRuJFkG5hCjH6FYCaMhYmIxyjaJm5osXF1Wve8iJbpcPHdjdZnHysabeSN2NWAC7qnnnI1dXq43piVgok3+8PPIQwxZD7flxBhx9mB+xGmPSehw7cERJRY2zMzPI7fxPI5LOf1J0DBDwNd1wEaFYHxzoO6NGjQGo59wEq/k1/wAiT/QAE/01Jqr1K8OFDc/IJAoE3Q/kB/XQS7fcBxYsckEHyCNd1D09iUBK4myaoi75ujzzo0FrRo0aA1HuIFdWVhasCrD7giiP8DqTQdAh9Gyk7OJG5eC4H+PdCe2eLNWFDC/gg/Os5tv2ezD2vIgA3Q3GaFxM/wCZK3ucKCoWOTFV93ORyAoB/wBQhk20rbiNWeN6/ERKLa1FLNGByzBQFZOSyqpHKU1brG3O+WB9s8M0SSM7K7ntuwU9vPAEnB6YxmuQLogDQL936CkMZCyqWG+fcjudxo8HMoxKgj3ju2TfuKiyLseJ/Q8kke4WaTbSNKxkDmA5llKmIsxY4Ki2mKjgNdglga3Tv2ebpHDd9YmEokd4S+UzA7hxI4PtyuZEwbIFUILH21AP2UuIglxZ47QdwIueUW4kklcCVWHMciDHkEoB4Gg0mw9NGLdTsGVdvIG/KQucjJiWZlclY6buH2AZdy2Ht0sh/Z9j+FYzU23hCs1l1Z1MbJaS2O2uJYLa4tiwqtVZf2azmwG24xEWDqkiMRENuEjYF2qMfhsvqb3EeObs770bvphuVkl2wXcyQyvis1hoRCAikk4qwh5Yhvq8aCLY/s6DLEfxAZe2UJgQRrJEyQwgcMQQ8cRyI8llK1gp1fl9Fh02S/iD/ocRVHUDIzr20WU2SCq9tgYz5uifNnSPRk0e7G4doQQBxFGyH+zMQiJLEGBBTAVZam4+k09z+ziZzMDOFjcOAiA0358+5iL3/C0qXiecWHNig9wej9xCkQO8hAjieC/wxU9mQxhlyM/DWgo/c+CfKzcegIRGFffRo6ntNIMEHs24gjjILm3UrHKwZiTRAChq1f3n7NJJOTuG4eRhGR+WqvOu4xFc8si+cq5o1VeJv2e7t1ijfcIYkckhUAYlsxNMWcMWklErhlPAvgn6tB6n9CQEbhn3SqGVlJUIixI7/iMXtjkCGqmr24kUQp1e6B0gRuoO+WRHikjWJMVDNlm8wXNgZeXLkCvcDS0bpTfs2kaPckzK004IJMS9odvEbZljH0NGq4/vcM36aJP2asZpH7qhZJJHPsOagzGdFRgRjy7I93kgFVZ0HF9DRxxyHc7pVMcJVXRBCYIzFFBny7eVgrmlNuK+2n6HtYQolhkaQSIgDdx2jYKKUopYol/6oH66odK9IvthKI5z7tvFDHY5hMQkCsrEklLkyxbIr4BICgQOCI16fsz+YExmmBJG2VuWcseWnY2VQ82cmoDkGHpVjM263PxNMVjPm4YQI0I48FhK48/XY4OtDqv07ZrFEkaLiiKFVR8KoAA5/QfOrGgNGgnXMhoO6yn7QejvJt+7CoaeH3IpH9oAVdo6+5MaMv8ArRr8E256j1pI1Ughsnw4PAPu8n49y4fzYaX7n1Fjg5NJkysK8NGG7vPkhKu/nBh5I0FL1X1dZdrAY5Pyt1Ii9xSVHbZHe8gQVvAfb58asejeqPKGUoqRiOKSJRYKpIZFEbL8FDFj/wD5pb6n3Afaq0aiMQO0klKhaEIJo5JIwVILRyjIlRliGK2SLu9G38ce8G3rEvtIWjx5UpGzhhlwS1yX45XnzY0HnfdUdJwZOBTqwFjIq9KFF8loZXYAeSn3rTLpG7McUifW8NnEEWwokVX3YMB/T76zfX9yJJZqsq/ZVkIolliaQjlh22dJVwYj64aPxr1tkZRunBpmjKI5AHvAKxl+OHDRix49wNAcaDabHfiUMR4BABv6gVV1YfoQ41a1jtluO3KRdYye0A8GKMLGxv8AeIE9X94dbAHQd1S6q9KPcF5+Wx+DXP8AOj/TV3UO5ZhWHkmiavEc81880P66CPp0pZLLBrJ8GwP0v50a9bO6OQo5NzRGX+tR8Xo0FjRo0AaA0aNGg4y3pR1D0nt5mMhUpKf72Fmil8EcyREFvJ4NjTd3A5Joa+Weqv28baCQx7VPxBHmQsUiv7KQCX+eRQuqJ0G0foG6X+y38v1XU8UMor+EFVjb+pYnQ0XUlaxJs3T7GKeNif8AaErgf906wPpf9vkc02G8SPboVJWRXZwG49rCrF/f9DevriMCARRBHkeCPjQJI971AA57bbN9sN1JZ/o+3AH+OoR17fBqPTiR913MB/5NjrR6K0CR/UE6iz0/dE/ZG2rf/HGoP87Jv+zd9/htf/mNaLRoEI9TTf8AZ+9//K//ADGpI+vzMCRsdyD/AK7bVf8ApOf+mnWjQZnfepN3DGZn2iLEnMt7jKRY7GTqkcZVsVtiMhwvGo03G93Uk4hmh28cUjRC4jNKSoBzNyKiqwYECiaI551ppogwKkAqQQQRYIPBBH25/wCusLtN3/kvdFJrG1mKKsxHtV1UJH3HvhsFERJ8hIm5uQgHw9LSOP8ASN7uZLAtUKQIa/8AuVDgHwRmdMum9MjgQJEiogJOKihZ+omvLH5J5P31n/VfXlE0e1MzQqy9yR1LK7RgsBHG6/QSy0zkigVAIZ1IoL0COU/kGZJwQUl3bztKpX3KUEr59ux7hWLBmB8HQb0HRpR6f6+m5Q/uSoakiJtoz8cjhkPOLjgj7GwG+gUeoOp9pCFouQCFPAIzVSCf3QcqJ+LvwDpGvXJcTGffH7Rmclcxl1XLmjn2pLv+OCTjnhz6n2BkjLKLZKNAXaWM1x/etbOPzQFgE6y+wGRQ8E5pzdmy4diD4Ykx9y/kiav7QDQTyIzSdpzkTNiQfarflRd4KQeO4snfUfBU6r73eHBbCYS5SFyajzkfkmge2km3DtmbABbL9ZHmIYlSgKfiGUNdKVcxQmvskiiM8cqwvUG49smKMqKjCJXo1HgAsccoPAVZJZFEg+Ct8H3B63PU5U2O5KqzSR7aVsiACGaMMwlDcB6xlsWr++q8aqRiWGHabjd+yQttwVy4SGOLsMpKggkruNxPX6Afuk6Z7tYo9puZSnb9o7kLBT2zI4ZkBIP5Zyvj2HJjQN6j9PdJO5h7U7JuBsmlgVHjIDuidpHlL3mO2/wK5v3cHQUty8h3HZcMGyKsRTEh3Zn7SubeFiihkYlhkMbwvV3pPqBb3UTR5QQRRyQ5qcpUgAWZy7G3IagCwBP686SN6r3WzMcC7SGb8OVgfcESquSIh7pbEqoKhVvIsSh4AxGu+inaYbiWZGhnCxCLuB8Qsssm4jHIU4Fwq0QPaqksQdA0Tcdqh7n7eMMuIDZlFd3XmqaRpnQA1ZKfJB1qYOrshS2DowRMh8OsnZkPj+Jl4+Kb9dYbb70IWZKyCZdtz7AiqJlWRm/usDs8SfcpdxWIYC/0/dntqrl2V7pmGOS5ACQgk1I0csrk+WEJfkiyH0cHVfex5ADDPnxljX63eu7LcZxox8kCx9m8MP6GxqPqLsAoXLJmoYkL8E8lgeONAbDaY2SMWN8ZFqHwOTRP66NR7F37hV8vpsWysKuv3VHOjQX9GjRoDRo0aBD68hZ+m7xUNMYJaNkfuEnkfpevjn7KYIvwXU5QkRkQR8z+5UUhyTagk+D7VFkqACL4+97pMlI+4I5F+Qfg+f5a+fbDcGGJtruYXMRirAhwAYIYgsMZQUxkaOV1KGv0yJUBS9Qz7NtoIEOCzLOjIY6RDD/akUSInBRmHJUgNZ/e19O2ZTtp2yGTEBSCCCo8EEef56+cwbMjtNJHEohi3Mrnsyx+x1AYjvsS7EuWMlBrBBxzN7r07AY9pto2GLJDEpA+CFAI/wARoGWjUO7jZlIVipIIDCjifg0eDX20mi9Qsr4TKFZWpiD7aonMX8UMvPC2f7uQAH+jUEXUI2AKuDd/z4NMKPNg8EfB486o9T6x2ifYTQvzQIpqr7+4Y/oWX40DXRqtt9/GyK4YFWAI+DRUMODyOCD/AFGvH+VEzCXd3z8fTmP8Vsg/odBc1DPtVdGVwGVgQQQCCD5BB4I/Q+dS5aA2gxvqbfSpMF2sYk7UM/dWmAB7YaKO1HJbzitsBzXOqEHSZNuu33SRIkgXtyIlIZAX/LbIRLSm1zDoKBUkho+bHXNjKOqxNDkBIIe77UMXaTvK7k1msoyRFZWB9/yARqp6sn7MA2e3ldpURmbI5sCzBIC7kgqxmdCtVQUt4TkL3WN0kc203kVgM8SPwADDumKgt/v4N+jf7Z1pt11cR93IcxqGAv6wwNV9iWVl/oPuNYn1BHYgROUGKIqGxUe+2saAfotffiyNab1ltA0Dtde11Y+CUf6sTRpwVVl4PK188BZi9QRkPmygo8itRvEI5WzzxS4E/bIfGk3R8VkC4YkHlLyJMJmVwB8UXiIH8LpXxpPuJizS9ziYGdVJHDWoV9vMsZ+bVkPtBEkOLXwWv48LMWIOUQJb79wDFALNu00QKgKD7oxwCMdBD03dRSKjAti6xKte4e7DcOMW5VqamXkkAEA4kKvlmYqrLiZWUoWzHat+40ihmJEhEhAMJJ+CpSrEe5GKqcR22IvNTEuKphHFPGtHMX21ZaU5xgmgqtUEeKAkOTTM6vis8hUKWSTH27XuJHksiFcmVSzFqJC1HCNyssAb3NHKlc/lMZFhAWrHZV4Y2x5cB7PkaWekfWJG8kChW78kMbrxGUdWYNIT5YdtZ25ojCJT5GrrJIsiUGdlCIFUOppFETvDiQdypR3bP2hSOKLFWpbWCCLrXckEZj3FutSAszyoyMwHl1Ld1bGPukWgKKgJem7KJphuJnhdTNPuGR9sO5hMRDEAzHlicAQLxLJZ55m6TtTF1GfaQ7qWf8hzIXZZWiaN1kgshRZykkQxmyQCf3gBNtetrtewyQz7mSRgiiMsA7rGYYmBcBDHJCBIXVvOJPjivslkj334hVDtIkiTRQhu5uAC5M6FOECurohlZcxHxRI0HIlIRZFCrj+bEMS2LFhI3ZSw25B7scLXWPYquVAubGFUnK4qqRt2yWYM2K5UXlyAJMEu6KKvKgiwBVWdx0kHHdQmFle5FnlCAtkDiXeTmMgyE9uNVBxolfGlh6UrwhUXbsAORFHA5RUYn60kKQkoFjFZsSCSzDwG99P76y8ZoMrZBbF4PyGHzWWQs/vAjmr023EeVCj58g0V48/+H9dfMui9adTE8ma4upaxiQn9jKjBuUiWfuSDNrABB+oE/Rt7ugF+vD3USAGPIuhYIHkedBJtoMST7ifFsbJA8ePA0a8bBHolmY2eAceB/u/9NGgt6NGo9xuVRWZyFVQWJPgAckn9ANBJpL6l9UR7JAzgsXdY40Ss5Hb90ZEAcckkgAA/oCh6l68VMS0ibdXsoskckm4kVRywgGPbXjhnJujwDxrHeoevru7nyaRNrD7ZGgMZMwkXcsyq1AUkMSNTD+1FckAg09Resd1MiLQhSQzExxZPI0MIcyHve3tklFQUoFyD33YWPoEI6Wg3EUJKtDC08aABpkZVY7iNbotFK8qGMV7XXxS2j9QZ97cLGxEabeXMkWBEM+wyAEG2Kxe4HEdv7gDWr9b7LdoNuO6iwQbiAoVVu4w9yk4px+SvvIoKwUm/3dB59edRhbblxFLDNLGYs5UaP2EZtH9QV3aggAtve1cFteekeuNxt5JO/EW2yKDfcDSR2skr/VzIEWN4ycjzCRZaxo9abRotpAJSkszvu2sUFZ2gmK45CjjaVYIOHg6o9G9PvNtJs2OCKwpxK6uV7kZQh4o+aHbuKQjjxZB0H1tGvVDqXSFlKtZVl+RXI8jz8hgGB+CPsWBynob1Mo/JmcjukvBmWPgDuwZOSckfIgFjangkLrdA6D571GCaJghUWSCgDey/oQKxFqDUUbH4M0bDIxFjBuN5mbkBcN3JAi5ZOrKqvGiDwZIsZQt0ru9kYlh9G3G3V1KsAVIIIPg2K/8AHWW6j6G7kjMjhAzq30gkBRYHN5juU9Paj3AAZE6DOJ1qSIYgBn90qtlkrytbZCjYQySHJwO2kcpBdSmp5N+CBh70HbaOhw0ZJG1jHFMxl7kT4WAr88ePe69CSj3Okb5WXKF2scggo5Dyt22kQYSRgZ3hYGkO4ieHuG2u2DN/enJCZFeigjwQxSiKNSckkGQogBuOm9SccIxYBiqlzYYgKmRrkDLC75vvfw89n60+ZIfEmwFJoBgFkVcfPK4g/bKQ8cVl9hI0d9wrEAip20TG5BkRGiRq7qApZjTN/wDWXIKlANd3/eBbtCaQZZZEoDkGzMhTIOcmBbFUBxjoAZHQOOudYiZQ0uRYZCMwMybgZ0qgdthw5aAEE45Ot/SDr53P0neyRNFikDxkQy2xYzyATsoL1kX9xxe/olHPtJ0zTqEqxmS1bKWCjl3GyEiTMhYeXHbIIC+1gqCvcum+63sQ32/BVh+Hymlk490aqjYAY5KzFsQbxIUOBkAQEfproW7MkaqkITbFSxdxIFmkyci8blMayZUsijJ19wxCjTT+qmOaTRoEXNJlvIewMJAAVGSlWhlFjlGk+V166XOdvAm2FndFO5MyAERSStkcjfBZmIRebC+MRrObfqiKu6lkIQLM0qGTJs9vITFt2SOMAyG4njC5D2NRvIABUlnaRSqDOxKoBDlgGhzCGj+cuCzRBfa2cKjIFeGDljG73DEpPZWRgLRZJAPZQCpCbMiufeVNGiAdU4d7EaCzQKxAUrPDuoFkxQrbNKXUWp+R8D5pg/2O1zDwFZMnyYqxuwXZXeNmVRImRVixGXKsQC2RBFDvY+woUi3UiNgZGaEbt7ZVai28WwzeMgRTAG6t9NiDgpizhvzDGFyJWRrVlVlEYjOTG52kZLI+K1P1fpU0bKc53tlAVAM8kUKO24K9lTYbBCBzILFlW5F1mLawzRu26jcD6nikJiMhzppI8kzOXLgA0ASGIGgQ+pdmsUkisEDNbL3GiEczLkop2qSWdJZciAFWrU2Odek2fdYviQ0KbtLQQq6VF7QUikdY5lmiFGgDafahp5tzG+3WeQsY5HCwpMHkkdaAI7aL3JCxRnWMEcUWqioWI+4/DyzRNUcWUQO6hczG6SYJBE0YVQwA92bsyN5sWFz1D0pUj6ZT4IEMTN5xjXb/AIjuryMZEO0QqeR4sMBWrnpecbZEEsXYE6PLk7gduOEIscbfwhIig+q8g7GiTqPcegZZtskMm9dkjSNIx2sBiiBCX9wl7jjJWKyJ7WIrnWO9RyxxSrCNvBNvTLGrS90bs01iim9a4pT7PNjlFzFjQWPWPV3jkWPZSJ2JpJJ1dY45wrIB+JjQygoi5N3M7xuR/cAK0q2PqqQup3EkU9nEh1ijZDk2LCWFUkjsGPkMSnLU1qh0Z6Y256Xt1jjs7RUkgljVXWVFBV1ETtkm4wJuNhxIBTax+3eQC0Z6OBjp5RQkYstxmZaNPnnf7nBPucBqp0bcIrJZEqlclVpmdJssCAmMayVHNG8jcFry4YHW46Jvmm2aMDyaFRrJQAFFfz8WNEEX8ePjXzrbLjs0iZfY0UOJYolg7jdzEW7FVJhU1ed5qCGB1tfSu1Ko35VqzKVMgAQkrwqqskrZIPaS4sVWTADQafpgpccCg5P6f9SbOu67sIwgKe27LYqKABPx4vxo0FvWe9WSKTt42+h5C0g+8cCNOVPPgskYPmxYPnWh1i/2iFsoApIyj3y8cWfwrlQWH0j2k2ObA0HyFOpPupO7Jw+5dmZgAfbIQAvNHFY1b2g1SX5JttHOPwczHLJo3mYMo8T5PEtHI9sNtUsEch3+GJ0s2xyhqMZZRoqouLcuhFhsrGKSSv2yfZQclscVbdb25DmOMd1dwi7ZQ4kYPi6qEy+HpIHU/wDrJD5K5B667Mr5vHUkckO52zlBfMaNNAWr6cEVeCBjieBgRHvPXm3eSbbqszRYpK+Skg339rGb+4Cu/H3IPwNfP4th30VniSa/wrxTe0yNFFPHGwcAXl2JULA8UA11io3X7SyoeBjRBj3KFBIiNIWEREa5qwZyQCBV8WPjQLuuuWi2UUcnuil3e3DkByRDFJGCaI95RV5F0x+nitL9z1WeCOZIU73dSR5SsbMxVmjAZafNysc6NyaKgcC8jLuenTy0YdsVjjaV4xUcpDOqo6uVnFHFGU3bWxv3UNcgj3kEsc4Vg6rMVSRYPcspDDuKkyurfJNGjxXF6CpJ0ZWLzDaK6HuO0g25kDGR3lyxcF0QLgcfnnGgQz7j0L1J/wAPMZD+RFKyxO5PEaKuYtzeCSZoCxv20fGsnsdttZ90v5UUMTxyDukg1m5DQgowjANviZFJAZAtjHWj9T7UwRxsGiG2SSBAgQKu3QkAvy4RjkFouPbl/Owv771/GkyoqrJGxZTIJETF1QSEYylQQFZSTmDbAYnkhzB6hgeGOcSosUihlZ2CAg/7Vcj5Hxr5ztN/IVSSRmPaUkuZfzIrQoI3MjBWbudthZY+8/SONLj6hm7j9nbmElkXlgrsq0xjBcutsWK0gGTSBgCVIIfX93v1jjaVzSIpckAn2gWTS+f5DzpFuZdtNLGKkWQsVQlXCZANNiwBqjgxINZeD5A1Nt+lgbMwTMqgo6Ni3tWM5BQrED6UIXIgfTdDWA2XWoYd5JIPw8jCdqdJ4IBNKYVUSuHcksVeRRVR2zNWRGg2i+ku3xGzBfavtvIqLI5V0AILtXBHjiwDrNp1F9lMqtGQWlKAFJUErDJu4nbjlPvOTOiLQqIkg2Sw6j17eyFRj+HSjZSSFwwJABWXnkDI1xzj5F6V9HO4Td5ou2Wx+c68yvan6pZbZ/pBVFsmicjXIV4JhuN9E8ccaO7PIdvJYZZYFilKdxQRCzMxlb2nIiPIBvpu+ruqythC8L7SCWVGeWZhTy5Flj7sQlWIBliIZlIIBHtx55t58epTyyNHEsbyOjvIio77iPbIAGJo4pDLYNGitX50+3vXYdxA8cjwyoy0exJ3JA2VqFSHNiwOJBA88/GgWbnubfbOmcMcssnbTtmUnvykxmSSaZgZWAIe6BXs0CR4m9Y9Ch/CRvFTQxIImVbbLbisgpH76YLKp/ijNfUdWuj9CllxlfPbLGpWBD23kXgK80gYOquygIEslFDWbZhrTttz2iC5c0fc4Xz8E4gCh+g0HwudCGKtgCGbkKhXJARkGOVq6kMDVt22PizrV+iOo5LGgbLtbuLA2Dgu4jk7kQwJGPBOJoi6r2jWc6/007WaVU+FXtqBJmEGRgAasroTbehRKxjwdab9nMOQhI5y3E8gcEtlDt0MaEsSf72exyRVVXjQbPrHQYnybsvKzkWvfkRD88jLEeB4U81/PUO69J7dn4hOVL73lmIK5G0sSXYq68cjUvU9+8M7F5FWJk9pbnFiQo9tCwGK/vWe6BQxB1elmQlQzMWjHcJGarVFLJBog21Kb8XXssAnj9IbRBSRdntOMXLSqnvxzMeMorINhdjn4aq142/piJr/ACAFDj2tPPYay8hoMVLXgwIvnInkaZHfLjJNHhbhO2ZJGCv+6lqf7L3kpVWTV/pXXq1zxFAVEjvYKtcixIwNg/QUb/HjzfAUdn0vbuIWicxd5Qckn3AJbEEYM5Acix7HTkXY4K6xfpj05EiJJulfCcwuEcCWTcSAKysnaORUWcQQKBsigTra9EgZoNqyLeCQkEjyosZhgT8HhaDYNIP3hrJ9C6HNJBExjafOKNVz6m8ICqAtKu3i9qZcBcmBoHzoN/06KJS+4MPZdwoYljk1CgZEFrkB97IF3r4/1Lp7LPuNqkanHcNt4qKEHvEPCpUrVR3R5/dANhVx2PZG1ZbgfZSTH2yruX3W3kcDJFcOQS/FglQWAIV7oapDoMcO8cxAiQqs0Kqtqu43Ge2mKhibCYGYKPj58aCPqaZEogAjEixI1QYdvtJFTGYlY1ZYYmVqNicgA3rZ+lYiYmLLIGyAv8ru+0FFkZ1Ny2AachbUj2+TrBNJGdwBCUYrGNvEA0EmEVydqhIgaRBGAXBdSCv1MPH0X07s1TbJ2gAt/wB2IRSVxgYhgQaHNk+bNjQNNliJSFv6LOV2PdyKPiybOjUmyU5EnLGvL1nd/pzj/PRoLms76xhsbZhXt3CDnj+1SSDyfHMo/wANaLVDrm27kLDm1KSALRYtE6yqBlxZKAaD4J0FB3k7gISHIL3PbkyhF7YEoqQxxdzIZFFEgamPDvNx0uVZUBnf8plkU4AjuRM0IAiXmQZxx2HYkvMFFO7uKj9V28Oz7u4RTCzFhF21HdkZjJLAiMPYqtQzr2pZruMoTDv+0CRK/Dh4QCCE7hljB4JxSUEpbCxTcAkfJOg+l9L6IX3cME0kckL7hjInaKGV44WkYD3MrxsEgeQDhiUqxROo2fpyBk3JTbxuXM8MJWKEKoizWziMUJkLrkeSES/nXzf9l/qafd76NGwPYjllSlCHJIDAqnHgjFvtdgc1xr7j0sRwxptyyZov0gjIgH6yvmySCT/Ex0FKD0htPbe1goIowaGJiD8kuVtjVAkn92/vo/zd2vbUHa7eB34UdqFiG5aha0xxBP8Aj9tMTJao8v5ZVuAZOMiSi2VoNYI9psWw4sDVpd2lNTA4WGrmiOSKFm/086BfJ6eg9oXb7eifcDGv00br21d15/X51RX03tnjkMMe2DPmEdYIiEIGOJFe+mVrv7kfGne3wLZjhnVfNhiq2RatRFZ88WLo69x7kMDww5I9wo8Ei+fg1wfkc6DOwdO2+4gV4oYELMmWUCEpiw7qFXUUwpl9wFXf8p5fT23jjjLQxHDHuYbZCZLGB9iqSoyZW48VyavUU21mjbMcFqZwhLL3CgRhTVkDiKsDkJdW2pdj1UIiKVAQFUsuSVpfBLAljeJFmyrX5WtBHvugbWFGlePbBFYub28X9mFrtg8clqIY/etc2fRlmgykg28ReJCCIY8oiUBIIkUi1JoeRx8aqesN3I+0lQMsRYxKGotgcgSW4oqQCQ3AqyeVxM23oQxmu2qxJHIsjZhRQKpI3KsrBiDIBdkGyLGgYL6Z2uWQg25Urwogi5PnLLH7UK1TboW0mQxPtYYy8as6lIrAaw6gr+8vHuHAyXVmTeghcMlERBeMUDiKDAV/BXK+CDx9SHVZeshdxbWRTAlVJGBJxkHF4gxkGr5ZSOCtgdO6KrJR2+0yX2OTCvMisAWoKBiye4c8Fhqt6k6BFFA24jigimgYOHjTtkRCQF0JWiwaLJWB4JN0NXZd63dIMS5Aqy8E/mL7ZEyPGTR0UPFjgjjSHrO4LbPqqckPHu2UWTQMKOpAPhSGBoeC3jydBJuOsRbUnOaTZ2zEieNkic2RkHQMhLBcjiwPOXFirWx6xBI4j/FDcv7SkS/mLSt9bFFB+R/aMQCASfnWtZAy0QCCKINEH73fnWO6t01o5IzDI2Kt7AcmEDUAVWyA23cAo0ZIwJVgUHKhjfV/Td40wkki7bTJUQjKewozMEkYcGQl2c4ggK0lEBSRr/QG3IiEkaEiPbQxojEWGcfiZBZHAPciXkCsPHGpfU4/0XcycgxI06EcFZIV7qGqNE4Ym+CDVtxWk6FtBHCOKLlpCBzRkJfHwLCghRwOFHGg51bbF0FLkwIrxx+6bsj24lga5rkc46QrsyVIRmWVPpZQoZxRAVwwpmCgEKeLBXwra0crhwGwY4uKHAIIJTLlgCtEt+o+CaGqnVdhHxKQEwLO0gq1FDLiiWJChbq+Bz8aBVLIrJR9qgWpf6VXgvA8hFKhABR/IAB4xo9Uksh5Jy+B7mI4En2XcILDr4Zf0Iq6+yJkYkGjSsApC5E5FgwN4ng8fQ/N8tpcuMuVSxySx8kwuhb28LIA3AmQUMiuLeDQNAJ/S25T8GiPgAkSg8gIyY2JR4pXpjz9JDA/SdZz8VuFZ4FdEEczop7IZysrPPC4LPiUwJAOHlXFE+dCIiAWRM6GQIjyU5WRJGLAN0A0eQNgEGyCfHqjpaNNtprKZEQlgDQLW22ZgOGxlGABofnEE0dBlraaKZJp3KybeSRHbtKI5YXXtuO2isHVseATQZR9V6f9GG6bc7Z5tnJCVinjlt43iGYjcMhQn9+MoFoUHb40/wBn6UgSQSYB2UkoZACY8lRWCWOAe2p55888nTm9BnJ/TYk3Id/elMcCPy87xyKeGfAlc2skFgeDQfbXbKgpRQ8n+fzwOB4+Pm/udexMOf016Vr0HdGuZaNB3XCNd0HQflv9qUDCbJcuysu5iHntrIkz5Iq+AQhi8Dn9SpOsNev2PsfTkcccsTASpLLNKRIqsLmcyMtEUQC3F6V7/wDZd0ya8tnECeSUBjPx4MZFePivnQYT/wCj36Xwim3jimkPajJH7i8uw/QtQv8A1D9zrdP1veiUJ+AiDSZ0fxS8qlckiE/xDjnWk2OyWJFjjUKiAKqqKCqPAH/9/wD30k9W9HmnAEJCthKMizJiWMZAyT3LYRha8i9A9jFgZAA8WLsA8fPF6j324SKOSRziiKzsfsFBJNDydYTqfpfqVu0Mosxoij8VKpQclwtR4XYWpKDYhgbysd2fSt9LJvknmsiJhDEHLR/6QMlYvgthe1gLU0e6eMgAGp2nW4HVXyVWKSNTACRQrCOQVzRDkIQPmhzq9s94sotbKmiDRAZWVWDLfkEN5HyCPjWK3vQZkKzJEStrNInseYXvPxbwoi8OSWBDBv7oDksK8zbTqXtCpIQwKxnvLENsWjU5yBcjNRaRBYJUpYBJVgG5fpsRjaMoO22QZR9JzvPgfcsxP6k6Xrs4JWdVAqNhG6hfbkoWRfIrJCysHX6STzY4R9U6M256eU3cbmaNQLj7U0hfAK0iqwClmBbyAwFkUaOl8XQNzJtpZJIqY7eYiATSj/SFkl7ftQ4spXtjLI8AefOg0fWfTXfj7NrgT7skD0B+6EPtIJrg8L5WiFIsN00nIlAxKqlNZR4+fy2Tx++3uA54vxjpnsYcI1WySqqpJNkkACyT86sXoMpuNk2NuoLe8KMbzSiBGwY07hLU8065c2AwWdSiuZXUABgKLDJVkDZ40lloWBDkih4rmUY7qZLoEAg+f0/XWV9QlYJkZfYJI5e44hk3BwQqccE+lT3HYmvND5GgHWj4agMGBdsgkdtaijc0TFSD5ZDYuq1Vl2xaLeEjzHuMjXtLNCASvPCv/aKRdZSqea13/LKM6iSMrMkauxUKQsiw93i7ohGZQ90cip4I12Dr8a93KKTFhIxX2flIEgdkyzNq/wCIjIUfSWcWAL0DTbdevabdyrVLDEwIFm2QNQABs19r8HjVKXqSKMjYU/x0h+ALEjAnkgA80eMl4tFs+k7dEihELSFTt4XaRuVHfO2bLGQB77bqMV9tLwQeK49ObZiMEHdlVCtbfakkuJjbNue7yo2znyAfaL5JAXJN6N+Y4ISexJ7ZJVa0I5kkijbGpXKJXsJRcnyLNhf0crrEdM6gqOHMTtO5ljXOTNzhOYVXuOx7YOORVaWwTzxp30/1YkzqqxuFfEBjjRZoV3AWgbHsbkkVYrm9BZn6OzMT+InAJvBGjUD9A2Gdf73zqA7Dcx8QzZKfjcBnK/qsiFWP8mv/AGgONVZ/VIEpHbfhnRR7KkdZYYBRy9ozmAsj+I/ui4tj6vMjkCJsWC9u8AQ+Ej4OQ3kiJufA45N8Ba3vS9w8UmUvcLLXbVFjjYWCy2SzguoKZZ0M7rjSXomxmLxBlkyjkJaRzPytPYCzAKhYMFwhLoBdNSpbzofqbv4K0RRmiSTyKJZEc42bZRnWQB8G61Wl9WsyoYojkzwEKSvvimLhGBulJMbXfgD58aBfJt5EyMcTjdK07M/ab3x1L2k7tYyLRgAjBNFRx7eI951Hcw3ZI995CFPeQm1FsK9qAvMM/wB0xouRoK12P1yuLO0ZEeSYG1ywaGGXIqTZYd4CgK5FkGrlfrMbShZIi+EgqRljIjYzNtkIyJa8lHIHg2aqtBW2+63qkUrBBa9tYVH91K+Q+nnNIlAtRbsCfcpU6bvdySkk0cpMa7qvacnFQtHY7cds1OF/LU8VVg69v64/eWMlEEpkAKMQqRrIHDBqPtJNKTZoDg3q1svVw7ohZCWMkq2o4VRPNDGaHm+zyfjz86Bds4N9EwRgF7zq7yRkzBCx/PA7kYWNeUwByqn5bxqDabjeJBGQJs+3tQxMVyu2MncDHtsbDBR7hVV71yL6by+pmjnlzQ9tZBGuOJ4EH4l5CSQeFBGIFmh+tEnrVVBuB7UOzgNGcVRYXu8hkSu4jIA+bHHnQXfTHcG3USly4aQEyLTH8xsfAAqqogURVEjnXNXum9QEqZYlCGdWU80yMVYWPPI86NBc0aNGgNGjRoDQRo0aDhUaWv05hu1lUDFomjk8WaZXiPjmspfn9/TPRoPPaHPGgxjXrRoOYDR29d0aDmGjHXdGg5jqKTZozBioLAMAT8BqyH8jQv8AkNTaNAsn6BCQwCBSYzGGA5VSMOPsQOLq6oeNd2/p/bxoEESViV+kchsQw/kcE/7q/AGmWjQJIfTkYlyKhkXAxKVA7RUkmmFFrbF/fdNkb51Yb03tvd+SvvILfrVkfyrJvFfU33OmejQIofTqeGWMoe7kojxJLyiRCCD7a5uvqY5CvBsRrs0wIMK8xlCCg5dezGV+5ZAEWvqAoXpqdZZvQMeTtmfd3CB8KzCoyBdfl5OQBXLDxiNBZ6jtdq4YB4lJEjX+WSLbORqa7GUVseOUPIIseIdpt9tGqhBIysFUKq5mTBjQFhVPbdjRIAQnwNRL6BiCFc25dGvm8VBDJd+Gzl5+Mx5xF2dt6XKRKiye6N+4jspb3kOhzGXvBRyvkGgKIoaCTpce0Ro8FSKVlxVGpZMUAUqFJs4hQCRfCryQAdVVk6ae7HcGK9uWT3qFXIsEJYGl5BoWAMh/FzJufS7vLDI07HtsjMKoOUcuLCkCrYgBg2NKVIOeUMPo8oEwlUFEgCkx8ZQtI2TBXGQbutYBBvmzzoLU+w6eSVZdveKuVJT6AAiuV/gAVAD49qfwiq273u2Dflw94sBKWi7bUFdnDi3BciQSNSBjkDxZFwt6FHb7Ql/LwqigLZdhdqWJsAr20BxxuyfdXGpt56SZwwEqAM0jW0eTRmR2fOJw6mOQZAZe4exDiKNh3b7XpzhaWCu66DlQWlT8tlAv3GlrHngLxVan72yEy0Iiy94lgVIjKkNJmQfa2UpbnkFmPFnUMnpQlge6KzlY+zkpLMu4xvLhgyAZVVfu3zqMejj+UTNzDxFSVQDK6Z+78ysaI4BuwEYZaBvNDtu4A3b7rkuASubHDtswU8t7PaT9uNU4k2GChTAVfNFp0IbJkDqDfutljBHPhR9hru49PM8jsZBjImDgILpe5gVYn2ECU2aN0KxsjVJvROQfOUMzpIhIShTrt4+AWJ+jbKCCTeTeBxoH+yETJlFiyMS1qQVYsSSwI4Nkk3970a8bDp/aVhleUkj+PHcYvX9Mq/pruguaNGjQGjRo0Bo0aNAaNGjQGjRo0Bo0aNAaNGjQGjRo0Bo0aNAaNGjQGuaNGg7rraNGgBrujRoDRo0aA0aNGg4dC6NGgDo0aNB//9k="/>
          <p:cNvSpPr>
            <a:spLocks noChangeAspect="1" noChangeArrowheads="1"/>
          </p:cNvSpPr>
          <p:nvPr/>
        </p:nvSpPr>
        <p:spPr bwMode="auto">
          <a:xfrm>
            <a:off x="101600" y="-669925"/>
            <a:ext cx="1914525" cy="1409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charset="0"/>
                <a:ea typeface="ＭＳ Ｐゴシック" pitchFamily="-128" charset="-128"/>
              </a:defRPr>
            </a:lvl1pPr>
            <a:lvl2pPr marL="742950" indent="-285750">
              <a:defRPr sz="2400">
                <a:solidFill>
                  <a:schemeClr val="tx1"/>
                </a:solidFill>
                <a:latin typeface="Arial" charset="0"/>
                <a:ea typeface="ＭＳ Ｐゴシック" pitchFamily="-128" charset="-128"/>
              </a:defRPr>
            </a:lvl2pPr>
            <a:lvl3pPr marL="1143000" indent="-228600">
              <a:defRPr sz="2400">
                <a:solidFill>
                  <a:schemeClr val="tx1"/>
                </a:solidFill>
                <a:latin typeface="Arial" charset="0"/>
                <a:ea typeface="ＭＳ Ｐゴシック" pitchFamily="-128" charset="-128"/>
              </a:defRPr>
            </a:lvl3pPr>
            <a:lvl4pPr marL="1600200" indent="-228600">
              <a:defRPr sz="2400">
                <a:solidFill>
                  <a:schemeClr val="tx1"/>
                </a:solidFill>
                <a:latin typeface="Arial" charset="0"/>
                <a:ea typeface="ＭＳ Ｐゴシック" pitchFamily="-128" charset="-128"/>
              </a:defRPr>
            </a:lvl4pPr>
            <a:lvl5pPr marL="2057400" indent="-228600">
              <a:defRPr sz="2400">
                <a:solidFill>
                  <a:schemeClr val="tx1"/>
                </a:solidFill>
                <a:latin typeface="Arial" charset="0"/>
                <a:ea typeface="ＭＳ Ｐゴシック" pitchFamily="-128" charset="-128"/>
              </a:defRPr>
            </a:lvl5pPr>
            <a:lvl6pPr marL="2514600" indent="-228600" eaLnBrk="0" fontAlgn="base" hangingPunct="0">
              <a:spcBef>
                <a:spcPct val="0"/>
              </a:spcBef>
              <a:spcAft>
                <a:spcPct val="0"/>
              </a:spcAft>
              <a:defRPr sz="2400">
                <a:solidFill>
                  <a:schemeClr val="tx1"/>
                </a:solidFill>
                <a:latin typeface="Arial" charset="0"/>
                <a:ea typeface="ＭＳ Ｐゴシック" pitchFamily="-128" charset="-128"/>
              </a:defRPr>
            </a:lvl6pPr>
            <a:lvl7pPr marL="2971800" indent="-228600" eaLnBrk="0" fontAlgn="base" hangingPunct="0">
              <a:spcBef>
                <a:spcPct val="0"/>
              </a:spcBef>
              <a:spcAft>
                <a:spcPct val="0"/>
              </a:spcAft>
              <a:defRPr sz="2400">
                <a:solidFill>
                  <a:schemeClr val="tx1"/>
                </a:solidFill>
                <a:latin typeface="Arial" charset="0"/>
                <a:ea typeface="ＭＳ Ｐゴシック" pitchFamily="-128" charset="-128"/>
              </a:defRPr>
            </a:lvl7pPr>
            <a:lvl8pPr marL="3429000" indent="-228600" eaLnBrk="0" fontAlgn="base" hangingPunct="0">
              <a:spcBef>
                <a:spcPct val="0"/>
              </a:spcBef>
              <a:spcAft>
                <a:spcPct val="0"/>
              </a:spcAft>
              <a:defRPr sz="2400">
                <a:solidFill>
                  <a:schemeClr val="tx1"/>
                </a:solidFill>
                <a:latin typeface="Arial" charset="0"/>
                <a:ea typeface="ＭＳ Ｐゴシック" pitchFamily="-128" charset="-128"/>
              </a:defRPr>
            </a:lvl8pPr>
            <a:lvl9pPr marL="3886200" indent="-228600" eaLnBrk="0" fontAlgn="base" hangingPunct="0">
              <a:spcBef>
                <a:spcPct val="0"/>
              </a:spcBef>
              <a:spcAft>
                <a:spcPct val="0"/>
              </a:spcAft>
              <a:defRPr sz="2400">
                <a:solidFill>
                  <a:schemeClr val="tx1"/>
                </a:solidFill>
                <a:latin typeface="Arial" charset="0"/>
                <a:ea typeface="ＭＳ Ｐゴシック" pitchFamily="-128" charset="-128"/>
              </a:defRPr>
            </a:lvl9pPr>
          </a:lstStyle>
          <a:p>
            <a:endParaRPr lang="en-US" altLang="en-US"/>
          </a:p>
        </p:txBody>
      </p:sp>
      <p:pic>
        <p:nvPicPr>
          <p:cNvPr id="3076" name="Picture 6" descr="http://t0.gstatic.com/images?q=tbn:ANd9GcTogayN8Q9nb49u8zbRGEYAcAufshltNfWaVevqMKkuC9ui3HtZ"/>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811338" y="0"/>
            <a:ext cx="544195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p:cNvSpPr>
            <a:spLocks noGrp="1"/>
          </p:cNvSpPr>
          <p:nvPr>
            <p:ph type="title"/>
          </p:nvPr>
        </p:nvSpPr>
        <p:spPr>
          <a:xfrm>
            <a:off x="685800" y="381000"/>
            <a:ext cx="7772400" cy="762000"/>
          </a:xfrm>
        </p:spPr>
        <p:txBody>
          <a:bodyPr/>
          <a:lstStyle/>
          <a:p>
            <a:r>
              <a:rPr lang="en-US" altLang="en-US" smtClean="0"/>
              <a:t>Immigration Reform?</a:t>
            </a:r>
          </a:p>
        </p:txBody>
      </p:sp>
      <p:sp>
        <p:nvSpPr>
          <p:cNvPr id="3" name="Content Placeholder 2"/>
          <p:cNvSpPr>
            <a:spLocks noGrp="1"/>
          </p:cNvSpPr>
          <p:nvPr>
            <p:ph idx="1"/>
          </p:nvPr>
        </p:nvSpPr>
        <p:spPr>
          <a:xfrm>
            <a:off x="381000" y="1295400"/>
            <a:ext cx="8458200" cy="5257800"/>
          </a:xfrm>
        </p:spPr>
        <p:txBody>
          <a:bodyPr>
            <a:normAutofit/>
          </a:bodyPr>
          <a:lstStyle/>
          <a:p>
            <a:pPr>
              <a:defRPr/>
            </a:pPr>
            <a:r>
              <a:rPr lang="en-US" dirty="0" smtClean="0"/>
              <a:t>2013: soon to be proposed in Senate</a:t>
            </a:r>
          </a:p>
          <a:p>
            <a:pPr lvl="1">
              <a:defRPr/>
            </a:pPr>
            <a:r>
              <a:rPr lang="en-US" dirty="0"/>
              <a:t>No one gets amnesty. </a:t>
            </a:r>
            <a:endParaRPr lang="en-US" dirty="0" smtClean="0"/>
          </a:p>
          <a:p>
            <a:pPr lvl="1">
              <a:defRPr/>
            </a:pPr>
            <a:r>
              <a:rPr lang="en-US" dirty="0" smtClean="0"/>
              <a:t>Once </a:t>
            </a:r>
            <a:r>
              <a:rPr lang="en-US" dirty="0"/>
              <a:t>the first security triggers are achieved, undocumented immigrants will be able to come forward, must submit to and pass background checks, be fingerprinted, pay $2,000 in fines, pay taxes, prove gainful employment, prove they’ve had a physical presence in the U.S. </a:t>
            </a:r>
            <a:r>
              <a:rPr lang="en-US" dirty="0"/>
              <a:t>since before 2012 and going to the back of the line, among other criteria. Criminals and those who don’t meet these criteria will be deported. </a:t>
            </a:r>
            <a:endParaRPr lang="en-US" dirty="0" smtClean="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1"/>
          <p:cNvSpPr>
            <a:spLocks noGrp="1"/>
          </p:cNvSpPr>
          <p:nvPr>
            <p:ph type="title"/>
          </p:nvPr>
        </p:nvSpPr>
        <p:spPr>
          <a:xfrm>
            <a:off x="685800" y="381000"/>
            <a:ext cx="7772400" cy="762000"/>
          </a:xfrm>
        </p:spPr>
        <p:txBody>
          <a:bodyPr/>
          <a:lstStyle/>
          <a:p>
            <a:r>
              <a:rPr lang="en-US" altLang="en-US" smtClean="0"/>
              <a:t>Immigration Reform?</a:t>
            </a:r>
          </a:p>
        </p:txBody>
      </p:sp>
      <p:sp>
        <p:nvSpPr>
          <p:cNvPr id="3" name="Content Placeholder 2"/>
          <p:cNvSpPr>
            <a:spLocks noGrp="1"/>
          </p:cNvSpPr>
          <p:nvPr>
            <p:ph idx="1"/>
          </p:nvPr>
        </p:nvSpPr>
        <p:spPr>
          <a:xfrm>
            <a:off x="381000" y="1295400"/>
            <a:ext cx="8458200" cy="5257800"/>
          </a:xfrm>
        </p:spPr>
        <p:txBody>
          <a:bodyPr>
            <a:normAutofit/>
          </a:bodyPr>
          <a:lstStyle/>
          <a:p>
            <a:pPr>
              <a:defRPr/>
            </a:pPr>
            <a:r>
              <a:rPr lang="en-US" dirty="0" smtClean="0"/>
              <a:t>2013: soon to be proposed in Senate</a:t>
            </a:r>
          </a:p>
          <a:p>
            <a:pPr lvl="1">
              <a:defRPr/>
            </a:pPr>
            <a:r>
              <a:rPr lang="en-US" dirty="0"/>
              <a:t>Undocumented immigrants will not be eligible for federal benefits. </a:t>
            </a:r>
            <a:endParaRPr lang="en-US" dirty="0" smtClean="0"/>
          </a:p>
          <a:p>
            <a:pPr lvl="1">
              <a:defRPr/>
            </a:pPr>
            <a:endParaRPr lang="en-US" dirty="0"/>
          </a:p>
          <a:p>
            <a:pPr>
              <a:defRPr/>
            </a:pPr>
            <a:endParaRPr lang="en-US" dirty="0" smtClean="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1"/>
          <p:cNvSpPr>
            <a:spLocks noGrp="1"/>
          </p:cNvSpPr>
          <p:nvPr>
            <p:ph type="title"/>
          </p:nvPr>
        </p:nvSpPr>
        <p:spPr>
          <a:xfrm>
            <a:off x="685800" y="381000"/>
            <a:ext cx="7772400" cy="762000"/>
          </a:xfrm>
        </p:spPr>
        <p:txBody>
          <a:bodyPr/>
          <a:lstStyle/>
          <a:p>
            <a:r>
              <a:rPr lang="en-US" altLang="en-US" smtClean="0"/>
              <a:t>Immigration Reform?</a:t>
            </a:r>
          </a:p>
        </p:txBody>
      </p:sp>
      <p:sp>
        <p:nvSpPr>
          <p:cNvPr id="23555" name="Content Placeholder 2"/>
          <p:cNvSpPr>
            <a:spLocks noGrp="1"/>
          </p:cNvSpPr>
          <p:nvPr>
            <p:ph idx="1"/>
          </p:nvPr>
        </p:nvSpPr>
        <p:spPr>
          <a:xfrm>
            <a:off x="228600" y="1295400"/>
            <a:ext cx="8458200" cy="5257800"/>
          </a:xfrm>
        </p:spPr>
        <p:txBody>
          <a:bodyPr>
            <a:normAutofit lnSpcReduction="10000"/>
          </a:bodyPr>
          <a:lstStyle/>
          <a:p>
            <a:r>
              <a:rPr lang="en-US" altLang="en-US" dirty="0" smtClean="0"/>
              <a:t>2013: soon to be proposed in Senate</a:t>
            </a:r>
          </a:p>
          <a:p>
            <a:pPr lvl="1"/>
            <a:r>
              <a:rPr lang="en-US" altLang="en-US" dirty="0" smtClean="0"/>
              <a:t>Their status can be revoked if they commit a serious crime or if they fail to comply with the employment requirement, the public charge requirement (which goes hand in hand with the employment requirement), their tax obligations and their physical presence obligations. </a:t>
            </a:r>
            <a:endParaRPr lang="en-US" altLang="en-US" dirty="0" smtClean="0"/>
          </a:p>
          <a:p>
            <a:r>
              <a:rPr lang="en-US" altLang="en-US" dirty="0" smtClean="0"/>
              <a:t>For undocumented immigrants who avail themselves of the process outlined in this bill, they will face a longer, more costly and less certain way forward than if they had come legally in the first place.</a:t>
            </a:r>
            <a:endParaRPr lang="en-US" altLang="en-US" dirty="0" smtClean="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itle 1"/>
          <p:cNvSpPr>
            <a:spLocks noGrp="1"/>
          </p:cNvSpPr>
          <p:nvPr>
            <p:ph type="title"/>
          </p:nvPr>
        </p:nvSpPr>
        <p:spPr>
          <a:xfrm>
            <a:off x="685800" y="381000"/>
            <a:ext cx="7772400" cy="762000"/>
          </a:xfrm>
        </p:spPr>
        <p:txBody>
          <a:bodyPr/>
          <a:lstStyle/>
          <a:p>
            <a:r>
              <a:rPr lang="en-US" altLang="en-US" smtClean="0"/>
              <a:t>Immigration Reform?</a:t>
            </a:r>
          </a:p>
        </p:txBody>
      </p:sp>
      <p:sp>
        <p:nvSpPr>
          <p:cNvPr id="25603" name="Content Placeholder 2"/>
          <p:cNvSpPr>
            <a:spLocks noGrp="1"/>
          </p:cNvSpPr>
          <p:nvPr>
            <p:ph idx="1"/>
          </p:nvPr>
        </p:nvSpPr>
        <p:spPr>
          <a:xfrm>
            <a:off x="381000" y="1295400"/>
            <a:ext cx="8458200" cy="5257800"/>
          </a:xfrm>
        </p:spPr>
        <p:txBody>
          <a:bodyPr/>
          <a:lstStyle/>
          <a:p>
            <a:r>
              <a:rPr lang="en-US" altLang="en-US" dirty="0" smtClean="0"/>
              <a:t>2013: soon to be proposed in Senate</a:t>
            </a:r>
          </a:p>
          <a:p>
            <a:pPr lvl="1"/>
            <a:r>
              <a:rPr lang="en-US" altLang="en-US" b="1" dirty="0" smtClean="0"/>
              <a:t>Not Punishing Children For Their Parents’ Mistakes: </a:t>
            </a:r>
            <a:r>
              <a:rPr lang="en-US" altLang="en-US" dirty="0" smtClean="0"/>
              <a:t>Young undocumented people whose parents brought them to the U.S. illegally or overstayed visas, will be eligible for permanent residence in five years and citizenship immediately thereafter, provided they meet all the prescribed criteria. </a:t>
            </a:r>
            <a:endParaRPr lang="en-US" altLang="en-US" dirty="0" smtClean="0"/>
          </a:p>
          <a:p>
            <a:r>
              <a:rPr lang="en-US" altLang="en-US" dirty="0" smtClean="0"/>
              <a:t>This proposal has not gained traction in congress. Dems and </a:t>
            </a:r>
            <a:r>
              <a:rPr lang="en-US" altLang="en-US" dirty="0" err="1" smtClean="0"/>
              <a:t>Repubs</a:t>
            </a:r>
            <a:r>
              <a:rPr lang="en-US" altLang="en-US" dirty="0" smtClean="0"/>
              <a:t> have opposite approaches to reform </a:t>
            </a:r>
            <a:r>
              <a:rPr lang="en-US" altLang="en-US" dirty="0" smtClean="0">
                <a:sym typeface="Wingdings" panose="05000000000000000000" pitchFamily="2" charset="2"/>
              </a:rPr>
              <a:t> stalemate</a:t>
            </a:r>
            <a:endParaRPr lang="en-US" altLang="en-US" dirty="0" smtClean="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p:cNvSpPr>
            <a:spLocks noGrp="1"/>
          </p:cNvSpPr>
          <p:nvPr>
            <p:ph type="title"/>
          </p:nvPr>
        </p:nvSpPr>
        <p:spPr>
          <a:xfrm>
            <a:off x="685800" y="381000"/>
            <a:ext cx="7772400" cy="762000"/>
          </a:xfrm>
        </p:spPr>
        <p:txBody>
          <a:bodyPr/>
          <a:lstStyle/>
          <a:p>
            <a:r>
              <a:rPr lang="en-US" altLang="en-US" dirty="0" smtClean="0"/>
              <a:t>Immigration Reform?</a:t>
            </a:r>
          </a:p>
        </p:txBody>
      </p:sp>
      <p:sp>
        <p:nvSpPr>
          <p:cNvPr id="24579" name="Content Placeholder 2"/>
          <p:cNvSpPr>
            <a:spLocks noGrp="1"/>
          </p:cNvSpPr>
          <p:nvPr>
            <p:ph idx="1"/>
          </p:nvPr>
        </p:nvSpPr>
        <p:spPr>
          <a:xfrm>
            <a:off x="381000" y="1295400"/>
            <a:ext cx="8458200" cy="5257800"/>
          </a:xfrm>
        </p:spPr>
        <p:txBody>
          <a:bodyPr>
            <a:normAutofit lnSpcReduction="10000"/>
          </a:bodyPr>
          <a:lstStyle/>
          <a:p>
            <a:r>
              <a:rPr lang="en-US" altLang="en-US" dirty="0" smtClean="0"/>
              <a:t>2014: </a:t>
            </a:r>
            <a:r>
              <a:rPr lang="en-US" dirty="0"/>
              <a:t>Congressional Hispanic Leadership </a:t>
            </a:r>
            <a:r>
              <a:rPr lang="en-US" dirty="0" smtClean="0"/>
              <a:t>Institute</a:t>
            </a:r>
          </a:p>
          <a:p>
            <a:pPr lvl="1"/>
            <a:r>
              <a:rPr lang="en-US" dirty="0"/>
              <a:t>earned legalization </a:t>
            </a:r>
            <a:r>
              <a:rPr lang="en-US" dirty="0" smtClean="0"/>
              <a:t>process &amp; special consideration for military and dreamers</a:t>
            </a:r>
          </a:p>
          <a:p>
            <a:pPr lvl="1"/>
            <a:r>
              <a:rPr lang="en-US" dirty="0"/>
              <a:t>expedite the transition to permanent legal status of qualified foreign undergraduate and graduate students studying in the United </a:t>
            </a:r>
            <a:r>
              <a:rPr lang="en-US" dirty="0" smtClean="0"/>
              <a:t>States</a:t>
            </a:r>
          </a:p>
          <a:p>
            <a:pPr lvl="1"/>
            <a:r>
              <a:rPr lang="en-US" dirty="0"/>
              <a:t>An expanded H-1B, L-1, and EB visa program for professionals and highly skilled workers, and H-2B temporary visas that support seasonal industries and small businesses, are critical to the U.S. economy</a:t>
            </a:r>
            <a:endParaRPr lang="en-US" altLang="en-US" dirty="0" smtClean="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381000"/>
            <a:ext cx="7772400" cy="685800"/>
          </a:xfrm>
        </p:spPr>
        <p:txBody>
          <a:bodyPr/>
          <a:lstStyle/>
          <a:p>
            <a:r>
              <a:rPr lang="en-US" altLang="en-US" dirty="0" smtClean="0"/>
              <a:t>Immigration Reform?</a:t>
            </a:r>
            <a:endParaRPr lang="en-US" dirty="0"/>
          </a:p>
        </p:txBody>
      </p:sp>
      <p:sp>
        <p:nvSpPr>
          <p:cNvPr id="3" name="Content Placeholder 2"/>
          <p:cNvSpPr>
            <a:spLocks noGrp="1"/>
          </p:cNvSpPr>
          <p:nvPr>
            <p:ph idx="1"/>
          </p:nvPr>
        </p:nvSpPr>
        <p:spPr>
          <a:xfrm>
            <a:off x="304800" y="1219200"/>
            <a:ext cx="8458200" cy="5257800"/>
          </a:xfrm>
        </p:spPr>
        <p:txBody>
          <a:bodyPr>
            <a:normAutofit fontScale="92500" lnSpcReduction="10000"/>
          </a:bodyPr>
          <a:lstStyle/>
          <a:p>
            <a:pPr lvl="1"/>
            <a:r>
              <a:rPr lang="en-US" dirty="0"/>
              <a:t> Improving the efficiency of the agricultural worker visa program (H-2A) will allow the U.S. to maintain a reliable agricultural workforce. </a:t>
            </a:r>
            <a:endParaRPr lang="en-US" dirty="0" smtClean="0"/>
          </a:p>
          <a:p>
            <a:pPr lvl="1"/>
            <a:r>
              <a:rPr lang="en-US" dirty="0"/>
              <a:t>Delays, backlogs, and disruptions in the immigration and border management systems that impede the movement of people and legitimate cargo across U.S. borders must be addressed, and increased enforcement targeting human trafficking, drug smuggling, terrorism, and counterfeit goods across U.S. borders, is key to maintaining U.S. security and </a:t>
            </a:r>
            <a:r>
              <a:rPr lang="en-US" dirty="0" smtClean="0"/>
              <a:t>prosperity</a:t>
            </a:r>
          </a:p>
          <a:p>
            <a:pPr marL="457200" lvl="1" indent="0">
              <a:buNone/>
            </a:pPr>
            <a:r>
              <a:rPr lang="en-US" i="1"/>
              <a:t>Lincoln </a:t>
            </a:r>
            <a:r>
              <a:rPr lang="en-US" i="1" smtClean="0"/>
              <a:t>Diaz-Balart  </a:t>
            </a:r>
            <a:r>
              <a:rPr lang="en-US"/>
              <a:t> </a:t>
            </a:r>
            <a:r>
              <a:rPr lang="en-US">
                <a:hlinkClick r:id="rId2" tooltip="Congressional Hispanic Leadership Institute"/>
              </a:rPr>
              <a:t>Congressional Hispanic Leadership Institute</a:t>
            </a:r>
            <a:r>
              <a:rPr lang="en-US" dirty="0" smtClean="0"/>
              <a:t>	</a:t>
            </a:r>
            <a:endParaRPr lang="en-US" dirty="0" smtClean="0"/>
          </a:p>
        </p:txBody>
      </p:sp>
    </p:spTree>
    <p:extLst>
      <p:ext uri="{BB962C8B-B14F-4D97-AF65-F5344CB8AC3E}">
        <p14:creationId xmlns:p14="http://schemas.microsoft.com/office/powerpoint/2010/main" val="267815168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3"/>
          <p:cNvSpPr>
            <a:spLocks noGrp="1" noChangeArrowheads="1"/>
          </p:cNvSpPr>
          <p:nvPr>
            <p:ph type="body" idx="1"/>
          </p:nvPr>
        </p:nvSpPr>
        <p:spPr>
          <a:xfrm>
            <a:off x="685800" y="762000"/>
            <a:ext cx="7772400" cy="4114800"/>
          </a:xfrm>
        </p:spPr>
        <p:txBody>
          <a:bodyPr/>
          <a:lstStyle/>
          <a:p>
            <a:pPr eaLnBrk="1" hangingPunct="1"/>
            <a:r>
              <a:rPr lang="en-US" altLang="en-US" sz="2800" smtClean="0"/>
              <a:t>1 of 35 people are in motion in migration </a:t>
            </a:r>
            <a:r>
              <a:rPr lang="en-US" altLang="en-US" sz="1800" smtClean="0"/>
              <a:t>(UN 2010)</a:t>
            </a:r>
          </a:p>
          <a:p>
            <a:pPr eaLnBrk="1" hangingPunct="1"/>
            <a:r>
              <a:rPr lang="en-US" altLang="en-US" sz="2800" smtClean="0"/>
              <a:t>In the last 2 years 793,000 were deported</a:t>
            </a:r>
          </a:p>
          <a:p>
            <a:pPr eaLnBrk="1" hangingPunct="1"/>
            <a:r>
              <a:rPr lang="en-US" altLang="en-US" sz="2800" smtClean="0"/>
              <a:t>In IL, 78% of deported people are non-criminals (level 4)</a:t>
            </a:r>
          </a:p>
          <a:p>
            <a:pPr eaLnBrk="1" hangingPunct="1"/>
            <a:r>
              <a:rPr lang="en-US" altLang="en-US" sz="2800" smtClean="0"/>
              <a:t>40 million immigrants</a:t>
            </a:r>
          </a:p>
          <a:p>
            <a:pPr lvl="1" eaLnBrk="1" hangingPunct="1"/>
            <a:r>
              <a:rPr lang="en-US" altLang="en-US" sz="2400" smtClean="0"/>
              <a:t>11 million undocumented</a:t>
            </a:r>
          </a:p>
          <a:p>
            <a:pPr lvl="1" eaLnBrk="1" hangingPunct="1"/>
            <a:r>
              <a:rPr lang="en-US" altLang="en-US" sz="2400" smtClean="0"/>
              <a:t>Democrat vs. Republican</a:t>
            </a:r>
          </a:p>
          <a:p>
            <a:pPr lvl="1" eaLnBrk="1" hangingPunct="1"/>
            <a:endParaRPr lang="en-US" altLang="en-US" sz="2400" smtClean="0"/>
          </a:p>
        </p:txBody>
      </p:sp>
      <p:pic>
        <p:nvPicPr>
          <p:cNvPr id="4099" name="Picture 5" descr="http://t3.gstatic.com/images?q=tbn:ANd9GcTPfsC2y2HSFFEXKkNHVMmKixn_BHunEHdcr1UWHY5YycWHTfK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257800" y="3810000"/>
            <a:ext cx="3695700" cy="27574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p:txBody>
          <a:bodyPr/>
          <a:lstStyle/>
          <a:p>
            <a:pPr eaLnBrk="1" hangingPunct="1"/>
            <a:r>
              <a:rPr lang="en-US" altLang="en-US" smtClean="0"/>
              <a:t>Legislative Action</a:t>
            </a:r>
          </a:p>
        </p:txBody>
      </p:sp>
      <p:sp>
        <p:nvSpPr>
          <p:cNvPr id="5123" name="Rectangle 3"/>
          <p:cNvSpPr>
            <a:spLocks noGrp="1" noChangeArrowheads="1"/>
          </p:cNvSpPr>
          <p:nvPr>
            <p:ph type="body" idx="1"/>
          </p:nvPr>
        </p:nvSpPr>
        <p:spPr/>
        <p:txBody>
          <a:bodyPr/>
          <a:lstStyle/>
          <a:p>
            <a:pPr eaLnBrk="1" hangingPunct="1"/>
            <a:r>
              <a:rPr lang="en-US" altLang="en-US" smtClean="0"/>
              <a:t>DREAM Act (Federal &amp; Illinois)</a:t>
            </a:r>
          </a:p>
          <a:p>
            <a:pPr lvl="1" eaLnBrk="1" hangingPunct="1"/>
            <a:r>
              <a:rPr lang="en-US" altLang="en-US" smtClean="0"/>
              <a:t>Senator Cullerton</a:t>
            </a:r>
          </a:p>
          <a:p>
            <a:pPr eaLnBrk="1" hangingPunct="1"/>
            <a:r>
              <a:rPr lang="en-US" altLang="en-US" smtClean="0"/>
              <a:t>Smart Enforcement Act</a:t>
            </a:r>
          </a:p>
          <a:p>
            <a:pPr lvl="1" eaLnBrk="1" hangingPunct="1"/>
            <a:endParaRPr lang="en-US" altLang="en-US" smtClean="0"/>
          </a:p>
        </p:txBody>
      </p:sp>
      <p:pic>
        <p:nvPicPr>
          <p:cNvPr id="5124" name="Picture 5" descr="http://t2.gstatic.com/images?q=tbn:ANd9GcTnadO0viBgvoxZQao3FOmbEOiZdV_hxhsQm7lUSy77aM8MFYm3TA"/>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09600" y="4038600"/>
            <a:ext cx="2533650" cy="1809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25" name="Picture 7" descr="http://t0.gstatic.com/images?q=tbn:ANd9GcQNYsLbLZ8HTZ4n4GYrU3mM9mgbraTRuxogG4U-b6ylNMLuNIU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495800" y="3810000"/>
            <a:ext cx="3497263" cy="2609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6" name="Picture 7" descr="http://education-clipart.com/education_clip_art.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400800" y="196850"/>
            <a:ext cx="2362200" cy="2241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147" name="Rectangle 2"/>
          <p:cNvSpPr>
            <a:spLocks noGrp="1" noChangeArrowheads="1"/>
          </p:cNvSpPr>
          <p:nvPr>
            <p:ph type="title"/>
          </p:nvPr>
        </p:nvSpPr>
        <p:spPr>
          <a:xfrm>
            <a:off x="533400" y="838200"/>
            <a:ext cx="7772400" cy="1143000"/>
          </a:xfrm>
        </p:spPr>
        <p:txBody>
          <a:bodyPr/>
          <a:lstStyle/>
          <a:p>
            <a:pPr algn="l" eaLnBrk="1" hangingPunct="1"/>
            <a:r>
              <a:rPr lang="en-US" altLang="en-US" smtClean="0"/>
              <a:t>DREAM Act</a:t>
            </a:r>
          </a:p>
        </p:txBody>
      </p:sp>
      <p:sp>
        <p:nvSpPr>
          <p:cNvPr id="6148" name="Rectangle 3"/>
          <p:cNvSpPr>
            <a:spLocks noGrp="1" noChangeArrowheads="1"/>
          </p:cNvSpPr>
          <p:nvPr>
            <p:ph type="body" idx="1"/>
          </p:nvPr>
        </p:nvSpPr>
        <p:spPr>
          <a:xfrm>
            <a:off x="381000" y="2209800"/>
            <a:ext cx="7772400" cy="4114800"/>
          </a:xfrm>
        </p:spPr>
        <p:txBody>
          <a:bodyPr/>
          <a:lstStyle/>
          <a:p>
            <a:pPr eaLnBrk="1" hangingPunct="1"/>
            <a:r>
              <a:rPr lang="en-US" altLang="en-US" sz="2800" smtClean="0"/>
              <a:t>Educate HS teachers &amp; counselors so students know their educational opportunities</a:t>
            </a:r>
          </a:p>
          <a:p>
            <a:pPr eaLnBrk="1" hangingPunct="1"/>
            <a:r>
              <a:rPr lang="en-US" altLang="en-US" sz="2800" smtClean="0"/>
              <a:t>Privately funded scholarship fund since undocumented students cannot receive any financial aid</a:t>
            </a:r>
          </a:p>
          <a:p>
            <a:pPr eaLnBrk="1" hangingPunct="1"/>
            <a:r>
              <a:rPr lang="en-US" altLang="en-US" sz="2800" smtClean="0"/>
              <a:t>Driver’s Certificates</a:t>
            </a:r>
          </a:p>
          <a:p>
            <a:pPr eaLnBrk="1" hangingPunct="1"/>
            <a:r>
              <a:rPr lang="en-US" altLang="en-US" sz="2800" smtClean="0"/>
              <a:t>Volunteer Commission to monitor and implement </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a:xfrm>
            <a:off x="685800" y="457200"/>
            <a:ext cx="7772400" cy="1143000"/>
          </a:xfrm>
        </p:spPr>
        <p:txBody>
          <a:bodyPr/>
          <a:lstStyle/>
          <a:p>
            <a:pPr eaLnBrk="1" hangingPunct="1"/>
            <a:r>
              <a:rPr lang="en-US" altLang="en-US" smtClean="0"/>
              <a:t>DREAM Act</a:t>
            </a:r>
          </a:p>
        </p:txBody>
      </p:sp>
      <p:sp>
        <p:nvSpPr>
          <p:cNvPr id="7171" name="Rectangle 3"/>
          <p:cNvSpPr>
            <a:spLocks noGrp="1" noChangeArrowheads="1"/>
          </p:cNvSpPr>
          <p:nvPr>
            <p:ph type="body" idx="1"/>
          </p:nvPr>
        </p:nvSpPr>
        <p:spPr>
          <a:xfrm>
            <a:off x="685800" y="1524000"/>
            <a:ext cx="7772400" cy="4114800"/>
          </a:xfrm>
        </p:spPr>
        <p:txBody>
          <a:bodyPr/>
          <a:lstStyle/>
          <a:p>
            <a:pPr eaLnBrk="1" hangingPunct="1">
              <a:lnSpc>
                <a:spcPct val="90000"/>
              </a:lnSpc>
            </a:pPr>
            <a:r>
              <a:rPr lang="en-US" altLang="en-US" sz="2800" smtClean="0"/>
              <a:t>For 10 years, ppl have tried passing this in Congress</a:t>
            </a:r>
          </a:p>
          <a:p>
            <a:pPr eaLnBrk="1" hangingPunct="1">
              <a:lnSpc>
                <a:spcPct val="90000"/>
              </a:lnSpc>
            </a:pPr>
            <a:r>
              <a:rPr lang="en-US" altLang="en-US" sz="2800" smtClean="0"/>
              <a:t>Roughly 95,000 youth in Illinois would benefit from DREAM</a:t>
            </a:r>
          </a:p>
          <a:p>
            <a:pPr eaLnBrk="1" hangingPunct="1">
              <a:lnSpc>
                <a:spcPct val="90000"/>
              </a:lnSpc>
            </a:pPr>
            <a:r>
              <a:rPr lang="en-US" altLang="en-US" sz="2800" smtClean="0"/>
              <a:t>In the Federal Government, DREAM fell short by    </a:t>
            </a:r>
            <a:r>
              <a:rPr lang="en-US" altLang="en-US" sz="2800" u="sng" smtClean="0"/>
              <a:t>2 votes</a:t>
            </a:r>
            <a:r>
              <a:rPr lang="en-US" altLang="en-US" sz="2800" smtClean="0"/>
              <a:t> in December 2010 (One of those votes Sen. Mark Kirk from IL)</a:t>
            </a:r>
          </a:p>
          <a:p>
            <a:pPr eaLnBrk="1" hangingPunct="1">
              <a:lnSpc>
                <a:spcPct val="90000"/>
              </a:lnSpc>
            </a:pPr>
            <a:r>
              <a:rPr lang="en-US" altLang="en-US" sz="2800" smtClean="0"/>
              <a:t>The IL bill would not offer legal status, but take steps to make sure students have opportunity to learn</a:t>
            </a:r>
          </a:p>
          <a:p>
            <a:pPr eaLnBrk="1" hangingPunct="1">
              <a:lnSpc>
                <a:spcPct val="90000"/>
              </a:lnSpc>
            </a:pPr>
            <a:endParaRPr lang="en-US" altLang="en-US" sz="2800" smtClean="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lstStyle/>
          <a:p>
            <a:pPr eaLnBrk="1" hangingPunct="1"/>
            <a:r>
              <a:rPr lang="en-US" altLang="en-US" smtClean="0"/>
              <a:t>Smart Enforcement Act</a:t>
            </a:r>
          </a:p>
        </p:txBody>
      </p:sp>
      <p:sp>
        <p:nvSpPr>
          <p:cNvPr id="8195" name="Rectangle 3"/>
          <p:cNvSpPr>
            <a:spLocks noGrp="1" noChangeArrowheads="1"/>
          </p:cNvSpPr>
          <p:nvPr>
            <p:ph type="body" idx="1"/>
          </p:nvPr>
        </p:nvSpPr>
        <p:spPr>
          <a:xfrm>
            <a:off x="685800" y="1676400"/>
            <a:ext cx="7772400" cy="4114800"/>
          </a:xfrm>
        </p:spPr>
        <p:txBody>
          <a:bodyPr/>
          <a:lstStyle/>
          <a:p>
            <a:pPr eaLnBrk="1" hangingPunct="1"/>
            <a:r>
              <a:rPr lang="en-US" altLang="en-US" smtClean="0"/>
              <a:t>“Secure Communities”</a:t>
            </a:r>
          </a:p>
          <a:p>
            <a:pPr lvl="1" eaLnBrk="1" hangingPunct="1"/>
            <a:r>
              <a:rPr lang="en-US" altLang="en-US" smtClean="0"/>
              <a:t>Deportation Program designed to use local law enforcement to help ICE catch violent criminals </a:t>
            </a:r>
          </a:p>
          <a:p>
            <a:pPr eaLnBrk="1" hangingPunct="1"/>
            <a:r>
              <a:rPr lang="en-US" altLang="en-US" smtClean="0"/>
              <a:t>ICE, IL State Police agree this program isn’t working</a:t>
            </a:r>
          </a:p>
          <a:p>
            <a:pPr eaLnBrk="1" hangingPunct="1"/>
            <a:r>
              <a:rPr lang="en-US" altLang="en-US" smtClean="0"/>
              <a:t>Encourages racial profiling</a:t>
            </a:r>
          </a:p>
        </p:txBody>
      </p:sp>
      <p:pic>
        <p:nvPicPr>
          <p:cNvPr id="8196" name="Picture 5" descr="http://t0.gstatic.com/images?q=tbn:ANd9GcTUiMbnewbp5iONtTXAXIO_6OLTaozf8chgTDwWuLa9h4qG0pXO"/>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400800" y="4724400"/>
            <a:ext cx="1768475" cy="1933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p:txBody>
          <a:bodyPr/>
          <a:lstStyle/>
          <a:p>
            <a:pPr eaLnBrk="1" hangingPunct="1"/>
            <a:r>
              <a:rPr lang="en-US" altLang="en-US" smtClean="0"/>
              <a:t>Money for Who?</a:t>
            </a:r>
          </a:p>
        </p:txBody>
      </p:sp>
      <p:sp>
        <p:nvSpPr>
          <p:cNvPr id="9219" name="Rectangle 3"/>
          <p:cNvSpPr>
            <a:spLocks noGrp="1" noChangeArrowheads="1"/>
          </p:cNvSpPr>
          <p:nvPr>
            <p:ph type="body" idx="1"/>
          </p:nvPr>
        </p:nvSpPr>
        <p:spPr/>
        <p:txBody>
          <a:bodyPr/>
          <a:lstStyle/>
          <a:p>
            <a:pPr eaLnBrk="1" hangingPunct="1">
              <a:lnSpc>
                <a:spcPct val="90000"/>
              </a:lnSpc>
            </a:pPr>
            <a:r>
              <a:rPr lang="en-US" altLang="en-US" sz="2600" smtClean="0"/>
              <a:t>Provides incentives for local sheriffs who capture anyone who might be an immigrant</a:t>
            </a:r>
          </a:p>
          <a:p>
            <a:pPr eaLnBrk="1" hangingPunct="1">
              <a:lnSpc>
                <a:spcPct val="90000"/>
              </a:lnSpc>
            </a:pPr>
            <a:r>
              <a:rPr lang="en-US" altLang="en-US" sz="2600" smtClean="0"/>
              <a:t>McHenry County--worse effects of program</a:t>
            </a:r>
          </a:p>
          <a:p>
            <a:pPr eaLnBrk="1" hangingPunct="1">
              <a:lnSpc>
                <a:spcPct val="90000"/>
              </a:lnSpc>
            </a:pPr>
            <a:r>
              <a:rPr lang="en-US" altLang="en-US" sz="2600" smtClean="0"/>
              <a:t>Make 10.5-11.5 million a year for housing immigrant detainees ($100 a night per person)</a:t>
            </a:r>
          </a:p>
          <a:p>
            <a:pPr eaLnBrk="1" hangingPunct="1">
              <a:lnSpc>
                <a:spcPct val="90000"/>
              </a:lnSpc>
            </a:pPr>
            <a:r>
              <a:rPr lang="en-US" altLang="en-US" sz="2600" smtClean="0"/>
              <a:t>Sheriff of McHenry County acknowledged some deputies were racial profiling and falsifying reports, however, he said the number of deputies was not great enough to investigate the issue any further</a:t>
            </a:r>
            <a:endParaRPr lang="en-US" altLang="en-US" sz="2800" smtClean="0"/>
          </a:p>
          <a:p>
            <a:pPr eaLnBrk="1" hangingPunct="1">
              <a:lnSpc>
                <a:spcPct val="90000"/>
              </a:lnSpc>
            </a:pPr>
            <a:endParaRPr lang="en-US" altLang="en-US" sz="2800" smtClean="0"/>
          </a:p>
          <a:p>
            <a:pPr eaLnBrk="1" hangingPunct="1">
              <a:lnSpc>
                <a:spcPct val="90000"/>
              </a:lnSpc>
            </a:pPr>
            <a:endParaRPr lang="en-US" altLang="en-US" sz="2800" smtClean="0"/>
          </a:p>
        </p:txBody>
      </p:sp>
      <p:pic>
        <p:nvPicPr>
          <p:cNvPr id="9220" name="Picture 11" descr="http://t0.gstatic.com/images?q=tbn:ANd9GcQWUhdo2tI-DWe6cqj8ryFftLd4B5UscU9vYW-mxa8bazScRVxBOA"/>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8600" y="228600"/>
            <a:ext cx="1828800" cy="1828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lstStyle/>
          <a:p>
            <a:pPr eaLnBrk="1" hangingPunct="1"/>
            <a:r>
              <a:rPr lang="en-US" altLang="en-US" smtClean="0"/>
              <a:t>IL/Chicago is most progressive</a:t>
            </a:r>
          </a:p>
        </p:txBody>
      </p:sp>
      <p:sp>
        <p:nvSpPr>
          <p:cNvPr id="10243" name="Rectangle 3"/>
          <p:cNvSpPr>
            <a:spLocks noGrp="1" noChangeArrowheads="1"/>
          </p:cNvSpPr>
          <p:nvPr>
            <p:ph type="body" idx="1"/>
          </p:nvPr>
        </p:nvSpPr>
        <p:spPr/>
        <p:txBody>
          <a:bodyPr/>
          <a:lstStyle/>
          <a:p>
            <a:pPr eaLnBrk="1" hangingPunct="1">
              <a:lnSpc>
                <a:spcPct val="90000"/>
              </a:lnSpc>
            </a:pPr>
            <a:r>
              <a:rPr lang="en-US" altLang="en-US" dirty="0" smtClean="0"/>
              <a:t>Religious Workers Access Bill</a:t>
            </a:r>
          </a:p>
          <a:p>
            <a:pPr lvl="1" eaLnBrk="1" hangingPunct="1">
              <a:lnSpc>
                <a:spcPct val="90000"/>
              </a:lnSpc>
            </a:pPr>
            <a:r>
              <a:rPr lang="en-US" altLang="en-US" dirty="0" smtClean="0"/>
              <a:t>Only IL has this law where detainees can have Pastoral Care</a:t>
            </a:r>
          </a:p>
          <a:p>
            <a:pPr eaLnBrk="1" hangingPunct="1">
              <a:lnSpc>
                <a:spcPct val="90000"/>
              </a:lnSpc>
            </a:pPr>
            <a:r>
              <a:rPr lang="en-US" altLang="en-US" dirty="0" smtClean="0"/>
              <a:t>DREAM </a:t>
            </a:r>
            <a:r>
              <a:rPr lang="en-US" altLang="en-US" dirty="0" smtClean="0"/>
              <a:t>Act – passed 2011</a:t>
            </a:r>
            <a:endParaRPr lang="en-US" altLang="en-US" dirty="0" smtClean="0"/>
          </a:p>
          <a:p>
            <a:pPr eaLnBrk="1" hangingPunct="1">
              <a:lnSpc>
                <a:spcPct val="90000"/>
              </a:lnSpc>
            </a:pPr>
            <a:r>
              <a:rPr lang="en-US" altLang="en-US" dirty="0" smtClean="0"/>
              <a:t>Immigrant Youth Justice League (founded in Chicago)</a:t>
            </a:r>
          </a:p>
          <a:p>
            <a:pPr eaLnBrk="1" hangingPunct="1">
              <a:lnSpc>
                <a:spcPct val="90000"/>
              </a:lnSpc>
            </a:pPr>
            <a:r>
              <a:rPr lang="en-US" altLang="en-US" dirty="0" smtClean="0"/>
              <a:t>Arizona Laws</a:t>
            </a:r>
          </a:p>
          <a:p>
            <a:pPr eaLnBrk="1" hangingPunct="1">
              <a:lnSpc>
                <a:spcPct val="90000"/>
              </a:lnSpc>
            </a:pPr>
            <a:endParaRPr lang="en-US" altLang="en-US" dirty="0" smtClean="0"/>
          </a:p>
        </p:txBody>
      </p:sp>
      <p:pic>
        <p:nvPicPr>
          <p:cNvPr id="10244" name="Picture 7" descr="http://t0.gstatic.com/images?q=tbn:ANd9GcRH_VWq5ihh7JtJDsdAaj0e1Xtwhk5YzHe2ZaH6J7rPIiEU4hGKEA"/>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067300" y="4572000"/>
            <a:ext cx="3924300" cy="1987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Blank Presentation">
  <a:themeElements>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lank Presentation">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Arial" charset="0"/>
            <a:ea typeface="ＭＳ Ｐゴシック" pitchFamily="-32" charset="-128"/>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Arial" charset="0"/>
            <a:ea typeface="ＭＳ Ｐゴシック" pitchFamily="-32" charset="-128"/>
          </a:defRPr>
        </a:defP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otalTime>391</TotalTime>
  <Words>994</Words>
  <Application>Microsoft Office PowerPoint</Application>
  <PresentationFormat>On-screen Show (4:3)</PresentationFormat>
  <Paragraphs>93</Paragraphs>
  <Slides>25</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25</vt:i4>
      </vt:variant>
    </vt:vector>
  </HeadingPairs>
  <TitlesOfParts>
    <vt:vector size="29" baseType="lpstr">
      <vt:lpstr>Arial</vt:lpstr>
      <vt:lpstr>ＭＳ Ｐゴシック</vt:lpstr>
      <vt:lpstr>Calibri</vt:lpstr>
      <vt:lpstr>Blank Presentation</vt:lpstr>
      <vt:lpstr>Immigration--Legal Issues</vt:lpstr>
      <vt:lpstr>PowerPoint Presentation</vt:lpstr>
      <vt:lpstr>PowerPoint Presentation</vt:lpstr>
      <vt:lpstr>Legislative Action</vt:lpstr>
      <vt:lpstr>DREAM Act</vt:lpstr>
      <vt:lpstr>DREAM Act</vt:lpstr>
      <vt:lpstr>Smart Enforcement Act</vt:lpstr>
      <vt:lpstr>Money for Who?</vt:lpstr>
      <vt:lpstr>IL/Chicago is most progressive</vt:lpstr>
      <vt:lpstr>Chicago Statistics</vt:lpstr>
      <vt:lpstr>PowerPoint Presentation</vt:lpstr>
      <vt:lpstr>PowerPoint Presentation</vt:lpstr>
      <vt:lpstr>PowerPoint Presentation</vt:lpstr>
      <vt:lpstr>PowerPoint Presentation</vt:lpstr>
      <vt:lpstr>Why is reform necessary?</vt:lpstr>
      <vt:lpstr>Dignity of All People</vt:lpstr>
      <vt:lpstr>Deferred Action for  Childhood Arrivals</vt:lpstr>
      <vt:lpstr>PowerPoint Presentation</vt:lpstr>
      <vt:lpstr>Immigration Reform?</vt:lpstr>
      <vt:lpstr>Immigration Reform?</vt:lpstr>
      <vt:lpstr>Immigration Reform?</vt:lpstr>
      <vt:lpstr>Immigration Reform?</vt:lpstr>
      <vt:lpstr>Immigration Reform?</vt:lpstr>
      <vt:lpstr>Immigration Reform?</vt:lpstr>
      <vt:lpstr>Immigration Reform?</vt:lpstr>
    </vt:vector>
  </TitlesOfParts>
  <Company>Stephanie Schwarz</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Immigration--Legal Issues</dc:title>
  <dc:creator>Stephanie Schwarz</dc:creator>
  <cp:lastModifiedBy>Saint Viator</cp:lastModifiedBy>
  <cp:revision>21</cp:revision>
  <dcterms:created xsi:type="dcterms:W3CDTF">2011-04-09T22:00:41Z</dcterms:created>
  <dcterms:modified xsi:type="dcterms:W3CDTF">2014-04-03T20:28:28Z</dcterms:modified>
</cp:coreProperties>
</file>