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37D013-8539-4E7E-AC03-93EBEB5D96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7D25315-834A-41ED-9B0B-54038331AAEF}" type="datetimeFigureOut">
              <a:rPr lang="en-US" smtClean="0"/>
              <a:pPr/>
              <a:t>2/27/2014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Pros of Pre-Cana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#9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It allows you to affirm your partner—to tell them what you love most about them.  How many times do we take those we love most for granted?  Intentionally considering what qualities I appreciate most in my future spouse was good for them to hear and me to </a:t>
            </a:r>
            <a:r>
              <a:rPr lang="en-US" smtClean="0"/>
              <a:t>think about.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You get to meet new people.  It was helpful to hear what other couples experience and learn from their insights.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You are acknowledging to yourself and your spouse that faith is important to your relationship.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#3</a:t>
            </a:r>
          </a:p>
          <a:p>
            <a:pPr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	It </a:t>
            </a:r>
            <a:r>
              <a:rPr lang="en-US" dirty="0"/>
              <a:t>gave us “built in” </a:t>
            </a:r>
            <a:r>
              <a:rPr lang="en-US" dirty="0" smtClean="0"/>
              <a:t>or intentional time </a:t>
            </a:r>
            <a:r>
              <a:rPr lang="en-US" dirty="0"/>
              <a:t>to talk about getting married – </a:t>
            </a:r>
            <a:r>
              <a:rPr lang="en-US" dirty="0" smtClean="0"/>
              <a:t>sometimes the details of planning a wedding take away from the time you should spend with each other.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	#4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	It enabled us to step back from the material aspect of wedding planning and refocus on the important stuff (life planning).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#5</a:t>
            </a:r>
          </a:p>
          <a:p>
            <a:pPr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	We </a:t>
            </a:r>
            <a:r>
              <a:rPr lang="en-US" dirty="0"/>
              <a:t>were able to share what we were excited about and what we were worried </a:t>
            </a:r>
            <a:r>
              <a:rPr lang="en-US" dirty="0" smtClean="0"/>
              <a:t>about with one another.  Often being left unsaid, these things are important to hear from one another, the good and the bad, especially during such a busy time in your life.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#6 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	</a:t>
            </a:r>
            <a:r>
              <a:rPr lang="en-US" dirty="0" smtClean="0"/>
              <a:t>We learned </a:t>
            </a:r>
            <a:r>
              <a:rPr lang="en-US" dirty="0"/>
              <a:t>some good communication </a:t>
            </a:r>
            <a:r>
              <a:rPr lang="en-US" dirty="0" smtClean="0"/>
              <a:t>techniques.  Simply understanding how each other responds to difficult situations/arguments helps your communication.  We even were required to take an online test that showed where we had great communication and areas where we needed to work on our communication.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#7</a:t>
            </a:r>
          </a:p>
          <a:p>
            <a:pPr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>	It </a:t>
            </a:r>
            <a:r>
              <a:rPr lang="en-US" dirty="0"/>
              <a:t>was exciting because it was one step closer to being </a:t>
            </a:r>
            <a:r>
              <a:rPr lang="en-US" dirty="0" smtClean="0"/>
              <a:t>married. 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#8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It forces you to talk about important things you might have avoided or never thought about before.  There are issues that we may </a:t>
            </a:r>
            <a:r>
              <a:rPr lang="en-US" smtClean="0"/>
              <a:t>not even </a:t>
            </a:r>
            <a:r>
              <a:rPr lang="en-US" dirty="0" smtClean="0"/>
              <a:t>realize we’ll face eventually that should at least be acknowledged before we marry.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</TotalTime>
  <Words>19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Pros of Pre-Cana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 of Pre-Cana</dc:title>
  <dc:creator>tgromala</dc:creator>
  <cp:lastModifiedBy>Saint Viator</cp:lastModifiedBy>
  <cp:revision>5</cp:revision>
  <dcterms:created xsi:type="dcterms:W3CDTF">2011-02-24T21:22:15Z</dcterms:created>
  <dcterms:modified xsi:type="dcterms:W3CDTF">2014-02-27T14:56:53Z</dcterms:modified>
</cp:coreProperties>
</file>