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045D163-7B91-4788-AD39-20757B87E128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1C9FDD2-3A88-47F5-AADF-414FD22275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Ten Things You Should Discuss Before Marriage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about children?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many?</a:t>
            </a:r>
          </a:p>
          <a:p>
            <a:r>
              <a:rPr lang="en-US" dirty="0" smtClean="0"/>
              <a:t>When?</a:t>
            </a:r>
          </a:p>
          <a:p>
            <a:r>
              <a:rPr lang="en-US" dirty="0" smtClean="0"/>
              <a:t>NFP? The how to.</a:t>
            </a:r>
          </a:p>
          <a:p>
            <a:r>
              <a:rPr lang="en-US" dirty="0" smtClean="0"/>
              <a:t>Who will care for children?</a:t>
            </a:r>
          </a:p>
          <a:p>
            <a:r>
              <a:rPr lang="en-US" dirty="0" smtClean="0"/>
              <a:t>Philosophy of raising children?</a:t>
            </a:r>
          </a:p>
          <a:p>
            <a:pPr lvl="1"/>
            <a:r>
              <a:rPr lang="en-US" dirty="0" smtClean="0"/>
              <a:t>Discipline</a:t>
            </a:r>
          </a:p>
          <a:p>
            <a:pPr lvl="1"/>
            <a:r>
              <a:rPr lang="en-US" dirty="0" smtClean="0"/>
              <a:t>Education</a:t>
            </a:r>
          </a:p>
          <a:p>
            <a:pPr lvl="1"/>
            <a:r>
              <a:rPr lang="en-US" dirty="0" smtClean="0"/>
              <a:t>Activities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will you deal with spiritual aspects of marriage?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Marriage is a Sacrament and important part of their faith</a:t>
            </a:r>
          </a:p>
          <a:p>
            <a:r>
              <a:rPr lang="en-US" dirty="0" smtClean="0"/>
              <a:t>Does each spouse plan to actively participate in Church/worship?</a:t>
            </a:r>
          </a:p>
          <a:p>
            <a:r>
              <a:rPr lang="en-US" dirty="0" smtClean="0"/>
              <a:t>Have they discussed religion, image of God, beliefs, doubts, prayer?</a:t>
            </a:r>
          </a:p>
          <a:p>
            <a:pPr lvl="1"/>
            <a:r>
              <a:rPr lang="en-US" dirty="0" smtClean="0"/>
              <a:t>Esp. imp. For couples of different faith/denominations</a:t>
            </a:r>
          </a:p>
          <a:p>
            <a:r>
              <a:rPr lang="en-US" smtClean="0"/>
              <a:t>FLEXIBILITY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1. Marriage – who, what &amp;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get married</a:t>
            </a:r>
          </a:p>
          <a:p>
            <a:pPr lvl="1"/>
            <a:r>
              <a:rPr lang="en-US" dirty="0" smtClean="0"/>
              <a:t>Lot of bad reasons</a:t>
            </a:r>
          </a:p>
          <a:p>
            <a:r>
              <a:rPr lang="en-US" dirty="0" smtClean="0"/>
              <a:t>Have proper attitude toward marriage</a:t>
            </a:r>
          </a:p>
          <a:p>
            <a:r>
              <a:rPr lang="en-US" smtClean="0"/>
              <a:t>Expectations</a:t>
            </a:r>
            <a:endParaRPr lang="en-US" dirty="0" smtClean="0"/>
          </a:p>
          <a:p>
            <a:r>
              <a:rPr lang="en-US" dirty="0" smtClean="0"/>
              <a:t>Fidelity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kind of people are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Talk frankly about perceptions of themselves and each other</a:t>
            </a:r>
          </a:p>
          <a:p>
            <a:r>
              <a:rPr lang="en-US" dirty="0" smtClean="0"/>
              <a:t>Nice to know that someone loves despite some not so personality quirks</a:t>
            </a:r>
          </a:p>
          <a:p>
            <a:pPr lvl="1"/>
            <a:r>
              <a:rPr lang="en-US" dirty="0" smtClean="0"/>
              <a:t>Negative feelings are bound to surface</a:t>
            </a:r>
          </a:p>
          <a:p>
            <a:pPr lvl="1"/>
            <a:r>
              <a:rPr lang="en-US" dirty="0" smtClean="0"/>
              <a:t>Nagging is a negative sign</a:t>
            </a:r>
          </a:p>
          <a:p>
            <a:r>
              <a:rPr lang="en-US" dirty="0" smtClean="0"/>
              <a:t>What does couple want out of life?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Who’s going to do the dishes?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there role/gender expectations</a:t>
            </a:r>
          </a:p>
          <a:p>
            <a:r>
              <a:rPr lang="en-US" dirty="0" smtClean="0"/>
              <a:t>Who makes decisions on </a:t>
            </a:r>
          </a:p>
          <a:p>
            <a:pPr lvl="1"/>
            <a:r>
              <a:rPr lang="en-US" dirty="0" smtClean="0"/>
              <a:t>Investments</a:t>
            </a:r>
          </a:p>
          <a:p>
            <a:pPr lvl="1"/>
            <a:r>
              <a:rPr lang="en-US" dirty="0" smtClean="0"/>
              <a:t>Insurance</a:t>
            </a:r>
          </a:p>
          <a:p>
            <a:pPr lvl="1"/>
            <a:r>
              <a:rPr lang="en-US" dirty="0" smtClean="0"/>
              <a:t>Where to live</a:t>
            </a:r>
          </a:p>
          <a:p>
            <a:pPr lvl="1"/>
            <a:r>
              <a:rPr lang="en-US" dirty="0" smtClean="0"/>
              <a:t>Job </a:t>
            </a:r>
            <a:r>
              <a:rPr lang="en-US" dirty="0" smtClean="0"/>
              <a:t>opportunities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is your relationship </a:t>
            </a:r>
            <a:br>
              <a:rPr lang="en-US" dirty="0" smtClean="0"/>
            </a:br>
            <a:r>
              <a:rPr lang="en-US" dirty="0" smtClean="0"/>
              <a:t>to your families?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Families influence expectations for marriage &amp; not all families do/expect the same things</a:t>
            </a:r>
          </a:p>
          <a:p>
            <a:r>
              <a:rPr lang="en-US" dirty="0" smtClean="0"/>
              <a:t>Develop ground rules to follow with families</a:t>
            </a:r>
          </a:p>
          <a:p>
            <a:pPr lvl="1"/>
            <a:r>
              <a:rPr lang="en-US" dirty="0" smtClean="0"/>
              <a:t>Ex. People should call before dropping by</a:t>
            </a:r>
          </a:p>
          <a:p>
            <a:r>
              <a:rPr lang="en-US" dirty="0" smtClean="0"/>
              <a:t>How/Where will holidays/vacations be spent?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well will </a:t>
            </a:r>
            <a:br>
              <a:rPr lang="en-US" dirty="0" smtClean="0"/>
            </a:br>
            <a:r>
              <a:rPr lang="en-US" dirty="0" smtClean="0"/>
              <a:t>you communicate?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&amp; Honest communication and sharing of feelings </a:t>
            </a:r>
          </a:p>
          <a:p>
            <a:pPr lvl="1"/>
            <a:r>
              <a:rPr lang="en-US" dirty="0" smtClean="0"/>
              <a:t>Risk of rejection prevents people from revealing inmost feelings and thoughts</a:t>
            </a:r>
          </a:p>
          <a:p>
            <a:r>
              <a:rPr lang="en-US" dirty="0" smtClean="0"/>
              <a:t>Do they enjoy talking with each other?</a:t>
            </a:r>
          </a:p>
          <a:p>
            <a:r>
              <a:rPr lang="en-US" dirty="0" smtClean="0"/>
              <a:t>Can they share thoughts and feelings honestly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independent or </a:t>
            </a:r>
            <a:br>
              <a:rPr lang="en-US" dirty="0" smtClean="0"/>
            </a:br>
            <a:r>
              <a:rPr lang="en-US" dirty="0" smtClean="0"/>
              <a:t>dependent should you be?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maintain your individuality in the midst of being a couple?</a:t>
            </a:r>
          </a:p>
          <a:p>
            <a:r>
              <a:rPr lang="en-US" dirty="0" smtClean="0"/>
              <a:t>Personal Freedom/room for growth</a:t>
            </a:r>
          </a:p>
          <a:p>
            <a:r>
              <a:rPr lang="en-US" dirty="0" smtClean="0"/>
              <a:t>Plenty of quality time with freedom to pursue individual interests</a:t>
            </a:r>
          </a:p>
          <a:p>
            <a:r>
              <a:rPr lang="en-US" dirty="0" smtClean="0"/>
              <a:t>Freedom with  members of opposite sex?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should money be handled?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money does it take to live?</a:t>
            </a:r>
          </a:p>
          <a:p>
            <a:r>
              <a:rPr lang="en-US" dirty="0" smtClean="0"/>
              <a:t>Expenses</a:t>
            </a:r>
          </a:p>
          <a:p>
            <a:pPr lvl="1"/>
            <a:r>
              <a:rPr lang="en-US" dirty="0" smtClean="0"/>
              <a:t>Budget</a:t>
            </a:r>
          </a:p>
          <a:p>
            <a:pPr lvl="1"/>
            <a:r>
              <a:rPr lang="en-US" dirty="0" smtClean="0"/>
              <a:t>Savings</a:t>
            </a:r>
          </a:p>
          <a:p>
            <a:pPr lvl="1"/>
            <a:r>
              <a:rPr lang="en-US" dirty="0" smtClean="0"/>
              <a:t>Medical care</a:t>
            </a:r>
          </a:p>
          <a:p>
            <a:pPr lvl="1"/>
            <a:r>
              <a:rPr lang="en-US" dirty="0" smtClean="0"/>
              <a:t>Education</a:t>
            </a:r>
          </a:p>
          <a:p>
            <a:r>
              <a:rPr lang="en-US" dirty="0" smtClean="0"/>
              <a:t>Who will handle money/bills</a:t>
            </a:r>
          </a:p>
          <a:p>
            <a:r>
              <a:rPr lang="en-US" dirty="0" smtClean="0"/>
              <a:t>Vacations, movies, dinners?</a:t>
            </a:r>
          </a:p>
          <a:p>
            <a:r>
              <a:rPr lang="en-US" dirty="0" smtClean="0"/>
              <a:t>Source of many conflicts w/in marriage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about the sexual expression of love?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often does each expect to make love?</a:t>
            </a:r>
          </a:p>
          <a:p>
            <a:r>
              <a:rPr lang="en-US" dirty="0" smtClean="0"/>
              <a:t>Adjusting to being/seeing each other in less than optimal settings</a:t>
            </a:r>
          </a:p>
          <a:p>
            <a:pPr lvl="1"/>
            <a:r>
              <a:rPr lang="en-US" dirty="0" err="1" smtClean="0"/>
              <a:t>Ie</a:t>
            </a:r>
            <a:r>
              <a:rPr lang="en-US" dirty="0" smtClean="0"/>
              <a:t>. Bathroom</a:t>
            </a:r>
          </a:p>
          <a:p>
            <a:r>
              <a:rPr lang="en-US" dirty="0" smtClean="0"/>
              <a:t>How do you adjust to living with your spouse 24/7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34</TotalTime>
  <Words>373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Ten Things You Should Discuss Before Marriage</vt:lpstr>
      <vt:lpstr>1. Marriage – who, what &amp; why?</vt:lpstr>
      <vt:lpstr>What kind of people are you?</vt:lpstr>
      <vt:lpstr>Who’s going to do the dishes?</vt:lpstr>
      <vt:lpstr>What is your relationship  to your families?</vt:lpstr>
      <vt:lpstr>How well will  you communicate?</vt:lpstr>
      <vt:lpstr>How independent or  dependent should you be?</vt:lpstr>
      <vt:lpstr>How should money be handled?</vt:lpstr>
      <vt:lpstr>What about the sexual expression of love?</vt:lpstr>
      <vt:lpstr>What about children?</vt:lpstr>
      <vt:lpstr>How will you deal with spiritual aspects of marriage?</vt:lpstr>
    </vt:vector>
  </TitlesOfParts>
  <Company>Saint Viator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 Things You Should Discuss Before Marriage</dc:title>
  <dc:creator>mtubridy</dc:creator>
  <cp:lastModifiedBy>mtubridy</cp:lastModifiedBy>
  <cp:revision>7</cp:revision>
  <dcterms:created xsi:type="dcterms:W3CDTF">2011-03-01T13:37:55Z</dcterms:created>
  <dcterms:modified xsi:type="dcterms:W3CDTF">2011-03-01T18:20:53Z</dcterms:modified>
</cp:coreProperties>
</file>