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983" y="3913281"/>
            <a:ext cx="630769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Avoiding Clichés and Slang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Skill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6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following passage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048" b="-7048"/>
          <a:stretch>
            <a:fillRect/>
          </a:stretch>
        </p:blipFill>
        <p:spPr>
          <a:xfrm rot="10800000">
            <a:off x="295485" y="1949824"/>
            <a:ext cx="8454970" cy="4378154"/>
          </a:xfrm>
        </p:spPr>
      </p:pic>
    </p:spTree>
    <p:extLst>
      <p:ext uri="{BB962C8B-B14F-4D97-AF65-F5344CB8AC3E}">
        <p14:creationId xmlns:p14="http://schemas.microsoft.com/office/powerpoint/2010/main" val="411336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probably noted that this passage suffers from a lack of formal English. It might be acceptable in a letter to a friend, but not in formal writing.</a:t>
            </a:r>
          </a:p>
          <a:p>
            <a:r>
              <a:rPr lang="en-US" sz="2800" dirty="0" smtClean="0"/>
              <a:t>Formal writing does not always need to be stiff and dry. Use informal, everyday words and phrases, but use they judiciously!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49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Clichés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Clichés are expressions or idioms that have become trite from overuse. Avoid them in your writing!</a:t>
            </a:r>
          </a:p>
          <a:p>
            <a:r>
              <a:rPr lang="en-US" sz="2800" dirty="0" smtClean="0"/>
              <a:t>Works like a horse   </a:t>
            </a:r>
          </a:p>
          <a:p>
            <a:r>
              <a:rPr lang="en-US" sz="2800" dirty="0" smtClean="0"/>
              <a:t>Raining cats and dogs</a:t>
            </a:r>
          </a:p>
          <a:p>
            <a:r>
              <a:rPr lang="en-US" sz="2800" dirty="0" smtClean="0"/>
              <a:t>Pretty as a picture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34" y="3180173"/>
            <a:ext cx="1423999" cy="1936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35" y="3937731"/>
            <a:ext cx="1654499" cy="2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7  0.027 0.07995  0.06 0.07995  C 0.099 0.07995  0.113 0.03997  0.119 0.01599  L 0.125 -0.01599  C 0.131 -0.03997  0.146 -0.07995  0.19 -0.07995  C 0.218 -0.07995  0.25 -0.04397  0.25 0  C 0.25 0.04397  0.218 0.07995  0.19 0.07995  C 0.146 0.07995  0.131 0.03997  0.125 0.01599  L 0.119 -0.01599  C 0.113 -0.03997  0.099 -0.07995  0.06 -0.07995  C 0.027 -0.07995  0 -0.04397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7  0.027 0.07995  0.06 0.07995  C 0.099 0.07995  0.113 0.03997  0.119 0.01599  L 0.125 -0.01599  C 0.131 -0.03997  0.146 -0.07995  0.19 -0.07995  C 0.218 -0.07995  0.25 -0.04397  0.25 0  C 0.25 0.04397  0.218 0.07995  0.19 0.07995  C 0.146 0.07995  0.131 0.03997  0.125 0.01599  L 0.119 -0.01599  C 0.113 -0.03997  0.099 -0.07995  0.06 -0.07995  C 0.027 -0.07995  0 -0.04397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Slang is composed of newly made-up terms, or new meanings attached to existing terms.</a:t>
            </a:r>
          </a:p>
          <a:p>
            <a:r>
              <a:rPr lang="en-US" sz="2800" dirty="0" smtClean="0"/>
              <a:t>Slang can add genuineness and immediacy to your writing.</a:t>
            </a:r>
          </a:p>
          <a:p>
            <a:r>
              <a:rPr lang="en-US" sz="2800" dirty="0" smtClean="0"/>
              <a:t>Slang is always changing, so be careful! Use of slang limits your audience.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123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7328"/>
            <a:ext cx="8804935" cy="520067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Identify and eliminate the Clichés and Slang from each sentence below:</a:t>
            </a:r>
          </a:p>
          <a:p>
            <a:r>
              <a:rPr lang="en-US" sz="2800" dirty="0" smtClean="0"/>
              <a:t>1.  When our father began poring over family space-trip packages like a hawk, we knew he had something up his sleeve.</a:t>
            </a:r>
          </a:p>
          <a:p>
            <a:r>
              <a:rPr lang="en-US" sz="2800" dirty="0" smtClean="0"/>
              <a:t>2.  We knew we would have to cough up an arm and a leg – nearly $20 million – for the trip.</a:t>
            </a:r>
          </a:p>
          <a:p>
            <a:r>
              <a:rPr lang="en-US" sz="2800" dirty="0" smtClean="0"/>
              <a:t>3.  Dudes across the country, who all think the idea of a family space vacation is way cool, are vying for tickets.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272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26</TotalTime>
  <Words>232</Words>
  <Application>Microsoft Macintosh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Avoiding Clichés and Slang</vt:lpstr>
      <vt:lpstr>Read the following passage</vt:lpstr>
      <vt:lpstr>PowerPoint Presentation</vt:lpstr>
      <vt:lpstr>Clichés</vt:lpstr>
      <vt:lpstr>Slang</vt:lpstr>
      <vt:lpstr>Practice</vt:lpstr>
    </vt:vector>
  </TitlesOfParts>
  <Company>School Board of 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Cliches and Slang</dc:title>
  <dc:creator>Monarch High</dc:creator>
  <cp:lastModifiedBy>Monarch High</cp:lastModifiedBy>
  <cp:revision>3</cp:revision>
  <dcterms:created xsi:type="dcterms:W3CDTF">2015-03-30T19:09:05Z</dcterms:created>
  <dcterms:modified xsi:type="dcterms:W3CDTF">2015-03-30T19:35:22Z</dcterms:modified>
</cp:coreProperties>
</file>