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292" r:id="rId46"/>
    <p:sldId id="30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766AD-801A-478C-A7D4-CAA27C8DB7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0A0CF9-0773-4175-BE11-68BD00532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E793F-83C6-4523-ABBE-FE0E3269D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3A69-DA89-4C7D-8218-D1EBA1475FD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DF3E19-4FB2-45B6-A9FC-1E0060AA4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432E5-03A0-44F7-A514-15533B543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FEFD-C55A-4C4A-ACED-E0AEC20D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31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DE019-7BEC-4941-997B-5E86B7FB8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AC9B9-504D-45F7-821F-993E60443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ABB15-44E8-4B3A-9887-5F60EA526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3A69-DA89-4C7D-8218-D1EBA1475FD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7138D-8C07-4596-81C4-92A31A950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DE56B-838F-4F93-89CB-19908668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FEFD-C55A-4C4A-ACED-E0AEC20D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347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3C265C-A00A-457C-B68C-80200D89CF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7CBC8-40A5-4268-BFF9-B66D0BB774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61CF1-3F7A-400E-BE07-5E0D78F4C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3A69-DA89-4C7D-8218-D1EBA1475FD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2F37BC-95A5-43D1-987D-8C6D64898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A86F3-BC4F-4B58-B697-79BC1305D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FEFD-C55A-4C4A-ACED-E0AEC20D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6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2F522-91EE-4EBE-8746-CFC37FF07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FDA01-3B5E-4B39-85D4-555E506DB7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857004-6FB7-4D9C-AE46-A33670270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3A69-DA89-4C7D-8218-D1EBA1475FD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284B3-5192-48DB-9194-0D64A0D6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502AA-EAA3-405A-9AA8-2B32FE897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FEFD-C55A-4C4A-ACED-E0AEC20D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243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9D47-2F10-4362-96A8-8BEAA5252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9C64B-3B5C-4EC6-A04D-27B55CCF9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95C0A-1AA3-4EA3-ABD6-73ADEB76D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3A69-DA89-4C7D-8218-D1EBA1475FD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62E85-2EC5-41CC-85E9-D8DB4EF8A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BB549-2DED-43F7-BF17-6613262D3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FEFD-C55A-4C4A-ACED-E0AEC20D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154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7FF12-8424-4818-A152-F7B4C6F23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CAF58-71B9-4459-BF2A-89055976BA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3B5EB9-54A5-4AB7-B3AB-B5E09A13F9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75557-55F9-4F79-9D12-F5D346AF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3A69-DA89-4C7D-8218-D1EBA1475FD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E0EFEB-6993-4D12-A10F-AA3ED1A8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BA3F73-D555-48CA-BDD8-3F6110401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FEFD-C55A-4C4A-ACED-E0AEC20D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247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B5C42-C531-41DB-B6F1-6E9AE32D3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D4A66-3610-4541-9C66-33EA76303E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238AD-14C9-450C-9BAB-691066361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7D42E5-4EB2-42B3-9C25-E4AEC905AC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24B408-83BB-4733-9FB2-6920DACDB8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97D02D-5C71-484C-A92A-C42F3CC25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3A69-DA89-4C7D-8218-D1EBA1475FD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55622A-CD1A-4945-B0D5-654537C47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0E8854-4E1D-40CA-B0E0-07A02B095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FEFD-C55A-4C4A-ACED-E0AEC20D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51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BF663-C2F1-417E-A9A1-9ADAFCF90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E2074A-A860-45AC-9817-3FDA8F2CB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3A69-DA89-4C7D-8218-D1EBA1475FD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D08EEE-DF8D-47D1-A23D-297E8244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80FF35-4341-4B79-AA9F-DECB1B860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FEFD-C55A-4C4A-ACED-E0AEC20D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E14EB5-F566-4804-AE06-9AACE211A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3A69-DA89-4C7D-8218-D1EBA1475FD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44D06-2A80-4771-BDC9-BFFC8BDCE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D4032-03A5-49A2-94D1-FA4902E1D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FEFD-C55A-4C4A-ACED-E0AEC20D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655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CF8A8-6314-4605-94BF-738E2D500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A45FA-8609-4C47-A1FE-82A6E81BC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3C2681-FFAC-452D-90A6-C128C90CD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5F5FD-97C9-4450-B000-DFD15712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3A69-DA89-4C7D-8218-D1EBA1475FD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BB121-1A2D-40F2-8F44-BF0EEA71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850DCA-BCFF-48A5-ADC0-36819AE6B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FEFD-C55A-4C4A-ACED-E0AEC20D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8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24800-4B47-4685-BA6A-644F69742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F8005E-3E09-405B-87E1-2F29B7A760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A5B59-91CC-4E06-B785-1DEE50315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BE259-22B4-4DA9-AB56-E26C923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43A69-DA89-4C7D-8218-D1EBA1475FD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EE9E7F-F67C-421B-9AD3-379F7AC5C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7D0F9-3C0F-4D0B-BFD3-6CEF80DC9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BFEFD-C55A-4C4A-ACED-E0AEC20D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51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90B03A-B27C-49DA-B4EC-908E1AFCF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A4587-E227-4FF8-BF50-F413DA699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D9A26-2821-47BB-878D-C733EFC53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43A69-DA89-4C7D-8218-D1EBA1475FD4}" type="datetimeFigureOut">
              <a:rPr lang="en-US" smtClean="0"/>
              <a:t>5/16/2019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40575D-92CF-4DB3-A6E6-0E3324C5A8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F7BA3-CBC4-4D8A-8C30-3A04C595D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BFEFD-C55A-4C4A-ACED-E0AEC20D40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19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90052D-F3F1-4EA8-AE56-A9106924C1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444115-8D03-4DD6-AE0E-7E6DD2C41B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FNHS 2018-2019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F7796A-241F-41D7-8E43-0167207E72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68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BCC8F0-74F0-4084-BACB-015CE5E0D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731CA4-9FCD-4A8B-8918-377D6CC85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5977E245-1A52-47A3-8BD9-7CF0C3707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63" y="254523"/>
            <a:ext cx="8465270" cy="6348953"/>
          </a:xfrm>
        </p:spPr>
      </p:pic>
    </p:spTree>
    <p:extLst>
      <p:ext uri="{BB962C8B-B14F-4D97-AF65-F5344CB8AC3E}">
        <p14:creationId xmlns:p14="http://schemas.microsoft.com/office/powerpoint/2010/main" val="380293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3000">
        <p14:flash/>
      </p:transition>
    </mc:Choice>
    <mc:Fallback>
      <p:transition spd="slow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3D283E-0FE1-429A-B5F4-B96D86222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497164-1B1B-4DEE-808E-74C1FAAAD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standing in a room&#10;&#10;Description generated with high confidence">
            <a:extLst>
              <a:ext uri="{FF2B5EF4-FFF2-40B4-BE49-F238E27FC236}">
                <a16:creationId xmlns:a16="http://schemas.microsoft.com/office/drawing/2014/main" id="{1F86E21B-C356-4B14-90E2-52D70FC5F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99033" y="431276"/>
            <a:ext cx="7993930" cy="5995448"/>
          </a:xfrm>
        </p:spPr>
      </p:pic>
    </p:spTree>
    <p:extLst>
      <p:ext uri="{BB962C8B-B14F-4D97-AF65-F5344CB8AC3E}">
        <p14:creationId xmlns:p14="http://schemas.microsoft.com/office/powerpoint/2010/main" val="17613051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fallOver"/>
      </p:transition>
    </mc:Choice>
    <mc:Fallback>
      <p:transition spd="slow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E4862A-3253-41AC-AB34-613F88B01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42CD0-1C41-4299-A639-C550D9F65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7250DD3F-64E7-4672-9AAD-72060F436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8523" r="74" b="7553"/>
          <a:stretch/>
        </p:blipFill>
        <p:spPr>
          <a:xfrm>
            <a:off x="2386550" y="1006311"/>
            <a:ext cx="7418896" cy="4845378"/>
          </a:xfrm>
        </p:spPr>
      </p:pic>
    </p:spTree>
    <p:extLst>
      <p:ext uri="{BB962C8B-B14F-4D97-AF65-F5344CB8AC3E}">
        <p14:creationId xmlns:p14="http://schemas.microsoft.com/office/powerpoint/2010/main" val="793995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drape"/>
      </p:transition>
    </mc:Choice>
    <mc:Fallback>
      <p:transition spd="slow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D471AC-99E6-41B6-B1F0-5238E9EB4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794160-D4E1-4B03-BD73-D2CAD9CA6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holding a sign&#10;&#10;Description generated with very high confidence">
            <a:extLst>
              <a:ext uri="{FF2B5EF4-FFF2-40B4-BE49-F238E27FC236}">
                <a16:creationId xmlns:a16="http://schemas.microsoft.com/office/drawing/2014/main" id="{1A8E804D-EE93-49ED-91BC-0EDE44064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"/>
          <a:stretch/>
        </p:blipFill>
        <p:spPr>
          <a:xfrm>
            <a:off x="2545876" y="575996"/>
            <a:ext cx="7100244" cy="5706008"/>
          </a:xfrm>
        </p:spPr>
      </p:pic>
    </p:spTree>
    <p:extLst>
      <p:ext uri="{BB962C8B-B14F-4D97-AF65-F5344CB8AC3E}">
        <p14:creationId xmlns:p14="http://schemas.microsoft.com/office/powerpoint/2010/main" val="2301413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4000" advTm="3000">
        <p15:prstTrans prst="curtains"/>
      </p:transition>
    </mc:Choice>
    <mc:Fallback>
      <p:transition spd="slow" advTm="3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49050D-3ED5-46C5-9A66-85C14D937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519468-64DB-4B6A-B16E-130CFF40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standing in front of a crowd&#10;&#10;Description generated with high confidence">
            <a:extLst>
              <a:ext uri="{FF2B5EF4-FFF2-40B4-BE49-F238E27FC236}">
                <a16:creationId xmlns:a16="http://schemas.microsoft.com/office/drawing/2014/main" id="{2D9E78B6-BAB1-4371-A7A7-082CF774A1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039" y="854279"/>
            <a:ext cx="6865921" cy="5149441"/>
          </a:xfrm>
        </p:spPr>
      </p:pic>
    </p:spTree>
    <p:extLst>
      <p:ext uri="{BB962C8B-B14F-4D97-AF65-F5344CB8AC3E}">
        <p14:creationId xmlns:p14="http://schemas.microsoft.com/office/powerpoint/2010/main" val="1473261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fracture"/>
      </p:transition>
    </mc:Choice>
    <mc:Fallback>
      <p:transition spd="slow" advTm="3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716289-8FCB-42E8-AE11-31C4B08DD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3E5288-FD42-4B41-9739-514950F3F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person, grass, outdoor&#10;&#10;Description generated with very high confidence">
            <a:extLst>
              <a:ext uri="{FF2B5EF4-FFF2-40B4-BE49-F238E27FC236}">
                <a16:creationId xmlns:a16="http://schemas.microsoft.com/office/drawing/2014/main" id="{9B7D45F6-7883-4B32-A63E-4DDD7918BC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5172" y="1241431"/>
            <a:ext cx="6001651" cy="4501237"/>
          </a:xfrm>
        </p:spPr>
      </p:pic>
    </p:spTree>
    <p:extLst>
      <p:ext uri="{BB962C8B-B14F-4D97-AF65-F5344CB8AC3E}">
        <p14:creationId xmlns:p14="http://schemas.microsoft.com/office/powerpoint/2010/main" val="30934965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rush"/>
      </p:transition>
    </mc:Choice>
    <mc:Fallback>
      <p:transition spd="slow" advTm="3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CE6BC-B3B0-46D4-88D6-478BDE39B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56D5A7-E0A4-42D2-B340-F248AA5C1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D0AEC4F8-C279-4FE9-9E0E-909E033E7F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370" y="1562059"/>
            <a:ext cx="7061255" cy="5295941"/>
          </a:xfrm>
        </p:spPr>
      </p:pic>
    </p:spTree>
    <p:extLst>
      <p:ext uri="{BB962C8B-B14F-4D97-AF65-F5344CB8AC3E}">
        <p14:creationId xmlns:p14="http://schemas.microsoft.com/office/powerpoint/2010/main" val="27528274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eelOff"/>
      </p:transition>
    </mc:Choice>
    <mc:Fallback>
      <p:transition spd="slow" advTm="3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9A863C-E19C-41A0-BD7F-B80A0D0F0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C2302A-BB6B-45E0-B597-7F97C1AC0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person, tree, outdoor&#10;&#10;Description generated with very high confidence">
            <a:extLst>
              <a:ext uri="{FF2B5EF4-FFF2-40B4-BE49-F238E27FC236}">
                <a16:creationId xmlns:a16="http://schemas.microsoft.com/office/drawing/2014/main" id="{B6C252A4-B91D-4114-A472-D90A72B77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9285" y="1248966"/>
            <a:ext cx="5813425" cy="4360068"/>
          </a:xfrm>
        </p:spPr>
      </p:pic>
    </p:spTree>
    <p:extLst>
      <p:ext uri="{BB962C8B-B14F-4D97-AF65-F5344CB8AC3E}">
        <p14:creationId xmlns:p14="http://schemas.microsoft.com/office/powerpoint/2010/main" val="946534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pageCurlDouble"/>
      </p:transition>
    </mc:Choice>
    <mc:Fallback>
      <p:transition spd="slow" advTm="3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B55A29-DB3C-4E42-A96D-8D7C22E78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0DE5AF-05E2-4951-B4DF-3F0161DC8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taking a selfie&#10;&#10;Description generated with high confidence">
            <a:extLst>
              <a:ext uri="{FF2B5EF4-FFF2-40B4-BE49-F238E27FC236}">
                <a16:creationId xmlns:a16="http://schemas.microsoft.com/office/drawing/2014/main" id="{713074A8-06A4-47CE-A6C4-00B4BCD36A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8344472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3000">
        <p15:prstTrans prst="airplane"/>
      </p:transition>
    </mc:Choice>
    <mc:Fallback>
      <p:transition spd="slow" advTm="3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C5BCC18-7B11-4963-A7CB-1B5B4F49C6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DE1734-F8CF-465B-86AF-05856BCA8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C9610640-E414-4B65-AC1D-471AE8AC80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2672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:dissolve/>
      </p:transition>
    </mc:Choice>
    <mc:Fallback>
      <p:transition spd="slow" advTm="3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B5CDF-A25E-4BF6-9496-1457A75F4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french flag">
            <a:extLst>
              <a:ext uri="{FF2B5EF4-FFF2-40B4-BE49-F238E27FC236}">
                <a16:creationId xmlns:a16="http://schemas.microsoft.com/office/drawing/2014/main" id="{9C491722-3BAC-42DD-BB57-35AE3E9EA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2448" cy="68626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A picture containing indoor, floor, wall&#10;&#10;Description generated with very high confidence">
            <a:extLst>
              <a:ext uri="{FF2B5EF4-FFF2-40B4-BE49-F238E27FC236}">
                <a16:creationId xmlns:a16="http://schemas.microsoft.com/office/drawing/2014/main" id="{59522112-B7BD-4868-AB63-8023F15FE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6" t="26573" r="-1255" b="25777"/>
          <a:stretch/>
        </p:blipFill>
        <p:spPr>
          <a:xfrm rot="5400000">
            <a:off x="2713837" y="1980713"/>
            <a:ext cx="6996851" cy="3035430"/>
          </a:xfrm>
        </p:spPr>
      </p:pic>
    </p:spTree>
    <p:extLst>
      <p:ext uri="{BB962C8B-B14F-4D97-AF65-F5344CB8AC3E}">
        <p14:creationId xmlns:p14="http://schemas.microsoft.com/office/powerpoint/2010/main" val="3398160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3000">
        <p:fade/>
      </p:transition>
    </mc:Choice>
    <mc:Fallback>
      <p:transition spd="med" advClick="0" advTm="3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5D8A6E8-35CB-4F18-B644-E270CD76A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BDD253-6F47-46F0-851F-0FE7AD04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ree, outdoor&#10;&#10;Description generated with high confidence">
            <a:extLst>
              <a:ext uri="{FF2B5EF4-FFF2-40B4-BE49-F238E27FC236}">
                <a16:creationId xmlns:a16="http://schemas.microsoft.com/office/drawing/2014/main" id="{26E26A31-2D88-431D-BE48-1397AEB501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0904" y="1107680"/>
            <a:ext cx="6190187" cy="4642639"/>
          </a:xfrm>
        </p:spPr>
      </p:pic>
    </p:spTree>
    <p:extLst>
      <p:ext uri="{BB962C8B-B14F-4D97-AF65-F5344CB8AC3E}">
        <p14:creationId xmlns:p14="http://schemas.microsoft.com/office/powerpoint/2010/main" val="263538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3000">
        <p:checker/>
      </p:transition>
    </mc:Choice>
    <mc:Fallback>
      <p:transition spd="slow" advTm="3000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9F349F-213D-4601-AD47-361349F78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80C27-FCA7-4728-BAFC-4B6970247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C3B17CE1-785C-4E4C-8A8B-EFB5D46FA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96" y="69523"/>
            <a:ext cx="8958604" cy="6718953"/>
          </a:xfrm>
        </p:spPr>
      </p:pic>
    </p:spTree>
    <p:extLst>
      <p:ext uri="{BB962C8B-B14F-4D97-AF65-F5344CB8AC3E}">
        <p14:creationId xmlns:p14="http://schemas.microsoft.com/office/powerpoint/2010/main" val="285618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6F9C90-8D30-4181-BC52-A07487AE1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3DFCEC-5D71-4623-9BEB-AA05851DA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person, indoor, wall, young&#10;&#10;Description generated with very high confidence">
            <a:extLst>
              <a:ext uri="{FF2B5EF4-FFF2-40B4-BE49-F238E27FC236}">
                <a16:creationId xmlns:a16="http://schemas.microsoft.com/office/drawing/2014/main" id="{7470E274-93EB-4527-A509-140989E2C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7110" y="1044835"/>
            <a:ext cx="6357775" cy="4768330"/>
          </a:xfrm>
        </p:spPr>
      </p:pic>
    </p:spTree>
    <p:extLst>
      <p:ext uri="{BB962C8B-B14F-4D97-AF65-F5344CB8AC3E}">
        <p14:creationId xmlns:p14="http://schemas.microsoft.com/office/powerpoint/2010/main" val="1207191780"/>
      </p:ext>
    </p:extLst>
  </p:cSld>
  <p:clrMapOvr>
    <a:masterClrMapping/>
  </p:clrMapOvr>
  <p:transition spd="slow" advTm="3000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70C1F9-79B9-40C8-A4F2-20F34E92B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B19F65-491F-4FEC-A6B5-94CF00293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walking down a street next to a car&#10;&#10;Description generated with very high confidence">
            <a:extLst>
              <a:ext uri="{FF2B5EF4-FFF2-40B4-BE49-F238E27FC236}">
                <a16:creationId xmlns:a16="http://schemas.microsoft.com/office/drawing/2014/main" id="{127C4D31-158F-4811-9398-FB112D6F0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26" y="1690688"/>
            <a:ext cx="7410743" cy="3473786"/>
          </a:xfrm>
        </p:spPr>
      </p:pic>
    </p:spTree>
    <p:extLst>
      <p:ext uri="{BB962C8B-B14F-4D97-AF65-F5344CB8AC3E}">
        <p14:creationId xmlns:p14="http://schemas.microsoft.com/office/powerpoint/2010/main" val="3432803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ripple/>
      </p:transition>
    </mc:Choice>
    <mc:Fallback>
      <p:transition spd="slow" advTm="3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980F2-C733-4050-9E47-B2E14CED9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DFAC5C-688B-4276-BD30-206315657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962EF459-4AD0-49BE-A68D-3965C1942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6" y="1253331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99906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honeycomb/>
      </p:transition>
    </mc:Choice>
    <mc:Fallback>
      <p:transition spd="slow" advTm="3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216D351-8276-4BFA-B68B-7F7AD78F9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600C87-1787-4275-9089-7A976259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front of a tent&#10;&#10;Description generated with very high confidence">
            <a:extLst>
              <a:ext uri="{FF2B5EF4-FFF2-40B4-BE49-F238E27FC236}">
                <a16:creationId xmlns:a16="http://schemas.microsoft.com/office/drawing/2014/main" id="{43D9AA7A-0B34-4E3F-AAD1-B8C1B77CF2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94" y="130797"/>
            <a:ext cx="8795208" cy="6596406"/>
          </a:xfrm>
        </p:spPr>
      </p:pic>
    </p:spTree>
    <p:extLst>
      <p:ext uri="{BB962C8B-B14F-4D97-AF65-F5344CB8AC3E}">
        <p14:creationId xmlns:p14="http://schemas.microsoft.com/office/powerpoint/2010/main" val="40737199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prestige"/>
      </p:transition>
    </mc:Choice>
    <mc:Fallback>
      <p:transition spd="slow" advTm="3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61F3071-0735-44BB-920D-EB358A3B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F5CA7C-1B73-4554-8AD3-FC1AAA55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erson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709FB8A3-0FEA-4196-9C2E-66185E99E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783" y="282587"/>
            <a:ext cx="8390434" cy="6292826"/>
          </a:xfrm>
        </p:spPr>
      </p:pic>
    </p:spTree>
    <p:extLst>
      <p:ext uri="{BB962C8B-B14F-4D97-AF65-F5344CB8AC3E}">
        <p14:creationId xmlns:p14="http://schemas.microsoft.com/office/powerpoint/2010/main" val="330814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3000">
        <p14:glitter pattern="hexagon"/>
      </p:transition>
    </mc:Choice>
    <mc:Fallback>
      <p:transition spd="slow" advTm="3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298EFF-7A5F-47C5-A55B-27326D3D5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555189-60B7-40CD-842E-54BA5E8E6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ss, sitting&#10;&#10;Description generated with high confidence">
            <a:extLst>
              <a:ext uri="{FF2B5EF4-FFF2-40B4-BE49-F238E27FC236}">
                <a16:creationId xmlns:a16="http://schemas.microsoft.com/office/drawing/2014/main" id="{6CCBAF9A-B9DC-4016-AA6A-705797393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55305" y="473480"/>
            <a:ext cx="7881386" cy="5911040"/>
          </a:xfrm>
        </p:spPr>
      </p:pic>
    </p:spTree>
    <p:extLst>
      <p:ext uri="{BB962C8B-B14F-4D97-AF65-F5344CB8AC3E}">
        <p14:creationId xmlns:p14="http://schemas.microsoft.com/office/powerpoint/2010/main" val="277519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shred/>
      </p:transition>
    </mc:Choice>
    <mc:Fallback>
      <p:transition spd="slow" advTm="3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AE38CB-4C35-4765-B6B4-33144DED3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CB115F-A913-46B9-86E2-1A0104368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outdoor, sport, man&#10;&#10;Description generated with very high confidence">
            <a:extLst>
              <a:ext uri="{FF2B5EF4-FFF2-40B4-BE49-F238E27FC236}">
                <a16:creationId xmlns:a16="http://schemas.microsoft.com/office/drawing/2014/main" id="{951ED4CC-0E1E-4111-9C7D-74E52B120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r="17548" b="2435"/>
          <a:stretch/>
        </p:blipFill>
        <p:spPr>
          <a:xfrm rot="10800000">
            <a:off x="3308807" y="365123"/>
            <a:ext cx="5213023" cy="6284601"/>
          </a:xfrm>
        </p:spPr>
      </p:pic>
    </p:spTree>
    <p:extLst>
      <p:ext uri="{BB962C8B-B14F-4D97-AF65-F5344CB8AC3E}">
        <p14:creationId xmlns:p14="http://schemas.microsoft.com/office/powerpoint/2010/main" val="381079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3000">
        <p14:switch dir="r"/>
      </p:transition>
    </mc:Choice>
    <mc:Fallback>
      <p:transition spd="slow" advTm="3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3DC6F1-BB1E-40A5-A431-E6C54113D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C670AB-1D4A-4632-B92D-44B38D399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sport, water sport, outdoor&#10;&#10;Description generated with very high confidence">
            <a:extLst>
              <a:ext uri="{FF2B5EF4-FFF2-40B4-BE49-F238E27FC236}">
                <a16:creationId xmlns:a16="http://schemas.microsoft.com/office/drawing/2014/main" id="{D1DFBEC7-A681-4936-B6D3-AFF778E8A7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03931" y="428869"/>
            <a:ext cx="7984133" cy="5988100"/>
          </a:xfrm>
        </p:spPr>
      </p:pic>
    </p:spTree>
    <p:extLst>
      <p:ext uri="{BB962C8B-B14F-4D97-AF65-F5344CB8AC3E}">
        <p14:creationId xmlns:p14="http://schemas.microsoft.com/office/powerpoint/2010/main" val="92066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3000">
        <p14:prism/>
      </p:transition>
    </mc:Choice>
    <mc:Fallback>
      <p:transition spd="slow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2563C-BF4E-4D85-B909-A7A82E9A71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B49285-77BF-4E08-A170-B2F46D6D6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345D798C-5C00-4EB8-A1C4-E8AD1B86EC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5" t="17417" b="15514"/>
          <a:stretch/>
        </p:blipFill>
        <p:spPr>
          <a:xfrm rot="5400000">
            <a:off x="3227894" y="1439943"/>
            <a:ext cx="5736209" cy="3978114"/>
          </a:xfrm>
        </p:spPr>
      </p:pic>
    </p:spTree>
    <p:extLst>
      <p:ext uri="{BB962C8B-B14F-4D97-AF65-F5344CB8AC3E}">
        <p14:creationId xmlns:p14="http://schemas.microsoft.com/office/powerpoint/2010/main" val="4128349516"/>
      </p:ext>
    </p:extLst>
  </p:cSld>
  <p:clrMapOvr>
    <a:masterClrMapping/>
  </p:clrMapOvr>
  <p:transition spd="slow" advTm="3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6A7B66-BC38-431D-9659-1A2D3C9F2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8DE76B-9C65-48F9-9FAE-3239DAB79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ouple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37EA5B46-A8EC-4DE1-8AA0-7DE375B9D0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086" y="496875"/>
            <a:ext cx="8337823" cy="5864250"/>
          </a:xfrm>
        </p:spPr>
      </p:pic>
    </p:spTree>
    <p:extLst>
      <p:ext uri="{BB962C8B-B14F-4D97-AF65-F5344CB8AC3E}">
        <p14:creationId xmlns:p14="http://schemas.microsoft.com/office/powerpoint/2010/main" val="59440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14:flythrough/>
      </p:transition>
    </mc:Choice>
    <mc:Fallback>
      <p:transition spd="slow" advTm="3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DF342D-E815-43B2-B9FE-D8567A889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32057-FEB0-447D-BAC3-11E6563A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in a park&#10;&#10;Description generated with very high confidence">
            <a:extLst>
              <a:ext uri="{FF2B5EF4-FFF2-40B4-BE49-F238E27FC236}">
                <a16:creationId xmlns:a16="http://schemas.microsoft.com/office/drawing/2014/main" id="{F3227C87-2E4A-4757-AC5B-68C7015922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90" t="42366" r="-1"/>
          <a:stretch/>
        </p:blipFill>
        <p:spPr>
          <a:xfrm>
            <a:off x="1934066" y="455983"/>
            <a:ext cx="8323867" cy="5946034"/>
          </a:xfrm>
        </p:spPr>
      </p:pic>
    </p:spTree>
    <p:extLst>
      <p:ext uri="{BB962C8B-B14F-4D97-AF65-F5344CB8AC3E}">
        <p14:creationId xmlns:p14="http://schemas.microsoft.com/office/powerpoint/2010/main" val="340419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gallery dir="l"/>
      </p:transition>
    </mc:Choice>
    <mc:Fallback>
      <p:transition spd="slow" advTm="3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A9F8928-BDA8-4E97-A187-C623516E74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4223A0-2832-4DDF-9A7C-21731031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31C731-9798-4A8A-90DC-03EB244E1A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9758" y="1121821"/>
            <a:ext cx="6152479" cy="4614358"/>
          </a:xfrm>
        </p:spPr>
      </p:pic>
    </p:spTree>
    <p:extLst>
      <p:ext uri="{BB962C8B-B14F-4D97-AF65-F5344CB8AC3E}">
        <p14:creationId xmlns:p14="http://schemas.microsoft.com/office/powerpoint/2010/main" val="234104490"/>
      </p:ext>
    </p:extLst>
  </p:cSld>
  <p:clrMapOvr>
    <a:masterClrMapping/>
  </p:clrMapOvr>
  <p:transition spd="slow" advTm="3000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E59194-B44A-4554-9EC1-F2BD4FA3C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50025E-62C6-4378-A636-20A78719C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the camera&#10;&#10;Description generated with high confidence">
            <a:extLst>
              <a:ext uri="{FF2B5EF4-FFF2-40B4-BE49-F238E27FC236}">
                <a16:creationId xmlns:a16="http://schemas.microsoft.com/office/drawing/2014/main" id="{EAD6C83A-CEE7-445A-BC91-DDA82F0EB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64731" y="480549"/>
            <a:ext cx="7862534" cy="5896901"/>
          </a:xfrm>
        </p:spPr>
      </p:pic>
    </p:spTree>
    <p:extLst>
      <p:ext uri="{BB962C8B-B14F-4D97-AF65-F5344CB8AC3E}">
        <p14:creationId xmlns:p14="http://schemas.microsoft.com/office/powerpoint/2010/main" val="76181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prism isContent="1" isInverted="1"/>
      </p:transition>
    </mc:Choice>
    <mc:Fallback>
      <p:transition spd="slow" advTm="3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6E811BB-AA12-41AD-84EE-6987FBD63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00527D-13CD-48BF-9633-E8AB6F55A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outdoor, tree, sky&#10;&#10;Description generated with very high confidence">
            <a:extLst>
              <a:ext uri="{FF2B5EF4-FFF2-40B4-BE49-F238E27FC236}">
                <a16:creationId xmlns:a16="http://schemas.microsoft.com/office/drawing/2014/main" id="{E739BC47-610C-430D-8091-863E630D0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82137" y="1218619"/>
            <a:ext cx="6027722" cy="4520790"/>
          </a:xfrm>
        </p:spPr>
      </p:pic>
    </p:spTree>
    <p:extLst>
      <p:ext uri="{BB962C8B-B14F-4D97-AF65-F5344CB8AC3E}">
        <p14:creationId xmlns:p14="http://schemas.microsoft.com/office/powerpoint/2010/main" val="3311370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CC6313-2C8F-45A4-9FA1-32843F10D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13D898-19C2-4DD0-AFB6-0FD29E138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riding on the back of a person&#10;&#10;Description generated with high confidence">
            <a:extLst>
              <a:ext uri="{FF2B5EF4-FFF2-40B4-BE49-F238E27FC236}">
                <a16:creationId xmlns:a16="http://schemas.microsoft.com/office/drawing/2014/main" id="{22BEB70C-A502-492C-84E8-C4A32919AC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0628" y="1069973"/>
            <a:ext cx="6290739" cy="4718053"/>
          </a:xfrm>
        </p:spPr>
      </p:pic>
    </p:spTree>
    <p:extLst>
      <p:ext uri="{BB962C8B-B14F-4D97-AF65-F5344CB8AC3E}">
        <p14:creationId xmlns:p14="http://schemas.microsoft.com/office/powerpoint/2010/main" val="51487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000">
        <p14:reveal/>
      </p:transition>
    </mc:Choice>
    <mc:Fallback>
      <p:transition spd="slow" advTm="3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F47784-78E4-4BEE-ADA9-6151CC8CB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5E9DC-A360-488B-9EA7-0B2408A19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boy&#10;&#10;Description generated with high confidence">
            <a:extLst>
              <a:ext uri="{FF2B5EF4-FFF2-40B4-BE49-F238E27FC236}">
                <a16:creationId xmlns:a16="http://schemas.microsoft.com/office/drawing/2014/main" id="{DD933249-22C3-45C9-8E6D-96BCDF9300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37470" y="405083"/>
            <a:ext cx="8117056" cy="6087792"/>
          </a:xfrm>
        </p:spPr>
      </p:pic>
    </p:spTree>
    <p:extLst>
      <p:ext uri="{BB962C8B-B14F-4D97-AF65-F5344CB8AC3E}">
        <p14:creationId xmlns:p14="http://schemas.microsoft.com/office/powerpoint/2010/main" val="4249188064"/>
      </p:ext>
    </p:extLst>
  </p:cSld>
  <p:clrMapOvr>
    <a:masterClrMapping/>
  </p:clrMapOvr>
  <p:transition spd="slow" advTm="300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E524746-89FC-4F0A-80A9-2694235CD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0DB6A6-4B5E-4CF8-B83F-26D5A43E5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7AD0A8A8-AC30-439B-B561-1FDF25FDA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294" y="522970"/>
            <a:ext cx="7749412" cy="5812059"/>
          </a:xfrm>
        </p:spPr>
      </p:pic>
    </p:spTree>
    <p:extLst>
      <p:ext uri="{BB962C8B-B14F-4D97-AF65-F5344CB8AC3E}">
        <p14:creationId xmlns:p14="http://schemas.microsoft.com/office/powerpoint/2010/main" val="1709163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3000">
        <p14:doors dir="vert"/>
      </p:transition>
    </mc:Choice>
    <mc:Fallback>
      <p:transition spd="slow" advTm="3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18AD52-F06E-48D1-9B2A-C70AF2D17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1EC0E7-17BF-4ACE-890F-13FBBECCF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, tree&#10;&#10;Description generated with high confidence">
            <a:extLst>
              <a:ext uri="{FF2B5EF4-FFF2-40B4-BE49-F238E27FC236}">
                <a16:creationId xmlns:a16="http://schemas.microsoft.com/office/drawing/2014/main" id="{1FB9CBA5-DE4D-429B-8875-4463DEFFF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1775" y="1055833"/>
            <a:ext cx="6328445" cy="4746333"/>
          </a:xfrm>
        </p:spPr>
      </p:pic>
    </p:spTree>
    <p:extLst>
      <p:ext uri="{BB962C8B-B14F-4D97-AF65-F5344CB8AC3E}">
        <p14:creationId xmlns:p14="http://schemas.microsoft.com/office/powerpoint/2010/main" val="2386021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000">
        <p:split orient="vert"/>
      </p:transition>
    </mc:Choice>
    <mc:Fallback>
      <p:transition spd="slow" advTm="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986F2BB-5B81-486E-AA11-C92537CFE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AF3EA-41E9-4BD9-9AA7-EEE763A95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1ACE8360-E97D-4E2B-AB0C-E8B151038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1" t="1" r="12749" b="-1768"/>
          <a:stretch/>
        </p:blipFill>
        <p:spPr>
          <a:xfrm>
            <a:off x="2494669" y="381650"/>
            <a:ext cx="7202657" cy="6094699"/>
          </a:xfrm>
        </p:spPr>
      </p:pic>
    </p:spTree>
    <p:extLst>
      <p:ext uri="{BB962C8B-B14F-4D97-AF65-F5344CB8AC3E}">
        <p14:creationId xmlns:p14="http://schemas.microsoft.com/office/powerpoint/2010/main" val="2463513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fracture"/>
      </p:transition>
    </mc:Choice>
    <mc:Fallback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6AFABD-2996-4A6D-9711-261360D44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7D86A8-C8CC-4215-B5CF-1856A53C1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person, indoor, wall, cabinet&#10;&#10;Description generated with very high confidence">
            <a:extLst>
              <a:ext uri="{FF2B5EF4-FFF2-40B4-BE49-F238E27FC236}">
                <a16:creationId xmlns:a16="http://schemas.microsoft.com/office/drawing/2014/main" id="{FBC9699B-A294-47EF-A799-650FD703F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0" t="27174" b="26935"/>
          <a:stretch/>
        </p:blipFill>
        <p:spPr>
          <a:xfrm rot="5400000">
            <a:off x="3254321" y="1946753"/>
            <a:ext cx="5898628" cy="2735373"/>
          </a:xfrm>
        </p:spPr>
      </p:pic>
    </p:spTree>
    <p:extLst>
      <p:ext uri="{BB962C8B-B14F-4D97-AF65-F5344CB8AC3E}">
        <p14:creationId xmlns:p14="http://schemas.microsoft.com/office/powerpoint/2010/main" val="3389961250"/>
      </p:ext>
    </p:extLst>
  </p:cSld>
  <p:clrMapOvr>
    <a:masterClrMapping/>
  </p:clrMapOvr>
  <p:transition spd="slow" advTm="3000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33CC58-7549-4ECC-B459-453921012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EA5073-AABB-4551-B70E-2C1FAD4F6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F7B0C0B0-8B71-478B-B1DF-2D1AD47BA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0"/>
          <a:stretch/>
        </p:blipFill>
        <p:spPr>
          <a:xfrm>
            <a:off x="2871100" y="639627"/>
            <a:ext cx="6449795" cy="5578746"/>
          </a:xfrm>
        </p:spPr>
      </p:pic>
    </p:spTree>
    <p:extLst>
      <p:ext uri="{BB962C8B-B14F-4D97-AF65-F5344CB8AC3E}">
        <p14:creationId xmlns:p14="http://schemas.microsoft.com/office/powerpoint/2010/main" val="10597062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3000">
        <p15:prstTrans prst="crush"/>
      </p:transition>
    </mc:Choice>
    <mc:Fallback>
      <p:transition spd="slow" advTm="3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7860B9-DB22-4472-BCF2-9DA00B6FA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947415-65E2-400A-A7D2-47FBDFCF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16BE9855-8126-4C34-9A11-76EADBC3E8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59" y="808077"/>
            <a:ext cx="7686277" cy="5684798"/>
          </a:xfrm>
        </p:spPr>
      </p:pic>
    </p:spTree>
    <p:extLst>
      <p:ext uri="{BB962C8B-B14F-4D97-AF65-F5344CB8AC3E}">
        <p14:creationId xmlns:p14="http://schemas.microsoft.com/office/powerpoint/2010/main" val="34119121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3000">
        <p159:morph option="byObject"/>
      </p:transition>
    </mc:Choice>
    <mc:Fallback>
      <p:transition spd="slow" advTm="3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EDF530-CB79-46CC-B9AE-316605375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9ACDDB-E8FA-4745-B7CB-936B0BA9D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person, indoor&#10;&#10;Description generated with high confidence">
            <a:extLst>
              <a:ext uri="{FF2B5EF4-FFF2-40B4-BE49-F238E27FC236}">
                <a16:creationId xmlns:a16="http://schemas.microsoft.com/office/drawing/2014/main" id="{DA0496B0-5A2A-44B6-8E71-6AFCB8079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2209" y="1056659"/>
            <a:ext cx="6630104" cy="4972577"/>
          </a:xfrm>
        </p:spPr>
      </p:pic>
    </p:spTree>
    <p:extLst>
      <p:ext uri="{BB962C8B-B14F-4D97-AF65-F5344CB8AC3E}">
        <p14:creationId xmlns:p14="http://schemas.microsoft.com/office/powerpoint/2010/main" val="3503917743"/>
      </p:ext>
    </p:extLst>
  </p:cSld>
  <p:clrMapOvr>
    <a:masterClrMapping/>
  </p:clrMapOvr>
  <p:transition spd="slow" advTm="3000"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16E2538-469A-45E7-ABE9-9A92CCD0E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F94F19-4985-4FC0-B087-DBDD87E0A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uilding&#10;&#10;Description generated with high confidence">
            <a:extLst>
              <a:ext uri="{FF2B5EF4-FFF2-40B4-BE49-F238E27FC236}">
                <a16:creationId xmlns:a16="http://schemas.microsoft.com/office/drawing/2014/main" id="{26F1115A-696E-4D85-ADF4-BC59F595E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2350" y="1665509"/>
            <a:ext cx="5631795" cy="4223845"/>
          </a:xfrm>
        </p:spPr>
      </p:pic>
    </p:spTree>
    <p:extLst>
      <p:ext uri="{BB962C8B-B14F-4D97-AF65-F5344CB8AC3E}">
        <p14:creationId xmlns:p14="http://schemas.microsoft.com/office/powerpoint/2010/main" val="3699402614"/>
      </p:ext>
    </p:extLst>
  </p:cSld>
  <p:clrMapOvr>
    <a:masterClrMapping/>
  </p:clrMapOvr>
  <p:transition spd="slow" advTm="3000">
    <p:wheel spokes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225DED-80A2-49E6-BF78-108B9642E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F2BA26-CEB4-4DFB-81BF-6F10FC6F2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7DAA9E7-1254-4FC3-BECF-1B913DE6BB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222" y="811666"/>
            <a:ext cx="6979556" cy="5234667"/>
          </a:xfrm>
        </p:spPr>
      </p:pic>
    </p:spTree>
    <p:extLst>
      <p:ext uri="{BB962C8B-B14F-4D97-AF65-F5344CB8AC3E}">
        <p14:creationId xmlns:p14="http://schemas.microsoft.com/office/powerpoint/2010/main" val="3444599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000">
        <p14:conveyor dir="l"/>
      </p:transition>
    </mc:Choice>
    <mc:Fallback>
      <p:transition spd="slow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0989C6-6B13-4551-AD7B-41A3F7C24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7D033F-2313-4F49-9BE7-955DD3A65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869C4E5C-D5FC-4805-93F5-03686D2F4D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16" y="250964"/>
            <a:ext cx="8474763" cy="6356072"/>
          </a:xfrm>
        </p:spPr>
      </p:pic>
    </p:spTree>
    <p:extLst>
      <p:ext uri="{BB962C8B-B14F-4D97-AF65-F5344CB8AC3E}">
        <p14:creationId xmlns:p14="http://schemas.microsoft.com/office/powerpoint/2010/main" val="398711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14:ferris dir="l"/>
      </p:transition>
    </mc:Choice>
    <mc:Fallback>
      <p:transition spd="slow" advTm="3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B2A92F-BD27-4422-A4D5-D9CDA087F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414" y="0"/>
            <a:ext cx="12191999" cy="68580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E7B21-7A6A-4F37-AC1D-BF66B28FF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Algerian" panose="04020705040A02060702" pitchFamily="82" charset="0"/>
              </a:rPr>
              <a:t>FIN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7A268-0DB9-4EB2-8677-231F337ED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63332" y="4411743"/>
            <a:ext cx="7790468" cy="1765219"/>
          </a:xfrm>
        </p:spPr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05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Click="0" advTm="6000">
        <p14:warp dir="in"/>
      </p:transition>
    </mc:Choice>
    <mc:Fallback>
      <p:transition spd="slow" advClick="0" advTm="6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EC2DB8-515B-464E-86CD-9B278FB86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F20648-1624-4CDC-9810-D89A7E847D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erson standing in a room&#10;&#10;Description generated with high confidence">
            <a:extLst>
              <a:ext uri="{FF2B5EF4-FFF2-40B4-BE49-F238E27FC236}">
                <a16:creationId xmlns:a16="http://schemas.microsoft.com/office/drawing/2014/main" id="{43FA907D-83EA-4EF8-8FC2-CD1FB8877C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4" t="16653" b="27133"/>
          <a:stretch/>
        </p:blipFill>
        <p:spPr>
          <a:xfrm rot="5400000">
            <a:off x="2937604" y="1911537"/>
            <a:ext cx="6316792" cy="3223968"/>
          </a:xfrm>
        </p:spPr>
      </p:pic>
    </p:spTree>
    <p:extLst>
      <p:ext uri="{BB962C8B-B14F-4D97-AF65-F5344CB8AC3E}">
        <p14:creationId xmlns:p14="http://schemas.microsoft.com/office/powerpoint/2010/main" val="730095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3000">
        <p:split orient="vert"/>
      </p:transition>
    </mc:Choice>
    <mc:Fallback>
      <p:transition spd="slow" advClick="0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E3063B-C65D-4DB8-972B-65D9DC969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C9D73D-0663-4D99-BDAA-8B11CBF73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Two people standing in a room&#10;&#10;Description generated with high confidence">
            <a:extLst>
              <a:ext uri="{FF2B5EF4-FFF2-40B4-BE49-F238E27FC236}">
                <a16:creationId xmlns:a16="http://schemas.microsoft.com/office/drawing/2014/main" id="{AF10AFF5-FBC2-4534-A49F-666903648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06" t="20722" b="34334"/>
          <a:stretch/>
        </p:blipFill>
        <p:spPr>
          <a:xfrm rot="5400000">
            <a:off x="2819945" y="1909787"/>
            <a:ext cx="6407315" cy="3317991"/>
          </a:xfrm>
        </p:spPr>
      </p:pic>
    </p:spTree>
    <p:extLst>
      <p:ext uri="{BB962C8B-B14F-4D97-AF65-F5344CB8AC3E}">
        <p14:creationId xmlns:p14="http://schemas.microsoft.com/office/powerpoint/2010/main" val="3869353824"/>
      </p:ext>
    </p:extLst>
  </p:cSld>
  <p:clrMapOvr>
    <a:masterClrMapping/>
  </p:clrMapOvr>
  <p:transition spd="slow" advTm="3000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89AC76-3AD0-4F45-9E62-2E491328E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BCF1E6-119B-4C4C-BD4A-7B9FD2FD7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picture containing person, wall, indoor, floor&#10;&#10;Description generated with very high confidence">
            <a:extLst>
              <a:ext uri="{FF2B5EF4-FFF2-40B4-BE49-F238E27FC236}">
                <a16:creationId xmlns:a16="http://schemas.microsoft.com/office/drawing/2014/main" id="{4BCF6975-2E7C-42A3-9FAE-C5913E8A1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5705" y="1407450"/>
            <a:ext cx="5980587" cy="4485439"/>
          </a:xfrm>
        </p:spPr>
      </p:pic>
    </p:spTree>
    <p:extLst>
      <p:ext uri="{BB962C8B-B14F-4D97-AF65-F5344CB8AC3E}">
        <p14:creationId xmlns:p14="http://schemas.microsoft.com/office/powerpoint/2010/main" val="312763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000">
        <p:circle/>
      </p:transition>
    </mc:Choice>
    <mc:Fallback>
      <p:transition spd="slow" advTm="3000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B090AF-5722-40AF-97D4-105910533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B6EAEF-74AE-4A3B-B775-0C809ED23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8D4F2B12-7C44-4C18-8FB4-3715115A38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695" y="629022"/>
            <a:ext cx="7466607" cy="5599955"/>
          </a:xfrm>
        </p:spPr>
      </p:pic>
    </p:spTree>
    <p:extLst>
      <p:ext uri="{BB962C8B-B14F-4D97-AF65-F5344CB8AC3E}">
        <p14:creationId xmlns:p14="http://schemas.microsoft.com/office/powerpoint/2010/main" val="1362253041"/>
      </p:ext>
    </p:extLst>
  </p:cSld>
  <p:clrMapOvr>
    <a:masterClrMapping/>
  </p:clrMapOvr>
  <p:transition spd="med" advTm="3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4909B4-1D16-48D2-A861-14358430F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12191999" cy="685799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9A90C7-A490-4F02-BC38-504C47DA3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group of people standing in a room&#10;&#10;Description generated with very high confidence">
            <a:extLst>
              <a:ext uri="{FF2B5EF4-FFF2-40B4-BE49-F238E27FC236}">
                <a16:creationId xmlns:a16="http://schemas.microsoft.com/office/drawing/2014/main" id="{4B8B1F8E-3377-4F82-8D41-9C2A1F8023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99" y="228599"/>
            <a:ext cx="8534401" cy="6400802"/>
          </a:xfrm>
        </p:spPr>
      </p:pic>
    </p:spTree>
    <p:extLst>
      <p:ext uri="{BB962C8B-B14F-4D97-AF65-F5344CB8AC3E}">
        <p14:creationId xmlns:p14="http://schemas.microsoft.com/office/powerpoint/2010/main" val="1032545155"/>
      </p:ext>
    </p:extLst>
  </p:cSld>
  <p:clrMapOvr>
    <a:masterClrMapping/>
  </p:clrMapOvr>
  <p:transition spd="slow" advTm="3000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3</Words>
  <Application>Microsoft Office PowerPoint</Application>
  <PresentationFormat>Widescreen</PresentationFormat>
  <Paragraphs>2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Algerian</vt:lpstr>
      <vt:lpstr>Arial</vt:lpstr>
      <vt:lpstr>Calibri</vt:lpstr>
      <vt:lpstr>Calibri Light</vt:lpstr>
      <vt:lpstr>Office Theme</vt:lpstr>
      <vt:lpstr>FNHS 2018-2019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FNHS 2018-2019</dc:title>
  <dc:creator>Mecko, Eric</dc:creator>
  <cp:lastModifiedBy>Wayman Patrick</cp:lastModifiedBy>
  <cp:revision>13</cp:revision>
  <dcterms:created xsi:type="dcterms:W3CDTF">2019-05-15T21:51:10Z</dcterms:created>
  <dcterms:modified xsi:type="dcterms:W3CDTF">2019-05-16T18:42:45Z</dcterms:modified>
</cp:coreProperties>
</file>