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F935C9-FD75-4609-857A-421E89AC182A}" type="datetimeFigureOut">
              <a:rPr lang="en-GB" smtClean="0"/>
              <a:pPr/>
              <a:t>13/01/2012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8A9620-DFE9-48D7-805B-CE48B9D3756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Dans</a:t>
            </a:r>
            <a:r>
              <a:rPr lang="en-GB" dirty="0" smtClean="0"/>
              <a:t> ma </a:t>
            </a:r>
            <a:r>
              <a:rPr lang="en-GB" dirty="0" err="1" smtClean="0"/>
              <a:t>chambre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Ahhh</a:t>
            </a:r>
            <a:r>
              <a:rPr lang="en-GB" dirty="0" smtClean="0"/>
              <a:t>...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j’étais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star!!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chambre</a:t>
            </a:r>
            <a:r>
              <a:rPr lang="en-GB" dirty="0" smtClean="0"/>
              <a:t> Disney?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8795"/>
            <a:ext cx="5832648" cy="530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chambre</a:t>
            </a:r>
            <a:r>
              <a:rPr lang="en-GB" dirty="0" smtClean="0"/>
              <a:t> Twilight?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844824"/>
            <a:ext cx="614468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chambre</a:t>
            </a:r>
            <a:r>
              <a:rPr lang="en-GB" dirty="0" smtClean="0"/>
              <a:t> Harry Potter?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4602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chambre</a:t>
            </a:r>
            <a:r>
              <a:rPr lang="en-GB" dirty="0" smtClean="0"/>
              <a:t> </a:t>
            </a:r>
            <a:r>
              <a:rPr lang="en-GB" dirty="0" err="1" smtClean="0"/>
              <a:t>Spongebob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700808"/>
            <a:ext cx="688454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chambre</a:t>
            </a:r>
            <a:r>
              <a:rPr lang="en-GB" dirty="0" smtClean="0"/>
              <a:t> de </a:t>
            </a:r>
            <a:r>
              <a:rPr lang="en-GB" dirty="0" err="1" smtClean="0"/>
              <a:t>dinosaure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700808"/>
            <a:ext cx="724451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chambre</a:t>
            </a:r>
            <a:r>
              <a:rPr lang="en-GB" dirty="0" smtClean="0"/>
              <a:t> </a:t>
            </a:r>
            <a:r>
              <a:rPr lang="en-GB" dirty="0" err="1" smtClean="0"/>
              <a:t>d’explorateur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97184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chambre</a:t>
            </a:r>
            <a:r>
              <a:rPr lang="en-GB" dirty="0" smtClean="0"/>
              <a:t> de </a:t>
            </a:r>
            <a:r>
              <a:rPr lang="en-GB" dirty="0" err="1" smtClean="0"/>
              <a:t>Footballeur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19332"/>
            <a:ext cx="6768752" cy="50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 lit </a:t>
            </a:r>
            <a:r>
              <a:rPr lang="en-GB" dirty="0" err="1" smtClean="0"/>
              <a:t>serait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402832" cy="4846320"/>
          </a:xfrm>
        </p:spPr>
        <p:txBody>
          <a:bodyPr/>
          <a:lstStyle/>
          <a:p>
            <a:r>
              <a:rPr lang="fr-FR" dirty="0" smtClean="0"/>
              <a:t>Un tipi</a:t>
            </a:r>
          </a:p>
          <a:p>
            <a:r>
              <a:rPr lang="fr-FR" dirty="0" smtClean="0"/>
              <a:t>Un lit superposé</a:t>
            </a:r>
          </a:p>
          <a:p>
            <a:r>
              <a:rPr lang="fr-FR" dirty="0" smtClean="0"/>
              <a:t>Un lit avec un toboggan</a:t>
            </a:r>
          </a:p>
          <a:p>
            <a:r>
              <a:rPr lang="fr-FR" dirty="0" smtClean="0"/>
              <a:t>Un lit à baldaquin</a:t>
            </a:r>
          </a:p>
          <a:p>
            <a:endParaRPr lang="fr-F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123431" cy="31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16507"/>
            <a:ext cx="3600400" cy="304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20888"/>
            <a:ext cx="386767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871190"/>
            <a:ext cx="3275856" cy="29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 les </a:t>
            </a:r>
            <a:r>
              <a:rPr lang="en-GB" dirty="0" err="1" smtClean="0"/>
              <a:t>murs</a:t>
            </a:r>
            <a:r>
              <a:rPr lang="en-GB" dirty="0" smtClean="0"/>
              <a:t>, </a:t>
            </a:r>
            <a:r>
              <a:rPr lang="en-GB" dirty="0" err="1" smtClean="0"/>
              <a:t>j’aurais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114800" cy="4846320"/>
          </a:xfrm>
        </p:spPr>
        <p:txBody>
          <a:bodyPr/>
          <a:lstStyle/>
          <a:p>
            <a:r>
              <a:rPr lang="en-GB" dirty="0" smtClean="0"/>
              <a:t>des </a:t>
            </a:r>
            <a:r>
              <a:rPr lang="en-GB" dirty="0" err="1" smtClean="0"/>
              <a:t>peintures</a:t>
            </a:r>
            <a:r>
              <a:rPr lang="en-GB" dirty="0" smtClean="0"/>
              <a:t> de pirates</a:t>
            </a:r>
          </a:p>
          <a:p>
            <a:r>
              <a:rPr lang="en-GB" dirty="0" smtClean="0"/>
              <a:t>des posters de </a:t>
            </a:r>
            <a:r>
              <a:rPr lang="en-GB" dirty="0" err="1" smtClean="0"/>
              <a:t>mes</a:t>
            </a:r>
            <a:r>
              <a:rPr lang="en-GB" dirty="0" smtClean="0"/>
              <a:t> stars </a:t>
            </a:r>
            <a:r>
              <a:rPr lang="en-GB" dirty="0" err="1" smtClean="0"/>
              <a:t>préférées</a:t>
            </a:r>
            <a:endParaRPr lang="en-GB" dirty="0" smtClean="0"/>
          </a:p>
          <a:p>
            <a:r>
              <a:rPr lang="en-GB" dirty="0" smtClean="0"/>
              <a:t>des images </a:t>
            </a:r>
            <a:r>
              <a:rPr lang="en-GB" dirty="0" err="1" smtClean="0"/>
              <a:t>d’animaux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267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715918"/>
            <a:ext cx="3439616" cy="214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18477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Vocabulaire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68" y="1340768"/>
            <a:ext cx="8003232" cy="551723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Dans</a:t>
            </a:r>
            <a:r>
              <a:rPr lang="en-GB" dirty="0" smtClean="0"/>
              <a:t> ma </a:t>
            </a:r>
            <a:r>
              <a:rPr lang="en-GB" dirty="0" err="1" smtClean="0"/>
              <a:t>chambre</a:t>
            </a:r>
            <a:r>
              <a:rPr lang="en-GB" dirty="0" smtClean="0"/>
              <a:t> </a:t>
            </a:r>
            <a:r>
              <a:rPr lang="en-GB" dirty="0" err="1" smtClean="0"/>
              <a:t>idéale</a:t>
            </a:r>
            <a:r>
              <a:rPr lang="en-GB" dirty="0" smtClean="0"/>
              <a:t>...</a:t>
            </a:r>
          </a:p>
          <a:p>
            <a:r>
              <a:rPr lang="en-GB" dirty="0" err="1" smtClean="0"/>
              <a:t>il</a:t>
            </a:r>
            <a:r>
              <a:rPr lang="en-GB" dirty="0" smtClean="0"/>
              <a:t> y </a:t>
            </a:r>
            <a:r>
              <a:rPr lang="en-GB" dirty="0" err="1" smtClean="0"/>
              <a:t>aurait</a:t>
            </a:r>
            <a:r>
              <a:rPr lang="en-GB" dirty="0" smtClean="0"/>
              <a:t> – there would be</a:t>
            </a:r>
          </a:p>
          <a:p>
            <a:r>
              <a:rPr lang="en-GB" dirty="0" err="1" smtClean="0"/>
              <a:t>j’aurais</a:t>
            </a:r>
            <a:r>
              <a:rPr lang="en-GB" dirty="0" smtClean="0"/>
              <a:t> – I would have</a:t>
            </a:r>
          </a:p>
          <a:p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serait</a:t>
            </a:r>
            <a:r>
              <a:rPr lang="en-GB" dirty="0" smtClean="0"/>
              <a:t> – it would be</a:t>
            </a:r>
          </a:p>
          <a:p>
            <a:r>
              <a:rPr lang="en-GB" dirty="0" smtClean="0"/>
              <a:t>Les </a:t>
            </a:r>
            <a:r>
              <a:rPr lang="en-GB" dirty="0" err="1" smtClean="0"/>
              <a:t>murs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seraient</a:t>
            </a:r>
            <a:r>
              <a:rPr lang="en-GB" dirty="0" smtClean="0"/>
              <a:t> – the walls would be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tapis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serait</a:t>
            </a:r>
            <a:r>
              <a:rPr lang="en-GB" dirty="0" smtClean="0"/>
              <a:t> – the carpet would be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papier</a:t>
            </a:r>
            <a:r>
              <a:rPr lang="en-GB" dirty="0" smtClean="0"/>
              <a:t> </a:t>
            </a:r>
            <a:r>
              <a:rPr lang="en-GB" dirty="0" err="1" smtClean="0"/>
              <a:t>peint</a:t>
            </a:r>
            <a:r>
              <a:rPr lang="en-GB" dirty="0" smtClean="0"/>
              <a:t> – the wallpaper</a:t>
            </a:r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salle</a:t>
            </a:r>
            <a:r>
              <a:rPr lang="en-GB" dirty="0" smtClean="0"/>
              <a:t> de </a:t>
            </a:r>
            <a:r>
              <a:rPr lang="en-GB" dirty="0" err="1" smtClean="0"/>
              <a:t>bains</a:t>
            </a:r>
            <a:r>
              <a:rPr lang="en-GB" dirty="0" smtClean="0"/>
              <a:t> </a:t>
            </a:r>
            <a:r>
              <a:rPr lang="en-GB" dirty="0" err="1" smtClean="0"/>
              <a:t>attachée</a:t>
            </a:r>
            <a:r>
              <a:rPr lang="en-GB" dirty="0" smtClean="0"/>
              <a:t> – an </a:t>
            </a:r>
            <a:r>
              <a:rPr lang="en-GB" dirty="0" err="1" smtClean="0"/>
              <a:t>ensuite</a:t>
            </a:r>
            <a:r>
              <a:rPr lang="en-GB" dirty="0" smtClean="0"/>
              <a:t> bathroom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ordinateur</a:t>
            </a:r>
            <a:r>
              <a:rPr lang="en-GB" dirty="0" smtClean="0"/>
              <a:t>/ </a:t>
            </a:r>
            <a:r>
              <a:rPr lang="en-GB" dirty="0" err="1" smtClean="0"/>
              <a:t>Une</a:t>
            </a:r>
            <a:r>
              <a:rPr lang="en-GB" dirty="0" smtClean="0"/>
              <a:t> console de </a:t>
            </a:r>
            <a:r>
              <a:rPr lang="en-GB" dirty="0" err="1" smtClean="0"/>
              <a:t>jeux</a:t>
            </a:r>
            <a:r>
              <a:rPr lang="en-GB" dirty="0" smtClean="0"/>
              <a:t> </a:t>
            </a:r>
            <a:r>
              <a:rPr lang="en-GB" dirty="0" err="1" smtClean="0"/>
              <a:t>vidéos</a:t>
            </a:r>
            <a:endParaRPr lang="en-GB" dirty="0" smtClean="0"/>
          </a:p>
          <a:p>
            <a:r>
              <a:rPr lang="en-GB" dirty="0" smtClean="0"/>
              <a:t>Mon/ma </a:t>
            </a:r>
            <a:r>
              <a:rPr lang="en-GB" dirty="0" err="1" smtClean="0"/>
              <a:t>propre</a:t>
            </a:r>
            <a:r>
              <a:rPr lang="en-GB" dirty="0" smtClean="0"/>
              <a:t>... – my own...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tiroir</a:t>
            </a:r>
            <a:r>
              <a:rPr lang="en-GB" dirty="0" smtClean="0"/>
              <a:t> – a drawer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n-GB" dirty="0" err="1" smtClean="0"/>
              <a:t>prépositions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err="1" smtClean="0"/>
              <a:t>sur</a:t>
            </a:r>
            <a:r>
              <a:rPr lang="en-GB" sz="4000" dirty="0" smtClean="0"/>
              <a:t> </a:t>
            </a:r>
            <a:r>
              <a:rPr lang="en-GB" sz="4000" dirty="0" err="1" smtClean="0"/>
              <a:t>sous</a:t>
            </a:r>
            <a:r>
              <a:rPr lang="en-GB" sz="4000" dirty="0" smtClean="0"/>
              <a:t> </a:t>
            </a:r>
            <a:r>
              <a:rPr lang="en-GB" sz="4000" dirty="0" err="1" smtClean="0"/>
              <a:t>dans</a:t>
            </a:r>
            <a:endParaRPr lang="en-GB" sz="4000" dirty="0" smtClean="0"/>
          </a:p>
          <a:p>
            <a:pPr>
              <a:buNone/>
            </a:pPr>
            <a:r>
              <a:rPr lang="en-GB" sz="4000" dirty="0" err="1" smtClean="0"/>
              <a:t>devant</a:t>
            </a:r>
            <a:r>
              <a:rPr lang="en-GB" sz="4000" dirty="0" smtClean="0"/>
              <a:t> derrière </a:t>
            </a:r>
            <a:r>
              <a:rPr lang="en-GB" sz="4000" dirty="0" err="1" smtClean="0"/>
              <a:t>devant</a:t>
            </a:r>
            <a:r>
              <a:rPr lang="en-GB" sz="4000" dirty="0" smtClean="0"/>
              <a:t> derrière</a:t>
            </a:r>
          </a:p>
          <a:p>
            <a:pPr>
              <a:buNone/>
            </a:pPr>
            <a:r>
              <a:rPr lang="en-GB" sz="4000" dirty="0" err="1" smtClean="0"/>
              <a:t>sur</a:t>
            </a:r>
            <a:r>
              <a:rPr lang="en-GB" sz="4000" dirty="0" smtClean="0"/>
              <a:t> </a:t>
            </a:r>
            <a:r>
              <a:rPr lang="en-GB" sz="4000" dirty="0" err="1" smtClean="0"/>
              <a:t>sous</a:t>
            </a:r>
            <a:r>
              <a:rPr lang="en-GB" sz="4000" dirty="0" smtClean="0"/>
              <a:t> </a:t>
            </a:r>
            <a:r>
              <a:rPr lang="en-GB" sz="4000" dirty="0" err="1" smtClean="0"/>
              <a:t>dans</a:t>
            </a:r>
            <a:endParaRPr lang="en-GB" sz="4000" dirty="0" smtClean="0"/>
          </a:p>
          <a:p>
            <a:pPr>
              <a:buNone/>
            </a:pPr>
            <a:r>
              <a:rPr lang="en-GB" sz="4000" dirty="0" err="1" smtClean="0"/>
              <a:t>devant</a:t>
            </a:r>
            <a:r>
              <a:rPr lang="en-GB" sz="4000" dirty="0" smtClean="0"/>
              <a:t> derrière à </a:t>
            </a:r>
            <a:r>
              <a:rPr lang="en-GB" sz="4000" dirty="0" err="1" smtClean="0"/>
              <a:t>côté</a:t>
            </a:r>
            <a:endParaRPr lang="en-GB" sz="4000" dirty="0" smtClean="0"/>
          </a:p>
          <a:p>
            <a:pPr>
              <a:buNone/>
            </a:pPr>
            <a:endParaRPr lang="en-GB" sz="4000" dirty="0" smtClean="0"/>
          </a:p>
          <a:p>
            <a:pPr>
              <a:buNone/>
            </a:pPr>
            <a:r>
              <a:rPr lang="en-GB" sz="4000" dirty="0" smtClean="0"/>
              <a:t>à gauche de</a:t>
            </a:r>
          </a:p>
          <a:p>
            <a:pPr>
              <a:buNone/>
            </a:pPr>
            <a:r>
              <a:rPr lang="en-GB" sz="4000" dirty="0" smtClean="0"/>
              <a:t>à </a:t>
            </a:r>
            <a:r>
              <a:rPr lang="en-GB" sz="4000" dirty="0" err="1" smtClean="0"/>
              <a:t>droite</a:t>
            </a:r>
            <a:r>
              <a:rPr lang="en-GB" sz="4000" dirty="0" smtClean="0"/>
              <a:t> de</a:t>
            </a:r>
            <a:endParaRPr lang="en-GB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Vocabulaire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68" y="1340768"/>
            <a:ext cx="8003232" cy="551723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Dans</a:t>
            </a:r>
            <a:r>
              <a:rPr lang="en-GB" dirty="0" smtClean="0"/>
              <a:t> ma </a:t>
            </a:r>
            <a:r>
              <a:rPr lang="en-GB" dirty="0" err="1" smtClean="0"/>
              <a:t>chambre</a:t>
            </a:r>
            <a:r>
              <a:rPr lang="en-GB" dirty="0" smtClean="0"/>
              <a:t> </a:t>
            </a:r>
            <a:r>
              <a:rPr lang="en-GB" dirty="0" err="1" smtClean="0"/>
              <a:t>idéale</a:t>
            </a:r>
            <a:r>
              <a:rPr lang="en-GB" dirty="0" smtClean="0"/>
              <a:t>...</a:t>
            </a:r>
          </a:p>
          <a:p>
            <a:r>
              <a:rPr lang="en-GB" dirty="0" err="1" smtClean="0"/>
              <a:t>il</a:t>
            </a:r>
            <a:r>
              <a:rPr lang="en-GB" dirty="0" smtClean="0"/>
              <a:t> y </a:t>
            </a:r>
            <a:r>
              <a:rPr lang="en-GB" dirty="0" err="1" smtClean="0"/>
              <a:t>aurait</a:t>
            </a:r>
            <a:r>
              <a:rPr lang="en-GB" dirty="0" smtClean="0"/>
              <a:t> – there would be</a:t>
            </a:r>
          </a:p>
          <a:p>
            <a:r>
              <a:rPr lang="en-GB" dirty="0" err="1" smtClean="0"/>
              <a:t>j’aurais</a:t>
            </a:r>
            <a:r>
              <a:rPr lang="en-GB" dirty="0" smtClean="0"/>
              <a:t> – I would have</a:t>
            </a:r>
          </a:p>
          <a:p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serait</a:t>
            </a:r>
            <a:r>
              <a:rPr lang="en-GB" dirty="0" smtClean="0"/>
              <a:t> – it would be</a:t>
            </a:r>
          </a:p>
          <a:p>
            <a:r>
              <a:rPr lang="en-GB" dirty="0" smtClean="0"/>
              <a:t>Les </a:t>
            </a:r>
            <a:r>
              <a:rPr lang="en-GB" dirty="0" err="1" smtClean="0"/>
              <a:t>murs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seraient</a:t>
            </a:r>
            <a:r>
              <a:rPr lang="en-GB" dirty="0" smtClean="0"/>
              <a:t> – the walls would be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tapis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serait</a:t>
            </a:r>
            <a:r>
              <a:rPr lang="en-GB" dirty="0" smtClean="0"/>
              <a:t> – the carpet would be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papier</a:t>
            </a:r>
            <a:r>
              <a:rPr lang="en-GB" dirty="0" smtClean="0"/>
              <a:t> </a:t>
            </a:r>
            <a:r>
              <a:rPr lang="en-GB" dirty="0" err="1" smtClean="0"/>
              <a:t>peint</a:t>
            </a:r>
            <a:r>
              <a:rPr lang="en-GB" dirty="0" smtClean="0"/>
              <a:t> – the wallpaper</a:t>
            </a:r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salle</a:t>
            </a:r>
            <a:r>
              <a:rPr lang="en-GB" dirty="0" smtClean="0"/>
              <a:t> de </a:t>
            </a:r>
            <a:r>
              <a:rPr lang="en-GB" dirty="0" err="1" smtClean="0"/>
              <a:t>bains</a:t>
            </a:r>
            <a:r>
              <a:rPr lang="en-GB" dirty="0" smtClean="0"/>
              <a:t> </a:t>
            </a:r>
            <a:r>
              <a:rPr lang="en-GB" dirty="0" err="1" smtClean="0"/>
              <a:t>attachée</a:t>
            </a:r>
            <a:r>
              <a:rPr lang="en-GB" dirty="0" smtClean="0"/>
              <a:t> – an </a:t>
            </a:r>
            <a:r>
              <a:rPr lang="en-GB" dirty="0" err="1" smtClean="0"/>
              <a:t>ensuite</a:t>
            </a:r>
            <a:r>
              <a:rPr lang="en-GB" dirty="0" smtClean="0"/>
              <a:t> bathroom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ordinateur</a:t>
            </a:r>
            <a:r>
              <a:rPr lang="en-GB" dirty="0" smtClean="0"/>
              <a:t>/ </a:t>
            </a:r>
            <a:r>
              <a:rPr lang="en-GB" dirty="0" err="1" smtClean="0"/>
              <a:t>Une</a:t>
            </a:r>
            <a:r>
              <a:rPr lang="en-GB" dirty="0" smtClean="0"/>
              <a:t> console de </a:t>
            </a:r>
            <a:r>
              <a:rPr lang="en-GB" dirty="0" err="1" smtClean="0"/>
              <a:t>jeux</a:t>
            </a:r>
            <a:r>
              <a:rPr lang="en-GB" dirty="0" smtClean="0"/>
              <a:t> </a:t>
            </a:r>
            <a:r>
              <a:rPr lang="en-GB" dirty="0" err="1" smtClean="0"/>
              <a:t>vidéos</a:t>
            </a:r>
            <a:endParaRPr lang="en-GB" dirty="0" smtClean="0"/>
          </a:p>
          <a:p>
            <a:r>
              <a:rPr lang="en-GB" dirty="0" smtClean="0"/>
              <a:t>Mon/ma </a:t>
            </a:r>
            <a:r>
              <a:rPr lang="en-GB" dirty="0" err="1" smtClean="0"/>
              <a:t>propre</a:t>
            </a:r>
            <a:r>
              <a:rPr lang="en-GB" dirty="0" smtClean="0"/>
              <a:t>... – my own...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tiroir</a:t>
            </a:r>
            <a:r>
              <a:rPr lang="en-GB" dirty="0" smtClean="0"/>
              <a:t> – a drawer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Dans</a:t>
            </a:r>
            <a:r>
              <a:rPr lang="en-GB" dirty="0" smtClean="0"/>
              <a:t> ma </a:t>
            </a:r>
            <a:r>
              <a:rPr lang="en-GB" dirty="0" err="1" smtClean="0"/>
              <a:t>chambre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y a...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599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lit (m)</a:t>
            </a:r>
          </a:p>
          <a:p>
            <a:r>
              <a:rPr lang="en-GB" dirty="0" smtClean="0"/>
              <a:t>bureau (m)</a:t>
            </a:r>
          </a:p>
          <a:p>
            <a:r>
              <a:rPr lang="en-GB" dirty="0" err="1" smtClean="0"/>
              <a:t>ordinateur</a:t>
            </a:r>
            <a:r>
              <a:rPr lang="en-GB" dirty="0" smtClean="0"/>
              <a:t> (m)</a:t>
            </a:r>
          </a:p>
          <a:p>
            <a:r>
              <a:rPr lang="en-GB" dirty="0" err="1" smtClean="0"/>
              <a:t>miroir</a:t>
            </a:r>
            <a:r>
              <a:rPr lang="en-GB" dirty="0" smtClean="0"/>
              <a:t> (m)</a:t>
            </a:r>
          </a:p>
          <a:p>
            <a:r>
              <a:rPr lang="en-GB" dirty="0" smtClean="0"/>
              <a:t>posters (</a:t>
            </a:r>
            <a:r>
              <a:rPr lang="en-GB" dirty="0" err="1" smtClean="0"/>
              <a:t>mpl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lampe</a:t>
            </a:r>
            <a:r>
              <a:rPr lang="en-GB" dirty="0" smtClean="0"/>
              <a:t> (f)</a:t>
            </a:r>
          </a:p>
          <a:p>
            <a:r>
              <a:rPr lang="en-GB" dirty="0" smtClean="0"/>
              <a:t>commode (f)</a:t>
            </a:r>
          </a:p>
          <a:p>
            <a:r>
              <a:rPr lang="en-GB" dirty="0" smtClean="0"/>
              <a:t>armoire (f)</a:t>
            </a:r>
          </a:p>
          <a:p>
            <a:r>
              <a:rPr lang="en-GB" dirty="0" smtClean="0"/>
              <a:t>chaise (f)</a:t>
            </a:r>
          </a:p>
          <a:p>
            <a:r>
              <a:rPr lang="en-GB" dirty="0" err="1" smtClean="0"/>
              <a:t>chaîne</a:t>
            </a:r>
            <a:r>
              <a:rPr lang="en-GB" dirty="0" smtClean="0"/>
              <a:t> hi-fi (f)</a:t>
            </a:r>
          </a:p>
          <a:p>
            <a:r>
              <a:rPr lang="en-GB" dirty="0" smtClean="0"/>
              <a:t>étagère (f) avec des </a:t>
            </a:r>
            <a:r>
              <a:rPr lang="en-GB" dirty="0" err="1" smtClean="0"/>
              <a:t>livres</a:t>
            </a:r>
            <a:r>
              <a:rPr lang="en-GB" dirty="0" smtClean="0"/>
              <a:t> et des BDs</a:t>
            </a:r>
          </a:p>
          <a:p>
            <a:r>
              <a:rPr lang="en-GB" dirty="0" err="1" smtClean="0"/>
              <a:t>télévision</a:t>
            </a:r>
            <a:r>
              <a:rPr lang="en-GB" dirty="0" smtClean="0"/>
              <a:t> (f)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76872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1676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780928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780928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92494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501008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068960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293096"/>
            <a:ext cx="2705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38925" y="50292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3645024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chambre</a:t>
            </a:r>
            <a:r>
              <a:rPr lang="en-GB" dirty="0" smtClean="0"/>
              <a:t> de Sarah Jessica Parker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3007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92696"/>
            <a:ext cx="18686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chambre</a:t>
            </a:r>
            <a:r>
              <a:rPr lang="en-GB" dirty="0" smtClean="0"/>
              <a:t> de Ralph Lauren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6192688" cy="49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84784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chambre</a:t>
            </a:r>
            <a:r>
              <a:rPr lang="en-GB" dirty="0" smtClean="0"/>
              <a:t> de Donatella Versace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452899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chambre</a:t>
            </a:r>
            <a:r>
              <a:rPr lang="en-GB" dirty="0" smtClean="0"/>
              <a:t> de Meg Ryan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30388"/>
            <a:ext cx="3888432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4664"/>
            <a:ext cx="2028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chambre</a:t>
            </a:r>
            <a:r>
              <a:rPr lang="en-GB" dirty="0" smtClean="0"/>
              <a:t> de Cindy Crawford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6192688" cy="49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628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 </a:t>
            </a:r>
            <a:r>
              <a:rPr lang="en-GB" dirty="0" err="1" smtClean="0"/>
              <a:t>chambre</a:t>
            </a:r>
            <a:r>
              <a:rPr lang="en-GB" dirty="0" smtClean="0"/>
              <a:t> </a:t>
            </a:r>
            <a:r>
              <a:rPr lang="en-GB" dirty="0" err="1" smtClean="0"/>
              <a:t>idéale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344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Dans ma chambre...</vt:lpstr>
      <vt:lpstr>Les prépositions</vt:lpstr>
      <vt:lpstr>Dans ma chambre, il y a...</vt:lpstr>
      <vt:lpstr>La chambre de Sarah Jessica Parker</vt:lpstr>
      <vt:lpstr>La chambre de Ralph Lauren</vt:lpstr>
      <vt:lpstr>La chambre de Donatella Versace</vt:lpstr>
      <vt:lpstr>La chambre de Meg Ryan</vt:lpstr>
      <vt:lpstr>La chambre de Cindy Crawford</vt:lpstr>
      <vt:lpstr>Ma chambre idéale...</vt:lpstr>
      <vt:lpstr>Une chambre Disney?</vt:lpstr>
      <vt:lpstr>Une chambre Twilight?</vt:lpstr>
      <vt:lpstr>Une chambre Harry Potter?</vt:lpstr>
      <vt:lpstr>Une chambre Spongebob?</vt:lpstr>
      <vt:lpstr>Une chambre de dinosaure?</vt:lpstr>
      <vt:lpstr>Une chambre d’explorateur?</vt:lpstr>
      <vt:lpstr>Une chambre de Footballeur?</vt:lpstr>
      <vt:lpstr>Mon lit serait...</vt:lpstr>
      <vt:lpstr>Sur les murs, j’aurais...</vt:lpstr>
      <vt:lpstr>Vocabulaire</vt:lpstr>
      <vt:lpstr>Vocabulaire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ma chambre...</dc:title>
  <dc:creator>Noémie</dc:creator>
  <cp:lastModifiedBy>nneighbour</cp:lastModifiedBy>
  <cp:revision>8</cp:revision>
  <dcterms:created xsi:type="dcterms:W3CDTF">2012-01-02T20:24:40Z</dcterms:created>
  <dcterms:modified xsi:type="dcterms:W3CDTF">2012-01-13T08:11:07Z</dcterms:modified>
</cp:coreProperties>
</file>