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F85C1-E42E-4CA0-A39B-2E4D1821B62B}" type="datetimeFigureOut">
              <a:rPr lang="en-GB" smtClean="0"/>
              <a:pPr/>
              <a:t>08/05/2012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F5C066-72E1-4EB7-B2E1-61420E6D363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100’000 – 2 millions</a:t>
            </a:r>
            <a:r>
              <a:rPr lang="en-GB" baseline="0" dirty="0" smtClean="0"/>
              <a:t> – </a:t>
            </a:r>
            <a:r>
              <a:rPr lang="en-GB" baseline="0" dirty="0" err="1" smtClean="0"/>
              <a:t>l’agriculture</a:t>
            </a:r>
            <a:r>
              <a:rPr lang="en-GB" baseline="0" dirty="0" smtClean="0"/>
              <a:t> – </a:t>
            </a:r>
            <a:r>
              <a:rPr lang="en-GB" baseline="0" dirty="0" err="1" smtClean="0"/>
              <a:t>tourisme</a:t>
            </a:r>
            <a:r>
              <a:rPr lang="en-GB" baseline="0" dirty="0" smtClean="0"/>
              <a:t> – </a:t>
            </a:r>
            <a:r>
              <a:rPr lang="en-GB" baseline="0" dirty="0" err="1" smtClean="0"/>
              <a:t>espace</a:t>
            </a:r>
            <a:r>
              <a:rPr lang="en-GB" baseline="0" dirty="0" smtClean="0"/>
              <a:t> – eau – </a:t>
            </a:r>
            <a:r>
              <a:rPr lang="en-GB" baseline="0" dirty="0" err="1" smtClean="0"/>
              <a:t>énergie</a:t>
            </a:r>
            <a:r>
              <a:rPr lang="en-GB" baseline="0" dirty="0" smtClean="0"/>
              <a:t> – pollution.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F5C066-72E1-4EB7-B2E1-61420E6D363D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hôtels</a:t>
            </a:r>
            <a:r>
              <a:rPr lang="en-GB" baseline="0" dirty="0" smtClean="0"/>
              <a:t> – </a:t>
            </a:r>
            <a:r>
              <a:rPr lang="en-GB" baseline="0" dirty="0" err="1" smtClean="0"/>
              <a:t>changé</a:t>
            </a:r>
            <a:r>
              <a:rPr lang="en-GB" baseline="0" dirty="0" smtClean="0"/>
              <a:t> – golf – eau – </a:t>
            </a:r>
            <a:r>
              <a:rPr lang="en-GB" baseline="0" dirty="0" err="1" smtClean="0"/>
              <a:t>électriques</a:t>
            </a:r>
            <a:r>
              <a:rPr lang="en-GB" baseline="0" dirty="0" smtClean="0"/>
              <a:t> - </a:t>
            </a:r>
            <a:r>
              <a:rPr lang="en-GB" baseline="0" dirty="0" err="1" smtClean="0"/>
              <a:t>aéroports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F5C066-72E1-4EB7-B2E1-61420E6D363D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05F7-78CF-43A7-AFFA-B633F05DF6E6}" type="datetimeFigureOut">
              <a:rPr lang="en-GB" smtClean="0"/>
              <a:pPr/>
              <a:t>08/05/2012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5932-008F-4338-BE3F-1B742A67B8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05F7-78CF-43A7-AFFA-B633F05DF6E6}" type="datetimeFigureOut">
              <a:rPr lang="en-GB" smtClean="0"/>
              <a:pPr/>
              <a:t>08/05/2012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5932-008F-4338-BE3F-1B742A67B8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05F7-78CF-43A7-AFFA-B633F05DF6E6}" type="datetimeFigureOut">
              <a:rPr lang="en-GB" smtClean="0"/>
              <a:pPr/>
              <a:t>08/05/2012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5932-008F-4338-BE3F-1B742A67B8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05F7-78CF-43A7-AFFA-B633F05DF6E6}" type="datetimeFigureOut">
              <a:rPr lang="en-GB" smtClean="0"/>
              <a:pPr/>
              <a:t>08/05/2012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5932-008F-4338-BE3F-1B742A67B8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05F7-78CF-43A7-AFFA-B633F05DF6E6}" type="datetimeFigureOut">
              <a:rPr lang="en-GB" smtClean="0"/>
              <a:pPr/>
              <a:t>08/05/2012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5932-008F-4338-BE3F-1B742A67B8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05F7-78CF-43A7-AFFA-B633F05DF6E6}" type="datetimeFigureOut">
              <a:rPr lang="en-GB" smtClean="0"/>
              <a:pPr/>
              <a:t>08/05/2012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5932-008F-4338-BE3F-1B742A67B8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05F7-78CF-43A7-AFFA-B633F05DF6E6}" type="datetimeFigureOut">
              <a:rPr lang="en-GB" smtClean="0"/>
              <a:pPr/>
              <a:t>08/05/2012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5932-008F-4338-BE3F-1B742A67B8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05F7-78CF-43A7-AFFA-B633F05DF6E6}" type="datetimeFigureOut">
              <a:rPr lang="en-GB" smtClean="0"/>
              <a:pPr/>
              <a:t>08/05/2012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5932-008F-4338-BE3F-1B742A67B8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05F7-78CF-43A7-AFFA-B633F05DF6E6}" type="datetimeFigureOut">
              <a:rPr lang="en-GB" smtClean="0"/>
              <a:pPr/>
              <a:t>08/05/2012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5932-008F-4338-BE3F-1B742A67B8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05F7-78CF-43A7-AFFA-B633F05DF6E6}" type="datetimeFigureOut">
              <a:rPr lang="en-GB" smtClean="0"/>
              <a:pPr/>
              <a:t>08/05/2012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5932-008F-4338-BE3F-1B742A67B8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05F7-78CF-43A7-AFFA-B633F05DF6E6}" type="datetimeFigureOut">
              <a:rPr lang="en-GB" smtClean="0"/>
              <a:pPr/>
              <a:t>08/05/2012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A5B5932-008F-4338-BE3F-1B742A67B8E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EC05F7-78CF-43A7-AFFA-B633F05DF6E6}" type="datetimeFigureOut">
              <a:rPr lang="en-GB" smtClean="0"/>
              <a:pPr/>
              <a:t>08/05/2012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5B5932-008F-4338-BE3F-1B742A67B8E3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yWJwg2PVSv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L’eau</a:t>
            </a:r>
            <a:r>
              <a:rPr lang="en-GB" dirty="0" smtClean="0"/>
              <a:t> et le </a:t>
            </a:r>
            <a:r>
              <a:rPr lang="en-GB" dirty="0" err="1" smtClean="0"/>
              <a:t>tourisme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L’exemple</a:t>
            </a:r>
            <a:r>
              <a:rPr lang="en-GB" dirty="0" smtClean="0"/>
              <a:t> </a:t>
            </a:r>
            <a:r>
              <a:rPr lang="en-GB" dirty="0" err="1" smtClean="0"/>
              <a:t>d’Ibiza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Pour commencer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http://www.youtube.com/watch?v=yWJwg2PVSv0</a:t>
            </a: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704088"/>
            <a:ext cx="8507288" cy="708688"/>
          </a:xfrm>
        </p:spPr>
        <p:txBody>
          <a:bodyPr>
            <a:noAutofit/>
          </a:bodyPr>
          <a:lstStyle/>
          <a:p>
            <a:r>
              <a:rPr lang="en-GB" sz="3200" dirty="0" smtClean="0"/>
              <a:t>As-</a:t>
            </a:r>
            <a:r>
              <a:rPr lang="en-GB" sz="3200" dirty="0" err="1" smtClean="0"/>
              <a:t>tu</a:t>
            </a:r>
            <a:r>
              <a:rPr lang="en-GB" sz="3200" dirty="0" smtClean="0"/>
              <a:t> </a:t>
            </a:r>
            <a:r>
              <a:rPr lang="en-GB" sz="3200" dirty="0" err="1" smtClean="0"/>
              <a:t>bien</a:t>
            </a:r>
            <a:r>
              <a:rPr lang="en-GB" sz="3200" dirty="0" smtClean="0"/>
              <a:t> </a:t>
            </a:r>
            <a:r>
              <a:rPr lang="en-GB" sz="3200" dirty="0" err="1" smtClean="0"/>
              <a:t>observé</a:t>
            </a:r>
            <a:r>
              <a:rPr lang="en-GB" sz="3200" dirty="0" smtClean="0"/>
              <a:t>? </a:t>
            </a:r>
            <a:r>
              <a:rPr lang="en-GB" sz="3200" dirty="0" err="1" smtClean="0"/>
              <a:t>C’était</a:t>
            </a:r>
            <a:r>
              <a:rPr lang="en-GB" sz="3200" dirty="0" smtClean="0"/>
              <a:t> </a:t>
            </a:r>
            <a:r>
              <a:rPr lang="en-GB" sz="3200" dirty="0" err="1" smtClean="0"/>
              <a:t>dans</a:t>
            </a:r>
            <a:r>
              <a:rPr lang="en-GB" sz="3200" dirty="0" smtClean="0"/>
              <a:t> la </a:t>
            </a:r>
            <a:r>
              <a:rPr lang="en-GB" sz="3200" dirty="0" err="1" smtClean="0"/>
              <a:t>vidéo</a:t>
            </a:r>
            <a:r>
              <a:rPr lang="en-GB" sz="3200" dirty="0" smtClean="0"/>
              <a:t>, </a:t>
            </a:r>
            <a:r>
              <a:rPr lang="en-GB" sz="3200" dirty="0" err="1" smtClean="0"/>
              <a:t>ou</a:t>
            </a:r>
            <a:r>
              <a:rPr lang="en-GB" sz="3200" dirty="0" smtClean="0"/>
              <a:t> non?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GB" dirty="0" err="1" smtClean="0"/>
              <a:t>Une</a:t>
            </a:r>
            <a:r>
              <a:rPr lang="en-GB" dirty="0" smtClean="0"/>
              <a:t> </a:t>
            </a:r>
            <a:r>
              <a:rPr lang="en-GB" dirty="0" err="1" smtClean="0"/>
              <a:t>plage</a:t>
            </a:r>
            <a:endParaRPr lang="en-GB" dirty="0" smtClean="0"/>
          </a:p>
          <a:p>
            <a:pPr marL="514350" indent="-514350">
              <a:buAutoNum type="arabicPeriod"/>
            </a:pPr>
            <a:r>
              <a:rPr lang="en-GB" dirty="0" smtClean="0"/>
              <a:t>Un </a:t>
            </a:r>
            <a:r>
              <a:rPr lang="en-GB" dirty="0" err="1" smtClean="0"/>
              <a:t>mariage</a:t>
            </a:r>
            <a:endParaRPr lang="en-GB" dirty="0" smtClean="0"/>
          </a:p>
          <a:p>
            <a:pPr marL="514350" indent="-514350">
              <a:buAutoNum type="arabicPeriod"/>
            </a:pPr>
            <a:r>
              <a:rPr lang="en-GB" dirty="0" err="1" smtClean="0"/>
              <a:t>Une</a:t>
            </a:r>
            <a:r>
              <a:rPr lang="en-GB" dirty="0" smtClean="0"/>
              <a:t> </a:t>
            </a:r>
            <a:r>
              <a:rPr lang="en-GB" dirty="0" err="1" smtClean="0"/>
              <a:t>maison</a:t>
            </a:r>
            <a:r>
              <a:rPr lang="en-GB" dirty="0" smtClean="0"/>
              <a:t> </a:t>
            </a:r>
            <a:r>
              <a:rPr lang="en-GB" dirty="0" err="1" smtClean="0"/>
              <a:t>jaune</a:t>
            </a:r>
            <a:endParaRPr lang="en-GB" dirty="0" smtClean="0"/>
          </a:p>
          <a:p>
            <a:pPr marL="514350" indent="-514350">
              <a:buAutoNum type="arabicPeriod"/>
            </a:pPr>
            <a:r>
              <a:rPr lang="en-GB" dirty="0" smtClean="0"/>
              <a:t>Un bar</a:t>
            </a:r>
          </a:p>
          <a:p>
            <a:pPr marL="514350" indent="-514350">
              <a:buAutoNum type="arabicPeriod"/>
            </a:pPr>
            <a:r>
              <a:rPr lang="en-GB" dirty="0" smtClean="0"/>
              <a:t>Un court de tennis</a:t>
            </a:r>
          </a:p>
          <a:p>
            <a:pPr marL="514350" indent="-514350">
              <a:buAutoNum type="arabicPeriod"/>
            </a:pPr>
            <a:r>
              <a:rPr lang="en-GB" dirty="0" smtClean="0"/>
              <a:t>Un </a:t>
            </a:r>
            <a:r>
              <a:rPr lang="en-GB" dirty="0" err="1" smtClean="0"/>
              <a:t>oiseau</a:t>
            </a:r>
            <a:endParaRPr lang="en-GB" dirty="0" smtClean="0"/>
          </a:p>
          <a:p>
            <a:pPr marL="514350" indent="-514350">
              <a:buAutoNum type="arabicPeriod"/>
            </a:pPr>
            <a:r>
              <a:rPr lang="en-GB" dirty="0" smtClean="0"/>
              <a:t>Un </a:t>
            </a:r>
            <a:r>
              <a:rPr lang="en-GB" dirty="0" err="1" smtClean="0"/>
              <a:t>arbre</a:t>
            </a:r>
            <a:endParaRPr lang="en-GB" dirty="0" smtClean="0"/>
          </a:p>
          <a:p>
            <a:pPr marL="514350" indent="-514350">
              <a:buAutoNum type="arabicPeriod"/>
            </a:pPr>
            <a:r>
              <a:rPr lang="en-GB" dirty="0" smtClean="0"/>
              <a:t>La </a:t>
            </a:r>
            <a:r>
              <a:rPr lang="en-GB" dirty="0" err="1" smtClean="0"/>
              <a:t>pluie</a:t>
            </a:r>
            <a:endParaRPr lang="en-GB" dirty="0" smtClean="0"/>
          </a:p>
          <a:p>
            <a:pPr marL="514350" indent="-514350">
              <a:buAutoNum type="arabicPeriod"/>
            </a:pPr>
            <a:r>
              <a:rPr lang="en-GB" dirty="0" smtClean="0"/>
              <a:t>Un port</a:t>
            </a:r>
          </a:p>
          <a:p>
            <a:pPr marL="514350" indent="-514350">
              <a:buAutoNum type="arabicPeriod"/>
            </a:pPr>
            <a:r>
              <a:rPr lang="en-GB" dirty="0" err="1" smtClean="0"/>
              <a:t>Une</a:t>
            </a:r>
            <a:r>
              <a:rPr lang="en-GB" dirty="0" smtClean="0"/>
              <a:t> statue</a:t>
            </a:r>
          </a:p>
          <a:p>
            <a:pPr marL="514350" indent="-514350">
              <a:buAutoNum type="arabicPeriod"/>
            </a:pPr>
            <a:r>
              <a:rPr lang="en-GB" dirty="0" err="1" smtClean="0"/>
              <a:t>Une</a:t>
            </a:r>
            <a:r>
              <a:rPr lang="en-GB" dirty="0" smtClean="0"/>
              <a:t> </a:t>
            </a:r>
            <a:r>
              <a:rPr lang="en-GB" dirty="0" err="1" smtClean="0"/>
              <a:t>église</a:t>
            </a:r>
            <a:endParaRPr lang="en-GB" dirty="0" smtClean="0"/>
          </a:p>
          <a:p>
            <a:pPr marL="514350" indent="-514350">
              <a:buAutoNum type="arabicPeriod"/>
            </a:pPr>
            <a:r>
              <a:rPr lang="en-GB" dirty="0" smtClean="0"/>
              <a:t>Un </a:t>
            </a:r>
            <a:r>
              <a:rPr lang="en-GB" dirty="0" err="1" smtClean="0"/>
              <a:t>avion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63888" y="1916832"/>
            <a:ext cx="3894584" cy="443484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>
                <a:sym typeface="Wingdings"/>
              </a:rPr>
              <a:t></a:t>
            </a:r>
          </a:p>
          <a:p>
            <a:pPr>
              <a:buNone/>
            </a:pPr>
            <a:r>
              <a:rPr lang="en-GB" dirty="0" smtClean="0">
                <a:sym typeface="Wingdings"/>
              </a:rPr>
              <a:t></a:t>
            </a:r>
          </a:p>
          <a:p>
            <a:pPr>
              <a:buNone/>
            </a:pPr>
            <a:r>
              <a:rPr lang="en-GB" dirty="0" smtClean="0">
                <a:sym typeface="Wingdings"/>
              </a:rPr>
              <a:t>x</a:t>
            </a:r>
          </a:p>
          <a:p>
            <a:pPr>
              <a:buNone/>
            </a:pPr>
            <a:r>
              <a:rPr lang="en-GB" dirty="0" smtClean="0">
                <a:sym typeface="Wingdings"/>
              </a:rPr>
              <a:t></a:t>
            </a:r>
          </a:p>
          <a:p>
            <a:pPr>
              <a:buNone/>
            </a:pPr>
            <a:r>
              <a:rPr lang="en-GB" dirty="0" smtClean="0">
                <a:sym typeface="Wingdings"/>
              </a:rPr>
              <a:t>x</a:t>
            </a:r>
          </a:p>
          <a:p>
            <a:pPr>
              <a:buNone/>
            </a:pPr>
            <a:r>
              <a:rPr lang="en-GB" dirty="0" smtClean="0">
                <a:sym typeface="Wingdings"/>
              </a:rPr>
              <a:t></a:t>
            </a:r>
          </a:p>
          <a:p>
            <a:pPr>
              <a:buNone/>
            </a:pPr>
            <a:r>
              <a:rPr lang="en-GB" dirty="0" smtClean="0">
                <a:sym typeface="Wingdings"/>
              </a:rPr>
              <a:t></a:t>
            </a:r>
          </a:p>
          <a:p>
            <a:pPr>
              <a:buNone/>
            </a:pPr>
            <a:r>
              <a:rPr lang="en-GB" dirty="0" smtClean="0">
                <a:sym typeface="Wingdings"/>
              </a:rPr>
              <a:t>x</a:t>
            </a:r>
          </a:p>
          <a:p>
            <a:pPr>
              <a:buNone/>
            </a:pPr>
            <a:r>
              <a:rPr lang="en-GB" dirty="0" smtClean="0">
                <a:sym typeface="Wingdings"/>
              </a:rPr>
              <a:t></a:t>
            </a:r>
          </a:p>
          <a:p>
            <a:pPr>
              <a:buNone/>
            </a:pPr>
            <a:r>
              <a:rPr lang="en-GB" dirty="0" smtClean="0">
                <a:sym typeface="Wingdings"/>
              </a:rPr>
              <a:t></a:t>
            </a:r>
          </a:p>
          <a:p>
            <a:pPr>
              <a:buNone/>
            </a:pPr>
            <a:r>
              <a:rPr lang="en-GB" dirty="0" smtClean="0">
                <a:sym typeface="Wingdings"/>
              </a:rPr>
              <a:t>x</a:t>
            </a:r>
          </a:p>
          <a:p>
            <a:pPr>
              <a:buNone/>
            </a:pPr>
            <a:r>
              <a:rPr lang="en-GB" dirty="0" smtClean="0">
                <a:sym typeface="Wingdings"/>
              </a:rPr>
              <a:t>x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err="1" smtClean="0"/>
              <a:t>Regarde</a:t>
            </a:r>
            <a:r>
              <a:rPr lang="en-GB" sz="3600" dirty="0" smtClean="0"/>
              <a:t> la </a:t>
            </a:r>
            <a:r>
              <a:rPr lang="en-GB" sz="3600" dirty="0" err="1" smtClean="0"/>
              <a:t>vidéo</a:t>
            </a:r>
            <a:r>
              <a:rPr lang="en-GB" sz="3600" dirty="0" smtClean="0"/>
              <a:t> encore </a:t>
            </a:r>
            <a:r>
              <a:rPr lang="en-GB" sz="3600" dirty="0" err="1" smtClean="0"/>
              <a:t>une</a:t>
            </a:r>
            <a:r>
              <a:rPr lang="en-GB" sz="3600" dirty="0" smtClean="0"/>
              <a:t> </a:t>
            </a:r>
            <a:r>
              <a:rPr lang="en-GB" sz="3600" dirty="0" err="1" smtClean="0"/>
              <a:t>fois</a:t>
            </a:r>
            <a:r>
              <a:rPr lang="en-GB" sz="3600" dirty="0" smtClean="0"/>
              <a:t> et </a:t>
            </a:r>
            <a:r>
              <a:rPr lang="en-GB" sz="3600" dirty="0" err="1" smtClean="0"/>
              <a:t>réponds</a:t>
            </a:r>
            <a:r>
              <a:rPr lang="en-GB" sz="3600" dirty="0" smtClean="0"/>
              <a:t> aux questions</a:t>
            </a:r>
            <a:endParaRPr lang="en-GB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5554960" cy="4434840"/>
          </a:xfrm>
        </p:spPr>
        <p:txBody>
          <a:bodyPr/>
          <a:lstStyle/>
          <a:p>
            <a:pPr marL="514350" indent="-514350">
              <a:buFont typeface="Wingdings 2"/>
              <a:buAutoNum type="arabicPeriod"/>
            </a:pPr>
            <a:r>
              <a:rPr lang="en-GB" dirty="0" err="1" smtClean="0"/>
              <a:t>Qu’est-ce</a:t>
            </a:r>
            <a:r>
              <a:rPr lang="en-GB" dirty="0" smtClean="0"/>
              <a:t> </a:t>
            </a:r>
            <a:r>
              <a:rPr lang="en-GB" dirty="0" err="1" smtClean="0"/>
              <a:t>qu’on</a:t>
            </a:r>
            <a:r>
              <a:rPr lang="en-GB" dirty="0" smtClean="0"/>
              <a:t> </a:t>
            </a:r>
            <a:r>
              <a:rPr lang="en-GB" dirty="0" err="1" smtClean="0"/>
              <a:t>peut</a:t>
            </a:r>
            <a:r>
              <a:rPr lang="en-GB" dirty="0" smtClean="0"/>
              <a:t> faire à Ibiza? (3 </a:t>
            </a:r>
            <a:r>
              <a:rPr lang="en-GB" dirty="0" err="1" smtClean="0"/>
              <a:t>activités</a:t>
            </a:r>
            <a:r>
              <a:rPr lang="en-GB" dirty="0" smtClean="0"/>
              <a:t>)</a:t>
            </a:r>
          </a:p>
          <a:p>
            <a:pPr marL="514350" indent="-514350">
              <a:buAutoNum type="arabicPeriod"/>
            </a:pPr>
            <a:r>
              <a:rPr lang="en-GB" dirty="0" err="1" smtClean="0"/>
              <a:t>Dans</a:t>
            </a:r>
            <a:r>
              <a:rPr lang="en-GB" dirty="0" smtClean="0"/>
              <a:t> </a:t>
            </a:r>
            <a:r>
              <a:rPr lang="en-GB" dirty="0" err="1" smtClean="0"/>
              <a:t>quel</a:t>
            </a:r>
            <a:r>
              <a:rPr lang="en-GB" dirty="0" smtClean="0"/>
              <a:t> </a:t>
            </a:r>
            <a:r>
              <a:rPr lang="en-GB" dirty="0" err="1" smtClean="0"/>
              <a:t>archipel</a:t>
            </a:r>
            <a:r>
              <a:rPr lang="en-GB" dirty="0" smtClean="0"/>
              <a:t> (= </a:t>
            </a:r>
            <a:r>
              <a:rPr lang="en-GB" dirty="0" err="1" smtClean="0"/>
              <a:t>groupe</a:t>
            </a:r>
            <a:r>
              <a:rPr lang="en-GB" dirty="0" smtClean="0"/>
              <a:t> </a:t>
            </a:r>
            <a:r>
              <a:rPr lang="en-GB" dirty="0" err="1" smtClean="0"/>
              <a:t>d’îles</a:t>
            </a:r>
            <a:r>
              <a:rPr lang="en-GB" dirty="0" smtClean="0"/>
              <a:t>) se </a:t>
            </a:r>
            <a:r>
              <a:rPr lang="en-GB" dirty="0" err="1" smtClean="0"/>
              <a:t>trouve</a:t>
            </a:r>
            <a:r>
              <a:rPr lang="en-GB" dirty="0" smtClean="0"/>
              <a:t> </a:t>
            </a:r>
            <a:r>
              <a:rPr lang="en-GB" dirty="0" err="1" smtClean="0"/>
              <a:t>l’île</a:t>
            </a:r>
            <a:r>
              <a:rPr lang="en-GB" dirty="0" smtClean="0"/>
              <a:t> </a:t>
            </a:r>
            <a:r>
              <a:rPr lang="en-GB" dirty="0" err="1" smtClean="0"/>
              <a:t>d’Ibiza</a:t>
            </a:r>
            <a:r>
              <a:rPr lang="en-GB" dirty="0" smtClean="0"/>
              <a:t>?</a:t>
            </a:r>
          </a:p>
          <a:p>
            <a:pPr marL="514350" indent="-514350">
              <a:buAutoNum type="arabicPeriod"/>
            </a:pPr>
            <a:r>
              <a:rPr lang="en-GB" dirty="0" err="1" smtClean="0"/>
              <a:t>Dans</a:t>
            </a:r>
            <a:r>
              <a:rPr lang="en-GB" dirty="0" smtClean="0"/>
              <a:t> </a:t>
            </a:r>
            <a:r>
              <a:rPr lang="en-GB" dirty="0" err="1" smtClean="0"/>
              <a:t>quelle</a:t>
            </a:r>
            <a:r>
              <a:rPr lang="en-GB" dirty="0" smtClean="0"/>
              <a:t> </a:t>
            </a:r>
            <a:r>
              <a:rPr lang="en-GB" dirty="0" err="1" smtClean="0"/>
              <a:t>mer</a:t>
            </a:r>
            <a:r>
              <a:rPr lang="en-GB" dirty="0" smtClean="0"/>
              <a:t> se </a:t>
            </a:r>
            <a:r>
              <a:rPr lang="en-GB" dirty="0" err="1" smtClean="0"/>
              <a:t>trouve</a:t>
            </a:r>
            <a:r>
              <a:rPr lang="en-GB" dirty="0" smtClean="0"/>
              <a:t> Ibiza?</a:t>
            </a:r>
          </a:p>
          <a:p>
            <a:pPr marL="514350" indent="-514350">
              <a:buAutoNum type="arabicPeriod"/>
            </a:pPr>
            <a:r>
              <a:rPr lang="en-GB" dirty="0" err="1" smtClean="0"/>
              <a:t>Où</a:t>
            </a:r>
            <a:r>
              <a:rPr lang="en-GB" dirty="0" smtClean="0"/>
              <a:t> se </a:t>
            </a:r>
            <a:r>
              <a:rPr lang="en-GB" dirty="0" err="1" smtClean="0"/>
              <a:t>situe</a:t>
            </a:r>
            <a:r>
              <a:rPr lang="en-GB" dirty="0" smtClean="0"/>
              <a:t> la </a:t>
            </a:r>
            <a:r>
              <a:rPr lang="en-GB" dirty="0" err="1" smtClean="0"/>
              <a:t>capitale</a:t>
            </a:r>
            <a:r>
              <a:rPr lang="en-GB" dirty="0" smtClean="0"/>
              <a:t>, </a:t>
            </a:r>
            <a:r>
              <a:rPr lang="en-GB" dirty="0" err="1" smtClean="0"/>
              <a:t>Eivissa</a:t>
            </a:r>
            <a:r>
              <a:rPr lang="en-GB" dirty="0" smtClean="0"/>
              <a:t>?</a:t>
            </a:r>
          </a:p>
          <a:p>
            <a:pPr marL="514350" indent="-514350">
              <a:buNone/>
            </a:pPr>
            <a:endParaRPr lang="en-GB" dirty="0" smtClean="0"/>
          </a:p>
          <a:p>
            <a:pPr marL="514350" indent="-514350">
              <a:buAutoNum type="arabicPeriod"/>
            </a:pP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868144" y="1920085"/>
            <a:ext cx="3275856" cy="4434840"/>
          </a:xfrm>
        </p:spPr>
        <p:txBody>
          <a:bodyPr/>
          <a:lstStyle/>
          <a:p>
            <a:pPr>
              <a:buNone/>
            </a:pPr>
            <a:r>
              <a:rPr lang="en-GB" dirty="0" err="1" smtClean="0"/>
              <a:t>Mariage</a:t>
            </a:r>
            <a:r>
              <a:rPr lang="en-GB" dirty="0" smtClean="0"/>
              <a:t>, </a:t>
            </a:r>
            <a:r>
              <a:rPr lang="en-GB" dirty="0" err="1" smtClean="0"/>
              <a:t>vacances</a:t>
            </a:r>
            <a:r>
              <a:rPr lang="en-GB" dirty="0" smtClean="0"/>
              <a:t>, bars, </a:t>
            </a:r>
            <a:r>
              <a:rPr lang="en-GB" dirty="0" err="1" smtClean="0"/>
              <a:t>plage</a:t>
            </a:r>
            <a:endParaRPr lang="en-GB" dirty="0" smtClean="0"/>
          </a:p>
          <a:p>
            <a:pPr>
              <a:buNone/>
            </a:pPr>
            <a:r>
              <a:rPr lang="en-GB" dirty="0" err="1" smtClean="0"/>
              <a:t>L’archipel</a:t>
            </a:r>
            <a:r>
              <a:rPr lang="en-GB" dirty="0" smtClean="0"/>
              <a:t> des </a:t>
            </a:r>
            <a:r>
              <a:rPr lang="en-GB" dirty="0" err="1" smtClean="0"/>
              <a:t>Baléares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La </a:t>
            </a:r>
            <a:r>
              <a:rPr lang="en-GB" dirty="0" err="1" smtClean="0"/>
              <a:t>mer</a:t>
            </a:r>
            <a:r>
              <a:rPr lang="en-GB" dirty="0" smtClean="0"/>
              <a:t> </a:t>
            </a:r>
            <a:r>
              <a:rPr lang="en-GB" dirty="0" err="1" smtClean="0"/>
              <a:t>Méditerranée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au </a:t>
            </a:r>
            <a:r>
              <a:rPr lang="en-GB" dirty="0" err="1" smtClean="0"/>
              <a:t>sud-est</a:t>
            </a:r>
            <a:r>
              <a:rPr lang="en-GB" dirty="0" smtClean="0"/>
              <a:t> de </a:t>
            </a:r>
            <a:r>
              <a:rPr lang="en-GB" dirty="0" err="1" smtClean="0"/>
              <a:t>l’île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Le </a:t>
            </a:r>
            <a:r>
              <a:rPr lang="en-GB" u="sng" dirty="0" err="1" smtClean="0"/>
              <a:t>problème</a:t>
            </a:r>
            <a:r>
              <a:rPr lang="en-GB" u="sng" dirty="0" smtClean="0"/>
              <a:t> du </a:t>
            </a:r>
            <a:r>
              <a:rPr lang="en-GB" u="sng" dirty="0" err="1" smtClean="0"/>
              <a:t>tourisme</a:t>
            </a:r>
            <a:endParaRPr lang="en-GB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5626968" cy="508616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smtClean="0"/>
              <a:t>À Ibiza, </a:t>
            </a:r>
            <a:r>
              <a:rPr lang="en-GB" dirty="0" err="1" smtClean="0"/>
              <a:t>normalement</a:t>
            </a:r>
            <a:r>
              <a:rPr lang="en-GB" dirty="0" smtClean="0"/>
              <a:t>, </a:t>
            </a:r>
            <a:r>
              <a:rPr lang="en-GB" dirty="0" err="1" smtClean="0"/>
              <a:t>il</a:t>
            </a:r>
            <a:r>
              <a:rPr lang="en-GB" dirty="0" smtClean="0"/>
              <a:t> y a ______________ habitants. </a:t>
            </a:r>
            <a:r>
              <a:rPr lang="en-GB" dirty="0" err="1" smtClean="0"/>
              <a:t>Mais</a:t>
            </a:r>
            <a:r>
              <a:rPr lang="en-GB" dirty="0" smtClean="0"/>
              <a:t> </a:t>
            </a:r>
            <a:r>
              <a:rPr lang="en-GB" dirty="0" err="1" smtClean="0"/>
              <a:t>chaque</a:t>
            </a:r>
            <a:r>
              <a:rPr lang="en-GB" dirty="0" smtClean="0"/>
              <a:t> </a:t>
            </a:r>
            <a:r>
              <a:rPr lang="en-GB" dirty="0" err="1" smtClean="0"/>
              <a:t>année</a:t>
            </a:r>
            <a:r>
              <a:rPr lang="en-GB" dirty="0" smtClean="0"/>
              <a:t>, </a:t>
            </a:r>
            <a:r>
              <a:rPr lang="en-GB" dirty="0" err="1" smtClean="0"/>
              <a:t>il</a:t>
            </a:r>
            <a:r>
              <a:rPr lang="en-GB" dirty="0" smtClean="0"/>
              <a:t> y a _______________ de </a:t>
            </a:r>
            <a:r>
              <a:rPr lang="en-GB" dirty="0" err="1" smtClean="0"/>
              <a:t>touristes</a:t>
            </a:r>
            <a:r>
              <a:rPr lang="en-GB" dirty="0" smtClean="0"/>
              <a:t> qui </a:t>
            </a:r>
            <a:r>
              <a:rPr lang="en-GB" dirty="0" err="1" smtClean="0"/>
              <a:t>visitent</a:t>
            </a:r>
            <a:r>
              <a:rPr lang="en-GB" dirty="0" smtClean="0"/>
              <a:t> </a:t>
            </a:r>
            <a:r>
              <a:rPr lang="en-GB" dirty="0" err="1" smtClean="0"/>
              <a:t>l’île</a:t>
            </a:r>
            <a:r>
              <a:rPr lang="en-GB" dirty="0" smtClean="0"/>
              <a:t>.</a:t>
            </a:r>
          </a:p>
          <a:p>
            <a:pPr>
              <a:buNone/>
            </a:pPr>
            <a:r>
              <a:rPr lang="en-GB" dirty="0" err="1" smtClean="0"/>
              <a:t>Dans</a:t>
            </a:r>
            <a:r>
              <a:rPr lang="en-GB" dirty="0" smtClean="0"/>
              <a:t> le passé, </a:t>
            </a:r>
            <a:r>
              <a:rPr lang="en-GB" dirty="0" err="1" smtClean="0"/>
              <a:t>l’économie</a:t>
            </a:r>
            <a:r>
              <a:rPr lang="en-GB" dirty="0" smtClean="0"/>
              <a:t> </a:t>
            </a:r>
            <a:r>
              <a:rPr lang="en-GB" dirty="0" err="1" smtClean="0"/>
              <a:t>principale</a:t>
            </a:r>
            <a:r>
              <a:rPr lang="en-GB" dirty="0" smtClean="0"/>
              <a:t> </a:t>
            </a:r>
            <a:r>
              <a:rPr lang="en-GB" dirty="0" err="1" smtClean="0"/>
              <a:t>était</a:t>
            </a:r>
            <a:r>
              <a:rPr lang="en-GB" dirty="0" smtClean="0"/>
              <a:t> _______________. </a:t>
            </a:r>
            <a:r>
              <a:rPr lang="en-GB" dirty="0" err="1" smtClean="0"/>
              <a:t>Maintenant</a:t>
            </a:r>
            <a:r>
              <a:rPr lang="en-GB" dirty="0" smtClean="0"/>
              <a:t>, </a:t>
            </a:r>
            <a:r>
              <a:rPr lang="en-GB" dirty="0" err="1" smtClean="0"/>
              <a:t>l’économie</a:t>
            </a:r>
            <a:r>
              <a:rPr lang="en-GB" dirty="0" smtClean="0"/>
              <a:t> </a:t>
            </a:r>
            <a:r>
              <a:rPr lang="en-GB" dirty="0" err="1" smtClean="0"/>
              <a:t>principale</a:t>
            </a:r>
            <a:r>
              <a:rPr lang="en-GB" dirty="0" smtClean="0"/>
              <a:t> </a:t>
            </a:r>
            <a:r>
              <a:rPr lang="en-GB" dirty="0" err="1" smtClean="0"/>
              <a:t>est</a:t>
            </a:r>
            <a:r>
              <a:rPr lang="en-GB" dirty="0" smtClean="0"/>
              <a:t> le __________________.</a:t>
            </a:r>
          </a:p>
          <a:p>
            <a:pPr>
              <a:buNone/>
            </a:pPr>
            <a:r>
              <a:rPr lang="en-GB" dirty="0" err="1" smtClean="0"/>
              <a:t>Donc</a:t>
            </a:r>
            <a:r>
              <a:rPr lang="en-GB" dirty="0" smtClean="0"/>
              <a:t>, </a:t>
            </a:r>
            <a:r>
              <a:rPr lang="en-GB" dirty="0" err="1" smtClean="0"/>
              <a:t>il</a:t>
            </a:r>
            <a:r>
              <a:rPr lang="en-GB" dirty="0" smtClean="0"/>
              <a:t> y a </a:t>
            </a:r>
            <a:r>
              <a:rPr lang="en-GB" dirty="0" err="1" smtClean="0"/>
              <a:t>une</a:t>
            </a:r>
            <a:r>
              <a:rPr lang="en-GB" dirty="0" smtClean="0"/>
              <a:t> </a:t>
            </a:r>
            <a:r>
              <a:rPr lang="en-GB" dirty="0" err="1" smtClean="0"/>
              <a:t>grande</a:t>
            </a:r>
            <a:r>
              <a:rPr lang="en-GB" dirty="0" smtClean="0"/>
              <a:t> </a:t>
            </a:r>
            <a:r>
              <a:rPr lang="en-GB" dirty="0" err="1" smtClean="0"/>
              <a:t>pression</a:t>
            </a:r>
            <a:r>
              <a:rPr lang="en-GB" dirty="0" smtClean="0"/>
              <a:t> pour l’____________ (</a:t>
            </a:r>
            <a:r>
              <a:rPr lang="en-GB" dirty="0" err="1" smtClean="0"/>
              <a:t>hôtels</a:t>
            </a:r>
            <a:r>
              <a:rPr lang="en-GB" dirty="0" smtClean="0"/>
              <a:t>), l’______ (</a:t>
            </a:r>
            <a:r>
              <a:rPr lang="en-GB" dirty="0" err="1" smtClean="0"/>
              <a:t>douce</a:t>
            </a:r>
            <a:r>
              <a:rPr lang="en-GB" dirty="0" smtClean="0"/>
              <a:t>) et l’________________. Les </a:t>
            </a:r>
            <a:r>
              <a:rPr lang="en-GB" dirty="0" err="1" smtClean="0"/>
              <a:t>touristes</a:t>
            </a:r>
            <a:r>
              <a:rPr lang="en-GB" dirty="0" smtClean="0"/>
              <a:t> </a:t>
            </a:r>
            <a:r>
              <a:rPr lang="en-GB" dirty="0" err="1" smtClean="0"/>
              <a:t>produisent</a:t>
            </a:r>
            <a:r>
              <a:rPr lang="en-GB" dirty="0" smtClean="0"/>
              <a:t> beaucoup de </a:t>
            </a:r>
            <a:r>
              <a:rPr lang="en-GB" dirty="0" err="1" smtClean="0"/>
              <a:t>déchets</a:t>
            </a:r>
            <a:r>
              <a:rPr lang="en-GB" dirty="0" smtClean="0"/>
              <a:t>, </a:t>
            </a:r>
            <a:r>
              <a:rPr lang="en-GB" dirty="0" err="1" smtClean="0"/>
              <a:t>donc</a:t>
            </a:r>
            <a:r>
              <a:rPr lang="en-GB" dirty="0" smtClean="0"/>
              <a:t> </a:t>
            </a:r>
            <a:r>
              <a:rPr lang="en-GB" dirty="0" err="1" smtClean="0"/>
              <a:t>il</a:t>
            </a:r>
            <a:r>
              <a:rPr lang="en-GB" dirty="0" smtClean="0"/>
              <a:t> y a </a:t>
            </a:r>
            <a:r>
              <a:rPr lang="en-GB" dirty="0" err="1" smtClean="0"/>
              <a:t>une</a:t>
            </a:r>
            <a:r>
              <a:rPr lang="en-GB" dirty="0" smtClean="0"/>
              <a:t> augmentation de la _____________.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948264" y="2060848"/>
            <a:ext cx="2195736" cy="429407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smtClean="0"/>
              <a:t>pollution</a:t>
            </a:r>
          </a:p>
          <a:p>
            <a:pPr>
              <a:buNone/>
            </a:pPr>
            <a:r>
              <a:rPr lang="en-GB" dirty="0" err="1" smtClean="0"/>
              <a:t>l’agriculture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cent mille</a:t>
            </a:r>
          </a:p>
          <a:p>
            <a:pPr>
              <a:buNone/>
            </a:pPr>
            <a:r>
              <a:rPr lang="en-GB" dirty="0" err="1" smtClean="0"/>
              <a:t>énergie</a:t>
            </a:r>
            <a:endParaRPr lang="en-GB" dirty="0" smtClean="0"/>
          </a:p>
          <a:p>
            <a:pPr>
              <a:buNone/>
            </a:pPr>
            <a:r>
              <a:rPr lang="en-GB" dirty="0" err="1" smtClean="0"/>
              <a:t>deux</a:t>
            </a:r>
            <a:r>
              <a:rPr lang="en-GB" dirty="0" smtClean="0"/>
              <a:t> millions</a:t>
            </a:r>
          </a:p>
          <a:p>
            <a:pPr>
              <a:buNone/>
            </a:pPr>
            <a:r>
              <a:rPr lang="en-GB" dirty="0" err="1" smtClean="0"/>
              <a:t>espace</a:t>
            </a:r>
            <a:endParaRPr lang="en-GB" dirty="0" smtClean="0"/>
          </a:p>
          <a:p>
            <a:pPr>
              <a:buNone/>
            </a:pPr>
            <a:r>
              <a:rPr lang="en-GB" dirty="0" err="1" smtClean="0"/>
              <a:t>tourisme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eau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 transformation de la </a:t>
            </a:r>
            <a:r>
              <a:rPr lang="en-GB" dirty="0" err="1" smtClean="0"/>
              <a:t>côte</a:t>
            </a:r>
            <a:endParaRPr lang="en-GB" dirty="0"/>
          </a:p>
        </p:txBody>
      </p:sp>
      <p:pic>
        <p:nvPicPr>
          <p:cNvPr id="1028" name="Picture 4" descr="http://famouswonders.com/wp-content/uploads/2009/10/Ibiza-Coastli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3" y="2621942"/>
            <a:ext cx="6552728" cy="3679814"/>
          </a:xfrm>
          <a:prstGeom prst="rect">
            <a:avLst/>
          </a:prstGeom>
          <a:noFill/>
        </p:spPr>
      </p:pic>
      <p:pic>
        <p:nvPicPr>
          <p:cNvPr id="1026" name="Picture 2" descr="http://www.holidayrentalweb.com/blog/wp-content/uploads/2011/06/ibiz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1844824"/>
            <a:ext cx="6552728" cy="44367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La </a:t>
            </a:r>
            <a:r>
              <a:rPr lang="en-GB" dirty="0" err="1" smtClean="0"/>
              <a:t>pression</a:t>
            </a:r>
            <a:r>
              <a:rPr lang="en-GB" dirty="0" smtClean="0"/>
              <a:t> </a:t>
            </a:r>
            <a:r>
              <a:rPr lang="en-GB" dirty="0" err="1" smtClean="0"/>
              <a:t>sur</a:t>
            </a:r>
            <a:r>
              <a:rPr lang="en-GB" dirty="0" smtClean="0"/>
              <a:t> </a:t>
            </a:r>
            <a:r>
              <a:rPr lang="en-GB" dirty="0" err="1" smtClean="0"/>
              <a:t>l’environnement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6059016" cy="476780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fr-FR" dirty="0" smtClean="0"/>
              <a:t>Les développeurs touristiques ont construit beaucoup d’_________ sur la côte, et ils ont _________ le paysage.</a:t>
            </a:r>
          </a:p>
          <a:p>
            <a:pPr>
              <a:buNone/>
            </a:pPr>
            <a:r>
              <a:rPr lang="fr-FR" dirty="0" smtClean="0"/>
              <a:t>Ils ont aussi construit des terrains de ________, ce qui utilise beaucoup d’_______.</a:t>
            </a:r>
          </a:p>
          <a:p>
            <a:pPr>
              <a:buNone/>
            </a:pPr>
            <a:r>
              <a:rPr lang="fr-FR" dirty="0" smtClean="0"/>
              <a:t>En plus, les touristes utilisent beaucoup la climatisation et des appareils __________.</a:t>
            </a:r>
          </a:p>
          <a:p>
            <a:pPr>
              <a:buNone/>
            </a:pPr>
            <a:r>
              <a:rPr lang="fr-FR" dirty="0" smtClean="0"/>
              <a:t>L’impact du transport est aussi important: la construction et l’expansion d’_____________ a un impact négatif sur les Parcs Naturels.</a:t>
            </a:r>
            <a:endParaRPr lang="fr-FR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948264" y="1700808"/>
            <a:ext cx="1954560" cy="476780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GB" sz="2600" dirty="0" err="1" smtClean="0"/>
              <a:t>électriques</a:t>
            </a:r>
            <a:endParaRPr lang="en-GB" sz="26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GB" sz="2600" dirty="0" smtClean="0"/>
              <a:t>c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hangé</a:t>
            </a: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fr-FR" sz="2600" noProof="0" dirty="0" smtClean="0"/>
              <a:t>e</a:t>
            </a: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fr-FR" sz="2600" dirty="0" smtClean="0"/>
              <a:t>aéroports</a:t>
            </a: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fr-FR" sz="2600" dirty="0"/>
              <a:t>g</a:t>
            </a:r>
            <a:r>
              <a:rPr kumimoji="0" lang="fr-FR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olf</a:t>
            </a: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fr-FR" sz="2600" dirty="0" smtClean="0"/>
              <a:t>hôtels</a:t>
            </a: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Devoirs (2 lots + 2 lessons)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435280" cy="4922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err="1" smtClean="0"/>
              <a:t>Vous</a:t>
            </a:r>
            <a:r>
              <a:rPr lang="en-GB" dirty="0" smtClean="0"/>
              <a:t> </a:t>
            </a:r>
            <a:r>
              <a:rPr lang="en-GB" dirty="0" err="1" smtClean="0"/>
              <a:t>allez</a:t>
            </a:r>
            <a:r>
              <a:rPr lang="en-GB" dirty="0" smtClean="0"/>
              <a:t> </a:t>
            </a:r>
            <a:r>
              <a:rPr lang="en-GB" dirty="0" err="1" smtClean="0"/>
              <a:t>rechercher</a:t>
            </a:r>
            <a:r>
              <a:rPr lang="en-GB" dirty="0" smtClean="0"/>
              <a:t> </a:t>
            </a:r>
            <a:r>
              <a:rPr lang="en-GB" dirty="0" err="1" smtClean="0"/>
              <a:t>une</a:t>
            </a:r>
            <a:r>
              <a:rPr lang="en-GB" dirty="0" smtClean="0"/>
              <a:t> destination </a:t>
            </a:r>
            <a:r>
              <a:rPr lang="en-GB" dirty="0" err="1" smtClean="0"/>
              <a:t>touristique</a:t>
            </a:r>
            <a:r>
              <a:rPr lang="en-GB" dirty="0" smtClean="0"/>
              <a:t> </a:t>
            </a:r>
            <a:r>
              <a:rPr lang="en-GB" u="sng" dirty="0" smtClean="0">
                <a:solidFill>
                  <a:srgbClr val="0070C0"/>
                </a:solidFill>
              </a:rPr>
              <a:t>au </a:t>
            </a:r>
            <a:r>
              <a:rPr lang="en-GB" u="sng" dirty="0" err="1" smtClean="0">
                <a:solidFill>
                  <a:srgbClr val="0070C0"/>
                </a:solidFill>
              </a:rPr>
              <a:t>bord</a:t>
            </a:r>
            <a:r>
              <a:rPr lang="en-GB" u="sng" dirty="0" smtClean="0">
                <a:solidFill>
                  <a:srgbClr val="0070C0"/>
                </a:solidFill>
              </a:rPr>
              <a:t> de la </a:t>
            </a:r>
            <a:r>
              <a:rPr lang="en-GB" u="sng" dirty="0" err="1" smtClean="0">
                <a:solidFill>
                  <a:srgbClr val="0070C0"/>
                </a:solidFill>
              </a:rPr>
              <a:t>mer</a:t>
            </a:r>
            <a:r>
              <a:rPr lang="en-GB" u="sng" dirty="0" smtClean="0">
                <a:solidFill>
                  <a:srgbClr val="0070C0"/>
                </a:solidFill>
              </a:rPr>
              <a:t>! </a:t>
            </a:r>
            <a:r>
              <a:rPr lang="en-GB" dirty="0" err="1" smtClean="0"/>
              <a:t>Vous</a:t>
            </a:r>
            <a:r>
              <a:rPr lang="en-GB" dirty="0" smtClean="0"/>
              <a:t> </a:t>
            </a:r>
            <a:r>
              <a:rPr lang="en-GB" dirty="0" err="1" smtClean="0"/>
              <a:t>allez</a:t>
            </a:r>
            <a:r>
              <a:rPr lang="en-GB" dirty="0" smtClean="0"/>
              <a:t> </a:t>
            </a:r>
            <a:r>
              <a:rPr lang="en-GB" dirty="0" err="1" smtClean="0"/>
              <a:t>produire</a:t>
            </a:r>
            <a:r>
              <a:rPr lang="en-GB" dirty="0" smtClean="0"/>
              <a:t> un </a:t>
            </a:r>
            <a:r>
              <a:rPr lang="en-GB" dirty="0" err="1" smtClean="0"/>
              <a:t>dépliant</a:t>
            </a:r>
            <a:r>
              <a:rPr lang="en-GB" dirty="0" smtClean="0"/>
              <a:t> (leaflet)</a:t>
            </a:r>
            <a:endParaRPr lang="en-GB" dirty="0" smtClean="0">
              <a:solidFill>
                <a:srgbClr val="0070C0"/>
              </a:solidFill>
            </a:endParaRPr>
          </a:p>
          <a:p>
            <a:r>
              <a:rPr lang="en-GB" dirty="0" smtClean="0"/>
              <a:t>Situation </a:t>
            </a:r>
            <a:r>
              <a:rPr lang="en-GB" dirty="0" err="1" smtClean="0"/>
              <a:t>géographique</a:t>
            </a:r>
            <a:r>
              <a:rPr lang="en-GB" dirty="0" smtClean="0"/>
              <a:t>? Carte? Photos?</a:t>
            </a:r>
          </a:p>
          <a:p>
            <a:r>
              <a:rPr lang="en-GB" dirty="0" smtClean="0"/>
              <a:t>Population? </a:t>
            </a:r>
            <a:r>
              <a:rPr lang="en-GB" dirty="0" err="1" smtClean="0"/>
              <a:t>Nombre</a:t>
            </a:r>
            <a:r>
              <a:rPr lang="en-GB" dirty="0" smtClean="0"/>
              <a:t> de </a:t>
            </a:r>
            <a:r>
              <a:rPr lang="en-GB" dirty="0" err="1" smtClean="0"/>
              <a:t>touristes</a:t>
            </a:r>
            <a:r>
              <a:rPr lang="en-GB" dirty="0" smtClean="0"/>
              <a:t>?</a:t>
            </a:r>
          </a:p>
          <a:p>
            <a:r>
              <a:rPr lang="en-GB" dirty="0" smtClean="0"/>
              <a:t>Transports?</a:t>
            </a:r>
          </a:p>
          <a:p>
            <a:r>
              <a:rPr lang="en-GB" dirty="0" err="1" smtClean="0"/>
              <a:t>Environnement</a:t>
            </a:r>
            <a:r>
              <a:rPr lang="en-GB" dirty="0" smtClean="0"/>
              <a:t>?</a:t>
            </a:r>
          </a:p>
          <a:p>
            <a:r>
              <a:rPr lang="en-GB" dirty="0" err="1" smtClean="0"/>
              <a:t>Activités</a:t>
            </a:r>
            <a:r>
              <a:rPr lang="en-GB" dirty="0" smtClean="0"/>
              <a:t>? Impact </a:t>
            </a:r>
            <a:r>
              <a:rPr lang="en-GB" dirty="0" err="1" smtClean="0"/>
              <a:t>sur</a:t>
            </a:r>
            <a:r>
              <a:rPr lang="en-GB" dirty="0" smtClean="0"/>
              <a:t> </a:t>
            </a:r>
            <a:r>
              <a:rPr lang="en-GB" dirty="0" err="1" smtClean="0"/>
              <a:t>l’environnement</a:t>
            </a:r>
            <a:r>
              <a:rPr lang="en-GB" dirty="0" smtClean="0"/>
              <a:t>?</a:t>
            </a:r>
          </a:p>
          <a:p>
            <a:r>
              <a:rPr lang="en-GB" dirty="0" err="1" smtClean="0"/>
              <a:t>Logement</a:t>
            </a:r>
            <a:r>
              <a:rPr lang="en-GB" dirty="0" smtClean="0"/>
              <a:t>? (</a:t>
            </a:r>
            <a:r>
              <a:rPr lang="en-GB" dirty="0" err="1" smtClean="0"/>
              <a:t>hôtels</a:t>
            </a:r>
            <a:r>
              <a:rPr lang="en-GB" dirty="0" smtClean="0"/>
              <a:t>, etc)</a:t>
            </a:r>
          </a:p>
          <a:p>
            <a:r>
              <a:rPr lang="en-GB" dirty="0" err="1" smtClean="0"/>
              <a:t>Économie</a:t>
            </a:r>
            <a:r>
              <a:rPr lang="en-GB" dirty="0" smtClean="0"/>
              <a:t> </a:t>
            </a:r>
            <a:r>
              <a:rPr lang="en-GB" dirty="0" err="1" smtClean="0"/>
              <a:t>principale</a:t>
            </a:r>
            <a:r>
              <a:rPr lang="en-GB" dirty="0" smtClean="0"/>
              <a:t> (</a:t>
            </a:r>
            <a:r>
              <a:rPr lang="en-GB" dirty="0" err="1" smtClean="0"/>
              <a:t>changements</a:t>
            </a:r>
            <a:r>
              <a:rPr lang="en-GB" dirty="0" smtClean="0"/>
              <a:t>)</a:t>
            </a:r>
          </a:p>
          <a:p>
            <a:r>
              <a:rPr lang="en-GB" dirty="0" smtClean="0"/>
              <a:t>Culture locale? </a:t>
            </a:r>
            <a:r>
              <a:rPr lang="en-GB" dirty="0" err="1" smtClean="0"/>
              <a:t>Nourriture</a:t>
            </a:r>
            <a:r>
              <a:rPr lang="en-GB" dirty="0" smtClean="0"/>
              <a:t> locale? </a:t>
            </a:r>
            <a:r>
              <a:rPr lang="en-GB" dirty="0" err="1" smtClean="0"/>
              <a:t>Recommandations</a:t>
            </a:r>
            <a:r>
              <a:rPr lang="en-GB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Useful </a:t>
            </a:r>
            <a:r>
              <a:rPr lang="en-GB" dirty="0" err="1" smtClean="0"/>
              <a:t>vocab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1200" dirty="0" smtClean="0"/>
              <a:t>à + </a:t>
            </a:r>
            <a:r>
              <a:rPr lang="fr-FR" sz="1200" dirty="0" err="1" smtClean="0"/>
              <a:t>town</a:t>
            </a:r>
            <a:r>
              <a:rPr lang="fr-FR" sz="1200" dirty="0" smtClean="0"/>
              <a:t>/</a:t>
            </a:r>
            <a:r>
              <a:rPr lang="fr-FR" sz="1200" dirty="0" err="1" smtClean="0"/>
              <a:t>island</a:t>
            </a:r>
            <a:r>
              <a:rPr lang="fr-FR" sz="1200" dirty="0" smtClean="0"/>
              <a:t>	en + country			ce qui est – </a:t>
            </a:r>
            <a:r>
              <a:rPr lang="fr-FR" sz="1200" dirty="0" err="1" smtClean="0"/>
              <a:t>which</a:t>
            </a:r>
            <a:r>
              <a:rPr lang="fr-FR" sz="1200" dirty="0" smtClean="0"/>
              <a:t> </a:t>
            </a:r>
            <a:r>
              <a:rPr lang="fr-FR" sz="1200" dirty="0" err="1" smtClean="0"/>
              <a:t>is</a:t>
            </a:r>
            <a:endParaRPr lang="fr-FR" sz="1200" dirty="0" smtClean="0"/>
          </a:p>
          <a:p>
            <a:pPr>
              <a:buNone/>
            </a:pPr>
            <a:r>
              <a:rPr lang="fr-FR" sz="1200" dirty="0" smtClean="0"/>
              <a:t>est situé – </a:t>
            </a:r>
            <a:r>
              <a:rPr lang="fr-FR" sz="1200" dirty="0" err="1" smtClean="0"/>
              <a:t>is</a:t>
            </a:r>
            <a:r>
              <a:rPr lang="fr-FR" sz="1200" dirty="0" smtClean="0"/>
              <a:t> </a:t>
            </a:r>
            <a:r>
              <a:rPr lang="fr-FR" sz="1200" dirty="0" err="1" smtClean="0"/>
              <a:t>situated</a:t>
            </a:r>
            <a:r>
              <a:rPr lang="fr-FR" sz="1200" dirty="0" smtClean="0"/>
              <a:t>				une boîte de nuit – a night club	un bar</a:t>
            </a:r>
          </a:p>
          <a:p>
            <a:pPr>
              <a:buNone/>
            </a:pPr>
            <a:r>
              <a:rPr lang="fr-FR" sz="1200" dirty="0" smtClean="0"/>
              <a:t>au nord, au sud, à l’est, à l’ouest, au centre			un restaurant / des restaurants</a:t>
            </a:r>
          </a:p>
          <a:p>
            <a:pPr>
              <a:buNone/>
            </a:pPr>
            <a:r>
              <a:rPr lang="fr-FR" sz="1200" dirty="0" smtClean="0"/>
              <a:t>si on aime – if </a:t>
            </a:r>
            <a:r>
              <a:rPr lang="fr-FR" sz="1200" dirty="0" err="1" smtClean="0"/>
              <a:t>you</a:t>
            </a:r>
            <a:r>
              <a:rPr lang="fr-FR" sz="1200" dirty="0" smtClean="0"/>
              <a:t> </a:t>
            </a:r>
            <a:r>
              <a:rPr lang="fr-FR" sz="1200" dirty="0" err="1" smtClean="0"/>
              <a:t>like</a:t>
            </a:r>
            <a:r>
              <a:rPr lang="fr-FR" sz="1200" dirty="0" smtClean="0"/>
              <a:t>				un musée	une piscine	un terrain de golf</a:t>
            </a:r>
          </a:p>
          <a:p>
            <a:pPr>
              <a:buNone/>
            </a:pPr>
            <a:r>
              <a:rPr lang="fr-FR" sz="1200" dirty="0" smtClean="0"/>
              <a:t>si on veut + </a:t>
            </a:r>
            <a:r>
              <a:rPr lang="fr-FR" sz="1200" dirty="0" err="1" smtClean="0"/>
              <a:t>inf</a:t>
            </a:r>
            <a:r>
              <a:rPr lang="fr-FR" sz="1200" dirty="0" smtClean="0"/>
              <a:t>– if </a:t>
            </a:r>
            <a:r>
              <a:rPr lang="fr-FR" sz="1200" dirty="0" err="1" smtClean="0"/>
              <a:t>you</a:t>
            </a:r>
            <a:r>
              <a:rPr lang="fr-FR" sz="1200" dirty="0" smtClean="0"/>
              <a:t> </a:t>
            </a:r>
            <a:r>
              <a:rPr lang="fr-FR" sz="1200" dirty="0" err="1" smtClean="0"/>
              <a:t>want</a:t>
            </a:r>
            <a:r>
              <a:rPr lang="fr-FR" sz="1200" dirty="0" smtClean="0"/>
              <a:t> to + </a:t>
            </a:r>
            <a:r>
              <a:rPr lang="fr-FR" sz="1200" dirty="0" err="1" smtClean="0"/>
              <a:t>inf</a:t>
            </a:r>
            <a:r>
              <a:rPr lang="fr-FR" sz="1200" dirty="0" smtClean="0"/>
              <a:t>			un parc aquatique	</a:t>
            </a:r>
          </a:p>
          <a:p>
            <a:pPr>
              <a:buNone/>
            </a:pPr>
            <a:r>
              <a:rPr lang="fr-FR" sz="1200" dirty="0" smtClean="0"/>
              <a:t>pour les amateurs de + </a:t>
            </a:r>
            <a:r>
              <a:rPr lang="fr-FR" sz="1200" dirty="0" err="1" smtClean="0"/>
              <a:t>noun</a:t>
            </a:r>
            <a:r>
              <a:rPr lang="fr-FR" sz="1200" dirty="0" smtClean="0"/>
              <a:t> – for people </a:t>
            </a:r>
            <a:r>
              <a:rPr lang="fr-FR" sz="1200" dirty="0" err="1" smtClean="0"/>
              <a:t>who</a:t>
            </a:r>
            <a:r>
              <a:rPr lang="fr-FR" sz="1200" dirty="0" smtClean="0"/>
              <a:t> </a:t>
            </a:r>
            <a:r>
              <a:rPr lang="fr-FR" sz="1200" dirty="0" err="1" smtClean="0"/>
              <a:t>like</a:t>
            </a:r>
            <a:r>
              <a:rPr lang="fr-FR" sz="1200" dirty="0" smtClean="0"/>
              <a:t> + </a:t>
            </a:r>
            <a:r>
              <a:rPr lang="fr-FR" sz="1200" dirty="0" err="1" smtClean="0"/>
              <a:t>noun</a:t>
            </a:r>
            <a:r>
              <a:rPr lang="fr-FR" sz="1200" dirty="0" smtClean="0"/>
              <a:t>	la pollution du bruit – noise pollution</a:t>
            </a:r>
          </a:p>
          <a:p>
            <a:pPr>
              <a:buNone/>
            </a:pPr>
            <a:r>
              <a:rPr lang="fr-FR" sz="1200" dirty="0" smtClean="0"/>
              <a:t>on peut + infinitive – one </a:t>
            </a:r>
            <a:r>
              <a:rPr lang="fr-FR" sz="1200" dirty="0" err="1" smtClean="0"/>
              <a:t>can</a:t>
            </a:r>
            <a:r>
              <a:rPr lang="fr-FR" sz="1200" dirty="0" smtClean="0"/>
              <a:t>			la pollution de la lumière – light pollution</a:t>
            </a:r>
          </a:p>
          <a:p>
            <a:pPr>
              <a:buNone/>
            </a:pPr>
            <a:r>
              <a:rPr lang="fr-FR" sz="1200" dirty="0" smtClean="0"/>
              <a:t>il y a … habitants - </a:t>
            </a:r>
            <a:r>
              <a:rPr lang="fr-FR" sz="1200" dirty="0" err="1" smtClean="0"/>
              <a:t>there</a:t>
            </a:r>
            <a:r>
              <a:rPr lang="fr-FR" sz="1200" dirty="0" smtClean="0"/>
              <a:t> are … </a:t>
            </a:r>
            <a:r>
              <a:rPr lang="fr-FR" sz="1200" dirty="0" err="1" smtClean="0"/>
              <a:t>inhabitants</a:t>
            </a:r>
            <a:r>
              <a:rPr lang="fr-FR" sz="1200" dirty="0" smtClean="0"/>
              <a:t>			le paysage – the </a:t>
            </a:r>
            <a:r>
              <a:rPr lang="fr-FR" sz="1200" dirty="0" err="1" smtClean="0"/>
              <a:t>landscape</a:t>
            </a:r>
            <a:endParaRPr lang="fr-FR" sz="1200" dirty="0" smtClean="0"/>
          </a:p>
          <a:p>
            <a:pPr>
              <a:buNone/>
            </a:pPr>
            <a:r>
              <a:rPr lang="fr-FR" sz="1200" dirty="0" smtClean="0"/>
              <a:t>la gare (principale) – the (main) train station		l’accès à internet – internet </a:t>
            </a:r>
            <a:r>
              <a:rPr lang="fr-FR" sz="1200" dirty="0" err="1" smtClean="0"/>
              <a:t>access</a:t>
            </a:r>
            <a:endParaRPr lang="fr-FR" sz="1200" dirty="0" smtClean="0"/>
          </a:p>
          <a:p>
            <a:pPr>
              <a:buNone/>
            </a:pPr>
            <a:r>
              <a:rPr lang="fr-FR" sz="1200" dirty="0" smtClean="0"/>
              <a:t>le moyen de transport – the </a:t>
            </a:r>
            <a:r>
              <a:rPr lang="fr-FR" sz="1200" dirty="0" err="1" smtClean="0"/>
              <a:t>means</a:t>
            </a:r>
            <a:r>
              <a:rPr lang="fr-FR" sz="1200" dirty="0" smtClean="0"/>
              <a:t> of transportation		une buanderie – a </a:t>
            </a:r>
            <a:r>
              <a:rPr lang="fr-FR" sz="1200" dirty="0" err="1" smtClean="0"/>
              <a:t>laundry</a:t>
            </a:r>
            <a:r>
              <a:rPr lang="fr-FR" sz="1200" smtClean="0"/>
              <a:t> room</a:t>
            </a:r>
            <a:endParaRPr lang="fr-FR" sz="1200" dirty="0" smtClean="0"/>
          </a:p>
          <a:p>
            <a:pPr>
              <a:buNone/>
            </a:pPr>
            <a:r>
              <a:rPr lang="fr-FR" sz="1200" dirty="0" smtClean="0"/>
              <a:t>pour accéder à – in </a:t>
            </a:r>
            <a:r>
              <a:rPr lang="fr-FR" sz="1200" dirty="0" err="1" smtClean="0"/>
              <a:t>order</a:t>
            </a:r>
            <a:r>
              <a:rPr lang="fr-FR" sz="1200" dirty="0" smtClean="0"/>
              <a:t> to </a:t>
            </a:r>
            <a:r>
              <a:rPr lang="fr-FR" sz="1200" dirty="0" err="1" smtClean="0"/>
              <a:t>access</a:t>
            </a:r>
            <a:endParaRPr lang="fr-FR" sz="1200" dirty="0" smtClean="0"/>
          </a:p>
          <a:p>
            <a:pPr>
              <a:buNone/>
            </a:pPr>
            <a:r>
              <a:rPr lang="fr-FR" sz="1200" dirty="0" smtClean="0"/>
              <a:t>l’aéroport (international) – the </a:t>
            </a:r>
            <a:r>
              <a:rPr lang="fr-FR" sz="1200" dirty="0" err="1" smtClean="0"/>
              <a:t>airport</a:t>
            </a:r>
            <a:endParaRPr lang="fr-FR" sz="1200" dirty="0" smtClean="0"/>
          </a:p>
          <a:p>
            <a:pPr>
              <a:buNone/>
            </a:pPr>
            <a:r>
              <a:rPr lang="fr-FR" sz="1200" dirty="0" smtClean="0"/>
              <a:t>voyager – to </a:t>
            </a:r>
            <a:r>
              <a:rPr lang="fr-FR" sz="1200" dirty="0" err="1" smtClean="0"/>
              <a:t>travel</a:t>
            </a:r>
            <a:endParaRPr lang="fr-FR" sz="1200" dirty="0" smtClean="0"/>
          </a:p>
          <a:p>
            <a:pPr>
              <a:buNone/>
            </a:pPr>
            <a:r>
              <a:rPr lang="fr-FR" sz="1200" dirty="0" smtClean="0"/>
              <a:t>c’est à vingt minutes à pied/en bus de… </a:t>
            </a:r>
            <a:br>
              <a:rPr lang="fr-FR" sz="1200" dirty="0" smtClean="0"/>
            </a:br>
            <a:r>
              <a:rPr lang="fr-FR" sz="1200" dirty="0" err="1" smtClean="0"/>
              <a:t>it</a:t>
            </a:r>
            <a:r>
              <a:rPr lang="fr-FR" sz="1200" dirty="0" smtClean="0"/>
              <a:t> </a:t>
            </a:r>
            <a:r>
              <a:rPr lang="fr-FR" sz="1200" dirty="0" err="1" smtClean="0"/>
              <a:t>is</a:t>
            </a:r>
            <a:r>
              <a:rPr lang="fr-FR" sz="1200" dirty="0" smtClean="0"/>
              <a:t> 20 minutes </a:t>
            </a:r>
            <a:r>
              <a:rPr lang="fr-FR" sz="1200" dirty="0" err="1" smtClean="0"/>
              <a:t>walk</a:t>
            </a:r>
            <a:r>
              <a:rPr lang="fr-FR" sz="1200" dirty="0" smtClean="0"/>
              <a:t>/by bus </a:t>
            </a:r>
            <a:r>
              <a:rPr lang="fr-FR" sz="1200" dirty="0" err="1" smtClean="0"/>
              <a:t>from</a:t>
            </a:r>
            <a:endParaRPr lang="fr-FR" sz="1200" dirty="0" smtClean="0"/>
          </a:p>
          <a:p>
            <a:pPr>
              <a:buNone/>
            </a:pPr>
            <a:r>
              <a:rPr lang="fr-FR" sz="1200" dirty="0" smtClean="0"/>
              <a:t>loger – to </a:t>
            </a:r>
            <a:r>
              <a:rPr lang="fr-FR" sz="1200" dirty="0" err="1" smtClean="0"/>
              <a:t>stay</a:t>
            </a:r>
            <a:r>
              <a:rPr lang="fr-FR" sz="1200" dirty="0" smtClean="0"/>
              <a:t> (in an </a:t>
            </a:r>
            <a:r>
              <a:rPr lang="fr-FR" sz="1200" dirty="0" err="1" smtClean="0"/>
              <a:t>accomodation</a:t>
            </a:r>
            <a:r>
              <a:rPr lang="fr-FR" sz="1200" dirty="0" smtClean="0"/>
              <a:t>)</a:t>
            </a:r>
          </a:p>
          <a:p>
            <a:pPr>
              <a:buNone/>
            </a:pPr>
            <a:r>
              <a:rPr lang="fr-FR" sz="1200" dirty="0" smtClean="0"/>
              <a:t>en saison touristique – </a:t>
            </a:r>
            <a:r>
              <a:rPr lang="fr-FR" sz="1200" dirty="0" err="1" smtClean="0"/>
              <a:t>during</a:t>
            </a:r>
            <a:r>
              <a:rPr lang="fr-FR" sz="1200" dirty="0" smtClean="0"/>
              <a:t> the </a:t>
            </a:r>
            <a:r>
              <a:rPr lang="fr-FR" sz="1200" dirty="0" err="1" smtClean="0"/>
              <a:t>tourist</a:t>
            </a:r>
            <a:r>
              <a:rPr lang="fr-FR" sz="1200" dirty="0" smtClean="0"/>
              <a:t> </a:t>
            </a:r>
            <a:r>
              <a:rPr lang="fr-FR" sz="1200" dirty="0" err="1" smtClean="0"/>
              <a:t>season</a:t>
            </a:r>
            <a:endParaRPr lang="fr-FR" sz="1200" dirty="0" smtClean="0"/>
          </a:p>
          <a:p>
            <a:pPr>
              <a:buNone/>
            </a:pPr>
            <a:r>
              <a:rPr lang="fr-FR" sz="1200" dirty="0" smtClean="0"/>
              <a:t>C’est une région… - </a:t>
            </a:r>
            <a:r>
              <a:rPr lang="fr-FR" sz="1200" dirty="0" err="1" smtClean="0"/>
              <a:t>it’s</a:t>
            </a:r>
            <a:r>
              <a:rPr lang="fr-FR" sz="1200" dirty="0" smtClean="0"/>
              <a:t> a …</a:t>
            </a:r>
            <a:r>
              <a:rPr lang="fr-FR" sz="1200" dirty="0" err="1" smtClean="0"/>
              <a:t>region</a:t>
            </a:r>
            <a:endParaRPr lang="fr-FR" sz="1200" dirty="0" smtClean="0"/>
          </a:p>
          <a:p>
            <a:pPr>
              <a:buNone/>
            </a:pPr>
            <a:r>
              <a:rPr lang="fr-FR" sz="1200" dirty="0" smtClean="0"/>
              <a:t>touristique – </a:t>
            </a:r>
            <a:r>
              <a:rPr lang="fr-FR" sz="1200" dirty="0" err="1" smtClean="0"/>
              <a:t>touristy</a:t>
            </a:r>
            <a:r>
              <a:rPr lang="fr-FR" sz="1200" dirty="0" smtClean="0"/>
              <a:t>	historique – </a:t>
            </a:r>
            <a:r>
              <a:rPr lang="fr-FR" sz="1200" dirty="0" err="1" smtClean="0"/>
              <a:t>historical</a:t>
            </a:r>
            <a:endParaRPr lang="fr-FR" sz="1200" dirty="0" smtClean="0"/>
          </a:p>
          <a:p>
            <a:pPr>
              <a:buNone/>
            </a:pPr>
            <a:r>
              <a:rPr lang="fr-FR" sz="1200" dirty="0" smtClean="0"/>
              <a:t>commercial e– commercial	industrielle – </a:t>
            </a:r>
            <a:r>
              <a:rPr lang="fr-FR" sz="1200" dirty="0" err="1" smtClean="0"/>
              <a:t>industrial</a:t>
            </a:r>
            <a:endParaRPr lang="fr-FR" sz="1200" dirty="0" smtClean="0"/>
          </a:p>
          <a:p>
            <a:pPr>
              <a:buNone/>
            </a:pPr>
            <a:r>
              <a:rPr lang="fr-FR" sz="1200" dirty="0" smtClean="0"/>
              <a:t>agricole – agricultural	pittoresque – </a:t>
            </a:r>
            <a:r>
              <a:rPr lang="fr-FR" sz="1200" dirty="0" err="1" smtClean="0"/>
              <a:t>picturesque</a:t>
            </a:r>
            <a:endParaRPr lang="fr-FR" sz="1200" dirty="0" smtClean="0"/>
          </a:p>
          <a:p>
            <a:pPr>
              <a:buNone/>
            </a:pPr>
            <a:r>
              <a:rPr lang="fr-FR" sz="1200" dirty="0" smtClean="0"/>
              <a:t>Au bord de la mer – by the </a:t>
            </a:r>
            <a:r>
              <a:rPr lang="fr-FR" sz="1200" dirty="0" err="1" smtClean="0"/>
              <a:t>seaside</a:t>
            </a:r>
            <a:endParaRPr lang="fr-FR" sz="1200" dirty="0" smtClean="0"/>
          </a:p>
          <a:p>
            <a:pPr>
              <a:buNone/>
            </a:pPr>
            <a:r>
              <a:rPr lang="fr-FR" sz="1200" dirty="0" smtClean="0"/>
              <a:t>Une station balnéaire – a </a:t>
            </a:r>
            <a:r>
              <a:rPr lang="fr-FR" sz="1200" dirty="0" err="1" smtClean="0"/>
              <a:t>seaside</a:t>
            </a:r>
            <a:r>
              <a:rPr lang="fr-FR" sz="1200" dirty="0" smtClean="0"/>
              <a:t> </a:t>
            </a:r>
            <a:r>
              <a:rPr lang="fr-FR" sz="1200" dirty="0" err="1" smtClean="0"/>
              <a:t>resort</a:t>
            </a:r>
            <a:endParaRPr lang="fr-FR" sz="1200" dirty="0" smtClean="0"/>
          </a:p>
          <a:p>
            <a:pPr>
              <a:buNone/>
            </a:pPr>
            <a:r>
              <a:rPr lang="fr-FR" sz="1200" dirty="0" smtClean="0"/>
              <a:t>Un port de pêche – a </a:t>
            </a:r>
            <a:r>
              <a:rPr lang="fr-FR" sz="1200" dirty="0" err="1" smtClean="0"/>
              <a:t>fishing</a:t>
            </a:r>
            <a:r>
              <a:rPr lang="fr-FR" sz="1200" dirty="0" smtClean="0"/>
              <a:t> port		</a:t>
            </a:r>
          </a:p>
          <a:p>
            <a:pPr>
              <a:buNone/>
            </a:pPr>
            <a:endParaRPr lang="fr-FR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161</TotalTime>
  <Words>408</Words>
  <Application>Microsoft Office PowerPoint</Application>
  <PresentationFormat>On-screen Show (4:3)</PresentationFormat>
  <Paragraphs>100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L’eau et le tourisme</vt:lpstr>
      <vt:lpstr>Pour commencer</vt:lpstr>
      <vt:lpstr>As-tu bien observé? C’était dans la vidéo, ou non?</vt:lpstr>
      <vt:lpstr>Regarde la vidéo encore une fois et réponds aux questions</vt:lpstr>
      <vt:lpstr>Le problème du tourisme</vt:lpstr>
      <vt:lpstr>La transformation de la côte</vt:lpstr>
      <vt:lpstr>La pression sur l’environnement</vt:lpstr>
      <vt:lpstr>Devoirs (2 lots + 2 lessons)</vt:lpstr>
      <vt:lpstr>Useful vocab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L’eau et le tourisme</dc:title>
  <dc:creator>Noémie</dc:creator>
  <cp:lastModifiedBy>langlab</cp:lastModifiedBy>
  <cp:revision>18</cp:revision>
  <dcterms:created xsi:type="dcterms:W3CDTF">2012-05-07T21:19:30Z</dcterms:created>
  <dcterms:modified xsi:type="dcterms:W3CDTF">2012-05-08T14:15:07Z</dcterms:modified>
</cp:coreProperties>
</file>