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4FA5C-0F62-48F8-9D4C-9217683DD809}" type="datetimeFigureOut">
              <a:rPr lang="en-GB" smtClean="0"/>
              <a:pPr/>
              <a:t>20/10/2011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3475-7D02-463B-A80A-D83C8564EC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Moi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Bonjour, je </a:t>
            </a:r>
            <a:r>
              <a:rPr lang="en-GB" dirty="0" err="1" smtClean="0"/>
              <a:t>m’appelle</a:t>
            </a:r>
            <a:r>
              <a:rPr lang="en-GB" dirty="0" smtClean="0"/>
              <a:t> Mickey Mouse et je </a:t>
            </a:r>
            <a:r>
              <a:rPr lang="en-GB" dirty="0" err="1" smtClean="0"/>
              <a:t>vais</a:t>
            </a:r>
            <a:r>
              <a:rPr lang="en-GB" dirty="0" smtClean="0"/>
              <a:t> </a:t>
            </a:r>
            <a:r>
              <a:rPr lang="en-GB" dirty="0" err="1" smtClean="0"/>
              <a:t>parler</a:t>
            </a:r>
            <a:r>
              <a:rPr lang="en-GB" dirty="0" smtClean="0"/>
              <a:t> de ma </a:t>
            </a:r>
            <a:r>
              <a:rPr lang="en-GB" dirty="0" err="1" smtClean="0"/>
              <a:t>ville</a:t>
            </a:r>
            <a:r>
              <a:rPr lang="en-GB" dirty="0" smtClean="0"/>
              <a:t>, qui </a:t>
            </a:r>
            <a:r>
              <a:rPr lang="en-GB" dirty="0" err="1" smtClean="0"/>
              <a:t>s’appelle</a:t>
            </a:r>
            <a:r>
              <a:rPr lang="en-GB" dirty="0" smtClean="0"/>
              <a:t> </a:t>
            </a:r>
            <a:r>
              <a:rPr lang="en-GB" dirty="0" err="1" smtClean="0"/>
              <a:t>Disneyville</a:t>
            </a:r>
            <a:r>
              <a:rPr lang="en-GB" dirty="0" smtClean="0"/>
              <a:t>. </a:t>
            </a:r>
            <a:r>
              <a:rPr lang="en-GB" dirty="0" err="1" smtClean="0"/>
              <a:t>Disneyville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petite </a:t>
            </a:r>
            <a:r>
              <a:rPr lang="en-GB" dirty="0" err="1" smtClean="0"/>
              <a:t>ville</a:t>
            </a:r>
            <a:r>
              <a:rPr lang="en-GB" dirty="0" smtClean="0"/>
              <a:t> en </a:t>
            </a:r>
            <a:r>
              <a:rPr lang="en-GB" dirty="0" err="1" smtClean="0"/>
              <a:t>Angleterre</a:t>
            </a:r>
            <a:r>
              <a:rPr lang="en-GB" dirty="0" smtClean="0"/>
              <a:t>, </a:t>
            </a:r>
            <a:r>
              <a:rPr lang="en-GB" dirty="0" err="1" smtClean="0"/>
              <a:t>donc</a:t>
            </a:r>
            <a:r>
              <a:rPr lang="en-GB" dirty="0" smtClean="0"/>
              <a:t> je </a:t>
            </a:r>
            <a:r>
              <a:rPr lang="en-GB" dirty="0" err="1" smtClean="0"/>
              <a:t>suis</a:t>
            </a:r>
            <a:r>
              <a:rPr lang="en-GB" dirty="0" smtClean="0"/>
              <a:t> </a:t>
            </a:r>
            <a:r>
              <a:rPr lang="en-GB" dirty="0" err="1" smtClean="0"/>
              <a:t>anglais</a:t>
            </a:r>
            <a:r>
              <a:rPr lang="en-GB" dirty="0" smtClean="0"/>
              <a:t>. </a:t>
            </a:r>
            <a:r>
              <a:rPr lang="en-GB" dirty="0" err="1" smtClean="0"/>
              <a:t>J’habite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maison</a:t>
            </a:r>
            <a:r>
              <a:rPr lang="en-GB" dirty="0" smtClean="0"/>
              <a:t> avec ma femme, qui </a:t>
            </a:r>
            <a:r>
              <a:rPr lang="en-GB" dirty="0" err="1" smtClean="0"/>
              <a:t>s’appelle</a:t>
            </a:r>
            <a:r>
              <a:rPr lang="en-GB" dirty="0" smtClean="0"/>
              <a:t> Minnie Mouse. Minnie adore faire du shopping, </a:t>
            </a:r>
            <a:r>
              <a:rPr lang="en-GB" dirty="0" err="1" smtClean="0"/>
              <a:t>mais</a:t>
            </a:r>
            <a:r>
              <a:rPr lang="en-GB" dirty="0" smtClean="0"/>
              <a:t> </a:t>
            </a:r>
            <a:r>
              <a:rPr lang="en-GB" dirty="0" err="1" smtClean="0"/>
              <a:t>moi</a:t>
            </a:r>
            <a:r>
              <a:rPr lang="en-GB" dirty="0" smtClean="0"/>
              <a:t>, je </a:t>
            </a:r>
            <a:r>
              <a:rPr lang="en-GB" dirty="0" err="1" smtClean="0"/>
              <a:t>déteste</a:t>
            </a:r>
            <a:r>
              <a:rPr lang="en-GB" dirty="0" smtClean="0"/>
              <a:t> </a:t>
            </a:r>
            <a:r>
              <a:rPr lang="en-GB" dirty="0" err="1" smtClean="0"/>
              <a:t>ça</a:t>
            </a:r>
            <a:r>
              <a:rPr lang="en-GB" dirty="0" smtClean="0"/>
              <a:t> </a:t>
            </a:r>
            <a:r>
              <a:rPr lang="en-GB" dirty="0" err="1" smtClean="0"/>
              <a:t>parce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ennuyeux</a:t>
            </a:r>
            <a:r>
              <a:rPr lang="en-GB" dirty="0" smtClean="0"/>
              <a:t> à </a:t>
            </a:r>
            <a:r>
              <a:rPr lang="en-GB" dirty="0" err="1" smtClean="0"/>
              <a:t>mon</a:t>
            </a:r>
            <a:r>
              <a:rPr lang="en-GB" dirty="0" smtClean="0"/>
              <a:t> avis. </a:t>
            </a:r>
            <a:r>
              <a:rPr lang="en-GB" dirty="0" err="1" smtClean="0"/>
              <a:t>Moi</a:t>
            </a:r>
            <a:r>
              <a:rPr lang="en-GB" dirty="0" smtClean="0"/>
              <a:t>, je </a:t>
            </a:r>
            <a:r>
              <a:rPr lang="en-GB" dirty="0" err="1" smtClean="0"/>
              <a:t>préfère</a:t>
            </a:r>
            <a:r>
              <a:rPr lang="en-GB" dirty="0" smtClean="0"/>
              <a:t> </a:t>
            </a:r>
            <a:r>
              <a:rPr lang="en-GB" dirty="0" err="1" smtClean="0"/>
              <a:t>jouer</a:t>
            </a:r>
            <a:r>
              <a:rPr lang="en-GB" dirty="0" smtClean="0"/>
              <a:t> au foot avec </a:t>
            </a:r>
            <a:r>
              <a:rPr lang="en-GB" dirty="0" err="1" smtClean="0"/>
              <a:t>mes</a:t>
            </a:r>
            <a:r>
              <a:rPr lang="en-GB" dirty="0" smtClean="0"/>
              <a:t> </a:t>
            </a:r>
            <a:r>
              <a:rPr lang="en-GB" dirty="0" err="1" smtClean="0"/>
              <a:t>copains</a:t>
            </a:r>
            <a:r>
              <a:rPr lang="en-GB" dirty="0" smtClean="0"/>
              <a:t> Donald Duck et </a:t>
            </a:r>
            <a:r>
              <a:rPr lang="en-GB" dirty="0" err="1" smtClean="0"/>
              <a:t>mon</a:t>
            </a:r>
            <a:r>
              <a:rPr lang="en-GB" dirty="0" smtClean="0"/>
              <a:t> </a:t>
            </a:r>
            <a:r>
              <a:rPr lang="en-GB" dirty="0" err="1" smtClean="0"/>
              <a:t>chien</a:t>
            </a:r>
            <a:r>
              <a:rPr lang="en-GB" dirty="0" smtClean="0"/>
              <a:t> Pluto, </a:t>
            </a:r>
            <a:r>
              <a:rPr lang="en-GB" dirty="0" err="1" smtClean="0"/>
              <a:t>parce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très</a:t>
            </a:r>
            <a:r>
              <a:rPr lang="en-GB" dirty="0" smtClean="0"/>
              <a:t> </a:t>
            </a:r>
            <a:r>
              <a:rPr lang="en-GB" dirty="0" err="1" smtClean="0"/>
              <a:t>amusant</a:t>
            </a:r>
            <a:r>
              <a:rPr lang="en-GB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 </a:t>
            </a:r>
            <a:r>
              <a:rPr lang="en-GB" dirty="0" err="1" smtClean="0"/>
              <a:t>ville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544616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J’aime</a:t>
            </a:r>
            <a:r>
              <a:rPr lang="en-GB" dirty="0" smtClean="0"/>
              <a:t> </a:t>
            </a:r>
            <a:r>
              <a:rPr lang="en-GB" dirty="0" err="1" smtClean="0"/>
              <a:t>habiter</a:t>
            </a:r>
            <a:r>
              <a:rPr lang="en-GB" dirty="0" smtClean="0"/>
              <a:t> à </a:t>
            </a:r>
            <a:r>
              <a:rPr lang="en-GB" dirty="0" err="1" smtClean="0"/>
              <a:t>Disneyville</a:t>
            </a:r>
            <a:r>
              <a:rPr lang="en-GB" dirty="0" smtClean="0"/>
              <a:t> </a:t>
            </a:r>
            <a:r>
              <a:rPr lang="en-GB" dirty="0" err="1" smtClean="0"/>
              <a:t>parce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très</a:t>
            </a:r>
            <a:r>
              <a:rPr lang="en-GB" dirty="0" smtClean="0"/>
              <a:t> </a:t>
            </a:r>
            <a:r>
              <a:rPr lang="en-GB" dirty="0" err="1" smtClean="0"/>
              <a:t>intéressant</a:t>
            </a:r>
            <a:r>
              <a:rPr lang="en-GB" dirty="0" smtClean="0"/>
              <a:t> à </a:t>
            </a:r>
            <a:r>
              <a:rPr lang="en-GB" dirty="0" err="1" smtClean="0"/>
              <a:t>mon</a:t>
            </a:r>
            <a:r>
              <a:rPr lang="en-GB" dirty="0" smtClean="0"/>
              <a:t> avis. Pour commencer, à </a:t>
            </a:r>
            <a:r>
              <a:rPr lang="en-GB" dirty="0" err="1" smtClean="0"/>
              <a:t>Disneyville</a:t>
            </a:r>
            <a:r>
              <a:rPr lang="en-GB" dirty="0" smtClean="0"/>
              <a:t>, </a:t>
            </a:r>
            <a:r>
              <a:rPr lang="en-GB" dirty="0" err="1" smtClean="0"/>
              <a:t>il</a:t>
            </a:r>
            <a:r>
              <a:rPr lang="en-GB" dirty="0" smtClean="0"/>
              <a:t> y a beaucoup de </a:t>
            </a:r>
            <a:r>
              <a:rPr lang="en-GB" dirty="0" err="1" smtClean="0"/>
              <a:t>magasins</a:t>
            </a:r>
            <a:r>
              <a:rPr lang="en-GB" dirty="0" smtClean="0"/>
              <a:t> </a:t>
            </a:r>
            <a:r>
              <a:rPr lang="en-GB" dirty="0" err="1" smtClean="0"/>
              <a:t>où</a:t>
            </a:r>
            <a:r>
              <a:rPr lang="en-GB" dirty="0" smtClean="0"/>
              <a:t> on </a:t>
            </a:r>
            <a:r>
              <a:rPr lang="en-GB" dirty="0" err="1" smtClean="0"/>
              <a:t>peut</a:t>
            </a:r>
            <a:r>
              <a:rPr lang="en-GB" dirty="0" smtClean="0"/>
              <a:t> faire des courses. </a:t>
            </a:r>
            <a:r>
              <a:rPr lang="en-GB" dirty="0" err="1" smtClean="0"/>
              <a:t>Moi</a:t>
            </a:r>
            <a:r>
              <a:rPr lang="en-GB" dirty="0" smtClean="0"/>
              <a:t>, je </a:t>
            </a:r>
            <a:r>
              <a:rPr lang="en-GB" dirty="0" err="1" smtClean="0"/>
              <a:t>n’aime</a:t>
            </a:r>
            <a:r>
              <a:rPr lang="en-GB" dirty="0" smtClean="0"/>
              <a:t> pas faire les courses </a:t>
            </a:r>
            <a:r>
              <a:rPr lang="en-GB" dirty="0" err="1" smtClean="0"/>
              <a:t>mais</a:t>
            </a:r>
            <a:r>
              <a:rPr lang="en-GB" dirty="0" smtClean="0"/>
              <a:t> Minnie adore faire les courses, en </a:t>
            </a:r>
            <a:r>
              <a:rPr lang="en-GB" dirty="0" err="1" smtClean="0"/>
              <a:t>particulier</a:t>
            </a:r>
            <a:r>
              <a:rPr lang="en-GB" dirty="0" smtClean="0"/>
              <a:t> les robes et les t-shirts. À </a:t>
            </a:r>
            <a:r>
              <a:rPr lang="en-GB" dirty="0" err="1" smtClean="0"/>
              <a:t>mon</a:t>
            </a:r>
            <a:r>
              <a:rPr lang="en-GB" dirty="0" smtClean="0"/>
              <a:t> avis, je </a:t>
            </a:r>
            <a:r>
              <a:rPr lang="en-GB" dirty="0" err="1" smtClean="0"/>
              <a:t>préfère</a:t>
            </a:r>
            <a:r>
              <a:rPr lang="en-GB" dirty="0" smtClean="0"/>
              <a:t> </a:t>
            </a:r>
            <a:r>
              <a:rPr lang="en-GB" dirty="0" err="1" smtClean="0"/>
              <a:t>acheter</a:t>
            </a:r>
            <a:r>
              <a:rPr lang="en-GB" dirty="0" smtClean="0"/>
              <a:t> des fruits, par </a:t>
            </a:r>
            <a:r>
              <a:rPr lang="en-GB" dirty="0" err="1" smtClean="0"/>
              <a:t>exemples</a:t>
            </a:r>
            <a:r>
              <a:rPr lang="en-GB" dirty="0" smtClean="0"/>
              <a:t> des pommes et des </a:t>
            </a:r>
            <a:r>
              <a:rPr lang="en-GB" dirty="0" err="1" smtClean="0"/>
              <a:t>bananes</a:t>
            </a:r>
            <a:r>
              <a:rPr lang="en-GB" dirty="0" smtClean="0"/>
              <a:t>, chez le </a:t>
            </a:r>
            <a:r>
              <a:rPr lang="en-GB" dirty="0" err="1" smtClean="0"/>
              <a:t>marchand</a:t>
            </a:r>
            <a:r>
              <a:rPr lang="en-GB" dirty="0" smtClean="0"/>
              <a:t> de fruits et </a:t>
            </a:r>
            <a:r>
              <a:rPr lang="en-GB" dirty="0" err="1" smtClean="0"/>
              <a:t>légumes</a:t>
            </a:r>
            <a:r>
              <a:rPr lang="en-GB" dirty="0" smtClean="0"/>
              <a:t>. À </a:t>
            </a:r>
            <a:r>
              <a:rPr lang="en-GB" dirty="0" err="1" smtClean="0"/>
              <a:t>Disneyville</a:t>
            </a:r>
            <a:r>
              <a:rPr lang="en-GB" dirty="0" smtClean="0"/>
              <a:t>, on </a:t>
            </a:r>
            <a:r>
              <a:rPr lang="en-GB" dirty="0" err="1" smtClean="0"/>
              <a:t>peut</a:t>
            </a:r>
            <a:r>
              <a:rPr lang="en-GB" dirty="0" smtClean="0"/>
              <a:t> </a:t>
            </a:r>
            <a:r>
              <a:rPr lang="en-GB" dirty="0" err="1" smtClean="0"/>
              <a:t>aussi</a:t>
            </a:r>
            <a:r>
              <a:rPr lang="en-GB" dirty="0" smtClean="0"/>
              <a:t> </a:t>
            </a:r>
            <a:r>
              <a:rPr lang="en-GB" dirty="0" err="1" smtClean="0"/>
              <a:t>aller</a:t>
            </a:r>
            <a:r>
              <a:rPr lang="en-GB" dirty="0" smtClean="0"/>
              <a:t> au </a:t>
            </a:r>
            <a:r>
              <a:rPr lang="en-GB" dirty="0" err="1" smtClean="0"/>
              <a:t>cinéma</a:t>
            </a:r>
            <a:r>
              <a:rPr lang="en-GB" dirty="0" smtClean="0"/>
              <a:t> et </a:t>
            </a:r>
            <a:r>
              <a:rPr lang="en-GB" dirty="0" err="1" smtClean="0"/>
              <a:t>j’adore</a:t>
            </a:r>
            <a:r>
              <a:rPr lang="en-GB" dirty="0" smtClean="0"/>
              <a:t> </a:t>
            </a:r>
            <a:r>
              <a:rPr lang="en-GB" dirty="0" err="1" smtClean="0"/>
              <a:t>regarder</a:t>
            </a:r>
            <a:r>
              <a:rPr lang="en-GB" dirty="0" smtClean="0"/>
              <a:t> les films Disney, par </a:t>
            </a:r>
            <a:r>
              <a:rPr lang="en-GB" dirty="0" err="1" smtClean="0"/>
              <a:t>exemple</a:t>
            </a:r>
            <a:r>
              <a:rPr lang="en-GB" dirty="0" smtClean="0"/>
              <a:t> The Smurfs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aussi</a:t>
            </a:r>
            <a:r>
              <a:rPr lang="en-GB" dirty="0" smtClean="0"/>
              <a:t> Shrek, je </a:t>
            </a:r>
            <a:r>
              <a:rPr lang="en-GB" dirty="0" err="1" smtClean="0"/>
              <a:t>pense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super.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 week-end prochain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Le week-end prochain, pour commencer je </a:t>
            </a:r>
            <a:r>
              <a:rPr lang="en-GB" dirty="0" err="1" smtClean="0"/>
              <a:t>vais</a:t>
            </a:r>
            <a:r>
              <a:rPr lang="en-GB" dirty="0" smtClean="0"/>
              <a:t> </a:t>
            </a:r>
            <a:r>
              <a:rPr lang="en-GB" dirty="0" err="1" smtClean="0"/>
              <a:t>aller</a:t>
            </a:r>
            <a:r>
              <a:rPr lang="en-GB" dirty="0" smtClean="0"/>
              <a:t> à un restaurant et je </a:t>
            </a:r>
            <a:r>
              <a:rPr lang="en-GB" dirty="0" err="1" smtClean="0"/>
              <a:t>vais</a:t>
            </a:r>
            <a:r>
              <a:rPr lang="en-GB" dirty="0" smtClean="0"/>
              <a:t> manger </a:t>
            </a:r>
            <a:r>
              <a:rPr lang="en-GB" dirty="0" err="1" smtClean="0"/>
              <a:t>mon</a:t>
            </a:r>
            <a:r>
              <a:rPr lang="en-GB" dirty="0" smtClean="0"/>
              <a:t> petit </a:t>
            </a:r>
            <a:r>
              <a:rPr lang="en-GB" dirty="0" err="1" smtClean="0"/>
              <a:t>déjeuner</a:t>
            </a:r>
            <a:r>
              <a:rPr lang="en-GB" dirty="0" smtClean="0"/>
              <a:t> – je </a:t>
            </a:r>
            <a:r>
              <a:rPr lang="en-GB" dirty="0" err="1" smtClean="0"/>
              <a:t>vais</a:t>
            </a:r>
            <a:r>
              <a:rPr lang="en-GB" dirty="0" smtClean="0"/>
              <a:t> manger un croissant et je </a:t>
            </a:r>
            <a:r>
              <a:rPr lang="en-GB" dirty="0" err="1" smtClean="0"/>
              <a:t>vais</a:t>
            </a:r>
            <a:r>
              <a:rPr lang="en-GB" dirty="0" smtClean="0"/>
              <a:t> </a:t>
            </a:r>
            <a:r>
              <a:rPr lang="en-GB" dirty="0" err="1" smtClean="0"/>
              <a:t>boire</a:t>
            </a:r>
            <a:r>
              <a:rPr lang="en-GB" dirty="0" smtClean="0"/>
              <a:t> un </a:t>
            </a:r>
            <a:r>
              <a:rPr lang="en-GB" dirty="0" err="1" smtClean="0"/>
              <a:t>chocolat</a:t>
            </a:r>
            <a:r>
              <a:rPr lang="en-GB" dirty="0" smtClean="0"/>
              <a:t> </a:t>
            </a:r>
            <a:r>
              <a:rPr lang="en-GB" dirty="0" err="1" smtClean="0"/>
              <a:t>chaud</a:t>
            </a:r>
            <a:r>
              <a:rPr lang="en-GB" dirty="0" smtClean="0"/>
              <a:t> </a:t>
            </a:r>
            <a:r>
              <a:rPr lang="en-GB" dirty="0" err="1" smtClean="0"/>
              <a:t>parce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délicieux</a:t>
            </a:r>
            <a:r>
              <a:rPr lang="en-GB" dirty="0" smtClean="0"/>
              <a:t>. </a:t>
            </a:r>
            <a:r>
              <a:rPr lang="en-GB" dirty="0" err="1" smtClean="0"/>
              <a:t>Ensuite</a:t>
            </a:r>
            <a:r>
              <a:rPr lang="en-GB" dirty="0" smtClean="0"/>
              <a:t>, je </a:t>
            </a:r>
            <a:r>
              <a:rPr lang="en-GB" dirty="0" err="1" smtClean="0"/>
              <a:t>vais</a:t>
            </a:r>
            <a:r>
              <a:rPr lang="en-GB" dirty="0" smtClean="0"/>
              <a:t> </a:t>
            </a:r>
            <a:r>
              <a:rPr lang="en-GB" dirty="0" err="1" smtClean="0"/>
              <a:t>aller</a:t>
            </a:r>
            <a:r>
              <a:rPr lang="en-GB" dirty="0" smtClean="0"/>
              <a:t> …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247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Moi</vt:lpstr>
      <vt:lpstr>Ma ville</vt:lpstr>
      <vt:lpstr>Le week-end prochain</vt:lpstr>
    </vt:vector>
  </TitlesOfParts>
  <Company>Wisbech Grammar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Moi</dc:title>
  <dc:creator>nneighbour</dc:creator>
  <cp:lastModifiedBy>nneighbour</cp:lastModifiedBy>
  <cp:revision>3</cp:revision>
  <dcterms:created xsi:type="dcterms:W3CDTF">2011-10-20T10:57:43Z</dcterms:created>
  <dcterms:modified xsi:type="dcterms:W3CDTF">2011-10-20T11:43:13Z</dcterms:modified>
</cp:coreProperties>
</file>