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2" d="100"/>
          <a:sy n="42" d="100"/>
        </p:scale>
        <p:origin x="66" y="7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9319A-750F-41EA-8E5C-8F6FEB48566D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AC9B3-BDC5-4BF5-B473-9C9AA9D72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811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9319A-750F-41EA-8E5C-8F6FEB48566D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AC9B3-BDC5-4BF5-B473-9C9AA9D72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937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9319A-750F-41EA-8E5C-8F6FEB48566D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AC9B3-BDC5-4BF5-B473-9C9AA9D72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484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9319A-750F-41EA-8E5C-8F6FEB48566D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AC9B3-BDC5-4BF5-B473-9C9AA9D72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539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9319A-750F-41EA-8E5C-8F6FEB48566D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AC9B3-BDC5-4BF5-B473-9C9AA9D72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71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9319A-750F-41EA-8E5C-8F6FEB48566D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AC9B3-BDC5-4BF5-B473-9C9AA9D72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11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9319A-750F-41EA-8E5C-8F6FEB48566D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AC9B3-BDC5-4BF5-B473-9C9AA9D72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69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9319A-750F-41EA-8E5C-8F6FEB48566D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AC9B3-BDC5-4BF5-B473-9C9AA9D72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03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9319A-750F-41EA-8E5C-8F6FEB48566D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AC9B3-BDC5-4BF5-B473-9C9AA9D72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6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9319A-750F-41EA-8E5C-8F6FEB48566D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AC9B3-BDC5-4BF5-B473-9C9AA9D72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42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9319A-750F-41EA-8E5C-8F6FEB48566D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AC9B3-BDC5-4BF5-B473-9C9AA9D72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391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9319A-750F-41EA-8E5C-8F6FEB48566D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AC9B3-BDC5-4BF5-B473-9C9AA9D72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584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FSA Review Sheet 1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210614"/>
            <a:ext cx="10515600" cy="5512158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B</a:t>
            </a:r>
          </a:p>
          <a:p>
            <a:pPr marL="514350" indent="-514350">
              <a:buAutoNum type="arabicPeriod"/>
            </a:pPr>
            <a:r>
              <a:rPr lang="en-US" dirty="0" smtClean="0"/>
              <a:t>B,C,D</a:t>
            </a:r>
          </a:p>
          <a:p>
            <a:pPr marL="514350" indent="-514350">
              <a:buAutoNum type="arabicPeriod"/>
            </a:pPr>
            <a:r>
              <a:rPr lang="en-US" dirty="0" smtClean="0"/>
              <a:t>No, Not constant</a:t>
            </a:r>
          </a:p>
          <a:p>
            <a:pPr marL="514350" indent="-514350">
              <a:buAutoNum type="arabicPeriod"/>
            </a:pPr>
            <a:r>
              <a:rPr lang="en-US" dirty="0" smtClean="0"/>
              <a:t>Suit purchase</a:t>
            </a:r>
          </a:p>
          <a:p>
            <a:pPr marL="514350" indent="-514350">
              <a:buAutoNum type="arabicPeriod"/>
            </a:pPr>
            <a:r>
              <a:rPr lang="en-US" dirty="0" smtClean="0"/>
              <a:t>$715</a:t>
            </a:r>
          </a:p>
          <a:p>
            <a:pPr marL="514350" indent="-514350">
              <a:buAutoNum type="arabicPeriod"/>
            </a:pPr>
            <a:r>
              <a:rPr lang="en-US" dirty="0" smtClean="0"/>
              <a:t>C</a:t>
            </a:r>
          </a:p>
          <a:p>
            <a:pPr marL="514350" indent="-514350">
              <a:buAutoNum type="arabicPeriod"/>
            </a:pPr>
            <a:r>
              <a:rPr lang="en-US" dirty="0" smtClean="0"/>
              <a:t>B</a:t>
            </a:r>
          </a:p>
          <a:p>
            <a:pPr marL="514350" indent="-514350">
              <a:buAutoNum type="arabicPeriod"/>
            </a:pPr>
            <a:r>
              <a:rPr lang="en-US" dirty="0" smtClean="0"/>
              <a:t>12.5</a:t>
            </a:r>
          </a:p>
          <a:p>
            <a:pPr marL="514350" indent="-514350">
              <a:buAutoNum type="arabicPeriod"/>
            </a:pPr>
            <a:r>
              <a:rPr lang="en-US" dirty="0" smtClean="0"/>
              <a:t>Yes, constant</a:t>
            </a:r>
          </a:p>
          <a:p>
            <a:pPr marL="514350" indent="-514350">
              <a:buAutoNum type="arabicPeriod"/>
            </a:pPr>
            <a:r>
              <a:rPr lang="en-US" dirty="0" smtClean="0"/>
              <a:t>A,B,E,F</a:t>
            </a:r>
          </a:p>
          <a:p>
            <a:pPr marL="514350" indent="-514350">
              <a:buAutoNum type="arabicPeriod"/>
            </a:pPr>
            <a:r>
              <a:rPr lang="en-US" dirty="0" smtClean="0"/>
              <a:t>12 forks</a:t>
            </a:r>
          </a:p>
          <a:p>
            <a:pPr marL="514350" indent="-514350">
              <a:buAutoNum type="arabicPeriod"/>
            </a:pPr>
            <a:r>
              <a:rPr lang="en-US" dirty="0" smtClean="0"/>
              <a:t>½, .50, or 50%</a:t>
            </a:r>
          </a:p>
          <a:p>
            <a:pPr marL="514350" indent="-514350">
              <a:buAutoNum type="arabicPeriod"/>
            </a:pPr>
            <a:r>
              <a:rPr lang="en-US" dirty="0"/>
              <a:t>B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11632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FSA Review Sheet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00766"/>
            <a:ext cx="10515600" cy="5557234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B</a:t>
            </a:r>
          </a:p>
          <a:p>
            <a:pPr marL="514350" indent="-514350">
              <a:buAutoNum type="arabicPeriod"/>
            </a:pPr>
            <a:r>
              <a:rPr lang="en-US" dirty="0" smtClean="0"/>
              <a:t>1184 feet</a:t>
            </a:r>
          </a:p>
          <a:p>
            <a:pPr marL="514350" indent="-514350">
              <a:buAutoNum type="arabicPeriod"/>
            </a:pPr>
            <a:r>
              <a:rPr lang="en-US" dirty="0" smtClean="0"/>
              <a:t>C</a:t>
            </a:r>
          </a:p>
          <a:p>
            <a:pPr marL="514350" indent="-514350">
              <a:buAutoNum type="arabicPeriod"/>
            </a:pPr>
            <a:r>
              <a:rPr lang="en-US" dirty="0" smtClean="0"/>
              <a:t>D</a:t>
            </a:r>
          </a:p>
          <a:p>
            <a:pPr marL="514350" indent="-514350">
              <a:buAutoNum type="arabicPeriod"/>
            </a:pPr>
            <a:r>
              <a:rPr lang="en-US" dirty="0" smtClean="0"/>
              <a:t>Yes</a:t>
            </a:r>
          </a:p>
          <a:p>
            <a:pPr marL="514350" indent="-514350">
              <a:buAutoNum type="arabicPeriod"/>
            </a:pPr>
            <a:r>
              <a:rPr lang="en-US" dirty="0" smtClean="0"/>
              <a:t>A</a:t>
            </a:r>
          </a:p>
          <a:p>
            <a:pPr marL="514350" indent="-514350">
              <a:buAutoNum type="arabicPeriod"/>
            </a:pPr>
            <a:r>
              <a:rPr lang="en-US" dirty="0" smtClean="0"/>
              <a:t>76 degrees</a:t>
            </a:r>
          </a:p>
          <a:p>
            <a:pPr marL="514350" indent="-514350">
              <a:buAutoNum type="arabicPeriod"/>
            </a:pPr>
            <a:r>
              <a:rPr lang="en-US" dirty="0" smtClean="0"/>
              <a:t>1760 yards</a:t>
            </a:r>
          </a:p>
          <a:p>
            <a:pPr marL="514350" indent="-514350">
              <a:buAutoNum type="arabicPeriod"/>
            </a:pPr>
            <a:r>
              <a:rPr lang="en-US" dirty="0" smtClean="0"/>
              <a:t>C,D</a:t>
            </a:r>
          </a:p>
          <a:p>
            <a:pPr marL="514350" indent="-514350">
              <a:buAutoNum type="arabicPeriod"/>
            </a:pPr>
            <a:r>
              <a:rPr lang="en-US" dirty="0" smtClean="0"/>
              <a:t>C</a:t>
            </a:r>
          </a:p>
          <a:p>
            <a:pPr marL="514350" indent="-514350">
              <a:buAutoNum type="arabicPeriod"/>
            </a:pPr>
            <a:r>
              <a:rPr lang="en-US" dirty="0" smtClean="0"/>
              <a:t>B</a:t>
            </a:r>
          </a:p>
          <a:p>
            <a:pPr marL="514350" indent="-514350">
              <a:buAutoNum type="arabicPeriod"/>
            </a:pPr>
            <a:r>
              <a:rPr lang="en-US" dirty="0" smtClean="0"/>
              <a:t>Sports Expert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3676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FSA Review Sheet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97734"/>
            <a:ext cx="10515600" cy="5660265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A,B,E,F</a:t>
            </a:r>
          </a:p>
          <a:p>
            <a:pPr marL="514350" indent="-514350">
              <a:buAutoNum type="arabicPeriod"/>
            </a:pPr>
            <a:r>
              <a:rPr lang="en-US" dirty="0" smtClean="0"/>
              <a:t> skip</a:t>
            </a:r>
          </a:p>
          <a:p>
            <a:pPr marL="514350" indent="-514350">
              <a:buAutoNum type="arabicPeriod"/>
            </a:pPr>
            <a:r>
              <a:rPr lang="en-US" dirty="0" smtClean="0"/>
              <a:t>5</a:t>
            </a:r>
          </a:p>
          <a:p>
            <a:pPr marL="514350" indent="-514350">
              <a:buAutoNum type="arabicPeriod"/>
            </a:pPr>
            <a:r>
              <a:rPr lang="en-US" dirty="0" smtClean="0"/>
              <a:t>A,C,D</a:t>
            </a:r>
          </a:p>
          <a:p>
            <a:pPr marL="514350" indent="-514350">
              <a:buAutoNum type="arabicPeriod"/>
            </a:pPr>
            <a:r>
              <a:rPr lang="en-US" dirty="0" smtClean="0"/>
              <a:t>2.5</a:t>
            </a:r>
          </a:p>
          <a:p>
            <a:pPr marL="514350" indent="-514350">
              <a:buAutoNum type="arabicPeriod"/>
            </a:pPr>
            <a:r>
              <a:rPr lang="en-US" dirty="0" smtClean="0"/>
              <a:t> on board</a:t>
            </a:r>
          </a:p>
          <a:p>
            <a:pPr marL="514350" indent="-514350">
              <a:buAutoNum type="arabicPeriod"/>
            </a:pPr>
            <a:r>
              <a:rPr lang="en-US" dirty="0" smtClean="0"/>
              <a:t>20 inches</a:t>
            </a:r>
          </a:p>
          <a:p>
            <a:pPr marL="514350" indent="-514350">
              <a:buAutoNum type="arabicPeriod"/>
            </a:pPr>
            <a:r>
              <a:rPr lang="en-US" dirty="0" smtClean="0"/>
              <a:t>A,C,E</a:t>
            </a:r>
          </a:p>
          <a:p>
            <a:pPr marL="514350" indent="-514350">
              <a:buAutoNum type="arabicPeriod"/>
            </a:pPr>
            <a:r>
              <a:rPr lang="en-US" dirty="0" smtClean="0"/>
              <a:t>-4 and ¼</a:t>
            </a:r>
          </a:p>
          <a:p>
            <a:pPr marL="514350" indent="-514350">
              <a:buAutoNum type="arabicPeriod"/>
            </a:pPr>
            <a:r>
              <a:rPr lang="en-US" dirty="0" smtClean="0"/>
              <a:t>-17 degrees</a:t>
            </a:r>
          </a:p>
          <a:p>
            <a:pPr marL="514350" indent="-514350">
              <a:buAutoNum type="arabicPeriod"/>
            </a:pPr>
            <a:r>
              <a:rPr lang="en-US" dirty="0" smtClean="0"/>
              <a:t>Yes</a:t>
            </a:r>
          </a:p>
          <a:p>
            <a:pPr marL="514350" indent="-514350">
              <a:buAutoNum type="arabicPeriod"/>
            </a:pPr>
            <a:r>
              <a:rPr lang="en-US" dirty="0" smtClean="0"/>
              <a:t>5pm</a:t>
            </a:r>
          </a:p>
          <a:p>
            <a:pPr marL="514350" indent="-514350">
              <a:buAutoNum type="arabicPeriod"/>
            </a:pPr>
            <a:r>
              <a:rPr lang="en-US" dirty="0" smtClean="0"/>
              <a:t>C,E</a:t>
            </a:r>
          </a:p>
          <a:p>
            <a:pPr marL="514350" indent="-514350">
              <a:buAutoNum type="arabicPeriod"/>
            </a:pPr>
            <a:r>
              <a:rPr lang="en-US" dirty="0" smtClean="0"/>
              <a:t>-7x – 8</a:t>
            </a:r>
          </a:p>
          <a:p>
            <a:pPr marL="514350" indent="-514350">
              <a:buAutoNum type="arabicPeriod"/>
            </a:pPr>
            <a:r>
              <a:rPr lang="en-US" dirty="0" smtClean="0"/>
              <a:t>- 20 feet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66463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FSA Review Sheet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4856"/>
            <a:ext cx="10515600" cy="5673144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9 degrees</a:t>
            </a:r>
          </a:p>
          <a:p>
            <a:pPr marL="514350" indent="-514350">
              <a:buAutoNum type="arabicPeriod"/>
            </a:pPr>
            <a:r>
              <a:rPr lang="en-US" dirty="0" smtClean="0"/>
              <a:t>A,B,E</a:t>
            </a:r>
          </a:p>
          <a:p>
            <a:pPr marL="514350" indent="-514350">
              <a:buAutoNum type="arabicPeriod"/>
            </a:pPr>
            <a:r>
              <a:rPr lang="en-US" dirty="0" smtClean="0"/>
              <a:t>A,C,D</a:t>
            </a:r>
          </a:p>
          <a:p>
            <a:pPr marL="514350" indent="-514350">
              <a:buAutoNum type="arabicPeriod"/>
            </a:pPr>
            <a:r>
              <a:rPr lang="en-US" dirty="0" smtClean="0"/>
              <a:t>B,D,E</a:t>
            </a:r>
          </a:p>
          <a:p>
            <a:pPr marL="514350" indent="-514350">
              <a:buAutoNum type="arabicPeriod"/>
            </a:pPr>
            <a:r>
              <a:rPr lang="en-US" dirty="0" smtClean="0"/>
              <a:t>C</a:t>
            </a:r>
          </a:p>
          <a:p>
            <a:pPr marL="514350" indent="-514350">
              <a:buAutoNum type="arabicPeriod"/>
            </a:pPr>
            <a:r>
              <a:rPr lang="en-US" dirty="0" smtClean="0"/>
              <a:t>Vertically</a:t>
            </a:r>
          </a:p>
          <a:p>
            <a:pPr marL="514350" indent="-514350">
              <a:buAutoNum type="arabicPeriod"/>
            </a:pPr>
            <a:r>
              <a:rPr lang="en-US" dirty="0" smtClean="0"/>
              <a:t>C</a:t>
            </a:r>
          </a:p>
          <a:p>
            <a:pPr marL="514350" indent="-514350">
              <a:buAutoNum type="arabicPeriod"/>
            </a:pPr>
            <a:r>
              <a:rPr lang="en-US" dirty="0" smtClean="0"/>
              <a:t>$933.12</a:t>
            </a:r>
          </a:p>
          <a:p>
            <a:pPr marL="514350" indent="-514350">
              <a:buAutoNum type="arabicPeriod"/>
            </a:pPr>
            <a:r>
              <a:rPr lang="en-US" dirty="0" smtClean="0"/>
              <a:t>B</a:t>
            </a:r>
          </a:p>
          <a:p>
            <a:pPr marL="514350" indent="-514350">
              <a:buAutoNum type="arabicPeriod"/>
            </a:pPr>
            <a:r>
              <a:rPr lang="en-US" dirty="0" smtClean="0"/>
              <a:t>D</a:t>
            </a:r>
          </a:p>
          <a:p>
            <a:pPr marL="514350" indent="-514350">
              <a:buAutoNum type="arabicPeriod"/>
            </a:pPr>
            <a:r>
              <a:rPr lang="en-US" dirty="0" smtClean="0"/>
              <a:t>B</a:t>
            </a:r>
          </a:p>
          <a:p>
            <a:pPr marL="514350" indent="-514350">
              <a:buAutoNum type="arabicPeriod"/>
            </a:pPr>
            <a:r>
              <a:rPr lang="en-US" dirty="0" smtClean="0"/>
              <a:t>No</a:t>
            </a:r>
          </a:p>
          <a:p>
            <a:pPr marL="514350" indent="-514350">
              <a:buAutoNum type="arabicPeriod"/>
            </a:pPr>
            <a:r>
              <a:rPr lang="en-US" dirty="0" smtClean="0"/>
              <a:t>5 ounces</a:t>
            </a:r>
          </a:p>
          <a:p>
            <a:pPr marL="514350" indent="-514350">
              <a:buAutoNum type="arabicPeriod"/>
            </a:pPr>
            <a:r>
              <a:rPr lang="en-US" dirty="0" smtClean="0"/>
              <a:t>1.06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19794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FSA Review Sheet 5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249251"/>
                <a:ext cx="10515600" cy="5434884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buAutoNum type="arabicPeriod"/>
                </a:pPr>
                <a:r>
                  <a:rPr lang="en-US" dirty="0" smtClean="0"/>
                  <a:t>A</a:t>
                </a:r>
              </a:p>
              <a:p>
                <a:pPr marL="514350" indent="-514350">
                  <a:buAutoNum type="arabicPeriod"/>
                </a:pPr>
                <a:r>
                  <a:rPr lang="en-US" dirty="0" smtClean="0"/>
                  <a:t>B</a:t>
                </a:r>
              </a:p>
              <a:p>
                <a:pPr marL="514350" indent="-514350">
                  <a:buAutoNum type="arabicPeriod"/>
                </a:pPr>
                <a:r>
                  <a:rPr lang="en-US" dirty="0" smtClean="0"/>
                  <a:t>14 miles</a:t>
                </a:r>
              </a:p>
              <a:p>
                <a:pPr marL="514350" indent="-514350">
                  <a:buAutoNum type="arabicPeriod"/>
                </a:pPr>
                <a:r>
                  <a:rPr lang="en-US" dirty="0" smtClean="0"/>
                  <a:t>30.25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 </a:t>
                </a:r>
              </a:p>
              <a:p>
                <a:pPr marL="514350" indent="-514350">
                  <a:buAutoNum type="arabicPeriod"/>
                </a:pPr>
                <a:r>
                  <a:rPr lang="en-US" dirty="0" smtClean="0"/>
                  <a:t>62 degrees</a:t>
                </a:r>
              </a:p>
              <a:p>
                <a:pPr marL="514350" indent="-514350">
                  <a:buAutoNum type="arabicPeriod"/>
                </a:pPr>
                <a:r>
                  <a:rPr lang="en-US" dirty="0" smtClean="0"/>
                  <a:t>132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 </a:t>
                </a:r>
              </a:p>
              <a:p>
                <a:pPr marL="514350" indent="-514350">
                  <a:buAutoNum type="arabicPeriod"/>
                </a:pPr>
                <a:r>
                  <a:rPr lang="en-US" dirty="0" smtClean="0"/>
                  <a:t>A,B,D</a:t>
                </a:r>
              </a:p>
              <a:p>
                <a:pPr marL="514350" indent="-514350">
                  <a:buAutoNum type="arabicPeriod"/>
                </a:pPr>
                <a:r>
                  <a:rPr lang="en-US" dirty="0" smtClean="0"/>
                  <a:t>B,C</a:t>
                </a:r>
              </a:p>
              <a:p>
                <a:pPr marL="514350" indent="-514350">
                  <a:buAutoNum type="arabicPeriod"/>
                </a:pPr>
                <a:r>
                  <a:rPr lang="en-US" dirty="0" smtClean="0"/>
                  <a:t>125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pPr marL="514350" indent="-514350">
                  <a:buAutoNum type="arabicPeriod"/>
                </a:pPr>
                <a:r>
                  <a:rPr lang="en-US" dirty="0" smtClean="0"/>
                  <a:t>24 degrees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249251"/>
                <a:ext cx="10515600" cy="5434884"/>
              </a:xfrm>
              <a:blipFill rotWithShape="0">
                <a:blip r:embed="rId3"/>
                <a:stretch>
                  <a:fillRect l="-1217" t="-20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966547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FSA Review Sheet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1976"/>
            <a:ext cx="10515600" cy="5686023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C</a:t>
            </a:r>
          </a:p>
          <a:p>
            <a:pPr marL="514350" indent="-514350">
              <a:buAutoNum type="arabicPeriod"/>
            </a:pPr>
            <a:r>
              <a:rPr lang="en-US" dirty="0" smtClean="0"/>
              <a:t>D</a:t>
            </a:r>
          </a:p>
          <a:p>
            <a:pPr marL="514350" indent="-514350">
              <a:buAutoNum type="arabicPeriod"/>
            </a:pPr>
            <a:r>
              <a:rPr lang="en-US" dirty="0" smtClean="0"/>
              <a:t>B,C,D</a:t>
            </a:r>
          </a:p>
          <a:p>
            <a:pPr marL="514350" indent="-514350">
              <a:buAutoNum type="arabicPeriod"/>
            </a:pPr>
            <a:r>
              <a:rPr lang="en-US" dirty="0" smtClean="0"/>
              <a:t>$11.70</a:t>
            </a:r>
          </a:p>
          <a:p>
            <a:pPr marL="514350" indent="-514350">
              <a:buAutoNum type="arabicPeriod"/>
            </a:pPr>
            <a:r>
              <a:rPr lang="en-US" dirty="0" smtClean="0"/>
              <a:t>A</a:t>
            </a:r>
          </a:p>
          <a:p>
            <a:pPr marL="514350" indent="-514350">
              <a:buAutoNum type="arabicPeriod"/>
            </a:pPr>
            <a:r>
              <a:rPr lang="en-US" dirty="0" smtClean="0"/>
              <a:t>A</a:t>
            </a:r>
          </a:p>
          <a:p>
            <a:pPr marL="514350" indent="-514350">
              <a:buAutoNum type="arabicPeriod"/>
            </a:pPr>
            <a:r>
              <a:rPr lang="en-US" dirty="0" smtClean="0"/>
              <a:t>D</a:t>
            </a:r>
          </a:p>
          <a:p>
            <a:pPr marL="514350" indent="-514350">
              <a:buAutoNum type="arabicPeriod"/>
            </a:pPr>
            <a:r>
              <a:rPr lang="en-US" dirty="0" smtClean="0"/>
              <a:t>3.5 or 3 and 1/5</a:t>
            </a:r>
          </a:p>
          <a:p>
            <a:pPr marL="514350" indent="-514350">
              <a:buAutoNum type="arabicPeriod"/>
            </a:pPr>
            <a:r>
              <a:rPr lang="en-US" dirty="0" smtClean="0"/>
              <a:t>D</a:t>
            </a:r>
          </a:p>
          <a:p>
            <a:pPr marL="514350" indent="-514350">
              <a:buAutoNum type="arabicPeriod"/>
            </a:pPr>
            <a:r>
              <a:rPr lang="en-US" dirty="0" smtClean="0"/>
              <a:t>19 degrees</a:t>
            </a:r>
          </a:p>
          <a:p>
            <a:pPr marL="514350" indent="-514350">
              <a:buAutoNum type="arabicPeriod"/>
            </a:pPr>
            <a:r>
              <a:rPr lang="en-US" dirty="0" smtClean="0"/>
              <a:t>2.25 or 2 and 1/4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0496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FSA Review Sheet 7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249250"/>
                <a:ext cx="10515600" cy="5512157"/>
              </a:xfrm>
            </p:spPr>
            <p:txBody>
              <a:bodyPr>
                <a:normAutofit fontScale="70000" lnSpcReduction="20000"/>
              </a:bodyPr>
              <a:lstStyle/>
              <a:p>
                <a:pPr marL="514350" indent="-514350">
                  <a:buAutoNum type="arabicPeriod"/>
                </a:pPr>
                <a:r>
                  <a:rPr lang="en-US" dirty="0" smtClean="0"/>
                  <a:t>45 red and 55 purple</a:t>
                </a:r>
              </a:p>
              <a:p>
                <a:pPr marL="514350" indent="-514350">
                  <a:buAutoNum type="arabicPeriod"/>
                </a:pPr>
                <a:r>
                  <a:rPr lang="en-US" dirty="0" smtClean="0"/>
                  <a:t>B,E,F</a:t>
                </a:r>
              </a:p>
              <a:p>
                <a:pPr marL="514350" indent="-514350">
                  <a:buAutoNum type="arabicPeriod"/>
                </a:pPr>
                <a:r>
                  <a:rPr lang="en-US" dirty="0" smtClean="0"/>
                  <a:t>5 times</a:t>
                </a:r>
              </a:p>
              <a:p>
                <a:pPr marL="514350" indent="-514350">
                  <a:buAutoNum type="arabicPeriod"/>
                </a:pPr>
                <a:r>
                  <a:rPr lang="en-US" dirty="0" smtClean="0"/>
                  <a:t>0%</a:t>
                </a:r>
              </a:p>
              <a:p>
                <a:pPr marL="514350" indent="-514350">
                  <a:buAutoNum type="arabicPeriod"/>
                </a:pPr>
                <a:r>
                  <a:rPr lang="en-US" dirty="0" smtClean="0"/>
                  <a:t>D</a:t>
                </a:r>
              </a:p>
              <a:p>
                <a:pPr marL="514350" indent="-514350">
                  <a:buAutoNum type="arabicPeriod"/>
                </a:pPr>
                <a:r>
                  <a:rPr lang="en-US" dirty="0" smtClean="0"/>
                  <a:t>18 combos</a:t>
                </a:r>
              </a:p>
              <a:p>
                <a:pPr marL="514350" indent="-514350">
                  <a:buAutoNum type="arabicPeriod"/>
                </a:pPr>
                <a:r>
                  <a:rPr lang="en-US" dirty="0" smtClean="0"/>
                  <a:t>$36</a:t>
                </a:r>
              </a:p>
              <a:p>
                <a:pPr marL="514350" indent="-514350">
                  <a:buAutoNum type="arabicPeriod"/>
                </a:pPr>
                <a:r>
                  <a:rPr lang="en-US" dirty="0" smtClean="0"/>
                  <a:t>2/9</a:t>
                </a:r>
              </a:p>
              <a:p>
                <a:pPr marL="514350" indent="-514350">
                  <a:buAutoNum type="arabicPeriod"/>
                </a:pPr>
                <a:r>
                  <a:rPr lang="en-US" dirty="0" smtClean="0"/>
                  <a:t>B</a:t>
                </a:r>
              </a:p>
              <a:p>
                <a:pPr marL="514350" indent="-514350">
                  <a:buAutoNum type="arabicPeriod"/>
                </a:pPr>
                <a:r>
                  <a:rPr lang="en-US" dirty="0" smtClean="0"/>
                  <a:t>A,D</a:t>
                </a:r>
              </a:p>
              <a:p>
                <a:pPr marL="514350" indent="-514350">
                  <a:buAutoNum type="arabicPeriod"/>
                </a:pPr>
                <a:r>
                  <a:rPr lang="en-US" dirty="0" smtClean="0"/>
                  <a:t>300 dishes</a:t>
                </a:r>
              </a:p>
              <a:p>
                <a:pPr marL="514350" indent="-514350">
                  <a:buAutoNum type="arabicPeriod"/>
                </a:pPr>
                <a:r>
                  <a:rPr lang="en-US" dirty="0" smtClean="0"/>
                  <a:t>Answers may vary</a:t>
                </a:r>
              </a:p>
              <a:p>
                <a:pPr marL="514350" indent="-514350">
                  <a:buAutoNum type="arabicPeriod"/>
                </a:pPr>
                <a:r>
                  <a:rPr lang="en-US" dirty="0" smtClean="0"/>
                  <a:t>t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600</m:t>
                    </m:r>
                  </m:oMath>
                </a14:m>
                <a:endParaRPr lang="en-US" b="0" dirty="0" smtClean="0">
                  <a:ea typeface="Cambria Math" panose="02040503050406030204" pitchFamily="18" charset="0"/>
                </a:endParaRPr>
              </a:p>
              <a:p>
                <a:pPr marL="514350" indent="-514350">
                  <a:buAutoNum type="arabicPeriod"/>
                </a:pPr>
                <a:r>
                  <a:rPr lang="en-US" dirty="0" smtClean="0"/>
                  <a:t>45 people</a:t>
                </a:r>
              </a:p>
              <a:p>
                <a:pPr marL="514350" indent="-514350">
                  <a:buAutoNum type="arabicPeriod"/>
                </a:pPr>
                <a:r>
                  <a:rPr lang="en-US" dirty="0" smtClean="0"/>
                  <a:t>Yes it is not a unique triangle</a:t>
                </a:r>
                <a:br>
                  <a:rPr lang="en-US" dirty="0" smtClean="0"/>
                </a:br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249250"/>
                <a:ext cx="10515600" cy="5512157"/>
              </a:xfrm>
              <a:blipFill rotWithShape="0">
                <a:blip r:embed="rId3"/>
                <a:stretch>
                  <a:fillRect l="-638" t="-22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08381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FSA Review Sheet 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49251"/>
            <a:ext cx="10515600" cy="537049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D</a:t>
            </a:r>
          </a:p>
          <a:p>
            <a:pPr marL="514350" indent="-514350">
              <a:buAutoNum type="arabicPeriod"/>
            </a:pPr>
            <a:r>
              <a:rPr lang="en-US" dirty="0" smtClean="0"/>
              <a:t>D</a:t>
            </a:r>
          </a:p>
          <a:p>
            <a:pPr marL="514350" indent="-514350">
              <a:buAutoNum type="arabicPeriod"/>
            </a:pPr>
            <a:r>
              <a:rPr lang="en-US" dirty="0" smtClean="0"/>
              <a:t>B</a:t>
            </a:r>
          </a:p>
          <a:p>
            <a:pPr marL="514350" indent="-514350">
              <a:buAutoNum type="arabicPeriod"/>
            </a:pPr>
            <a:r>
              <a:rPr lang="en-US" dirty="0" smtClean="0"/>
              <a:t>Any number greater than 3</a:t>
            </a:r>
          </a:p>
          <a:p>
            <a:pPr marL="514350" indent="-514350">
              <a:buAutoNum type="arabicPeriod"/>
            </a:pPr>
            <a:r>
              <a:rPr lang="en-US" dirty="0" smtClean="0"/>
              <a:t>7.5 miles</a:t>
            </a:r>
          </a:p>
          <a:p>
            <a:pPr marL="514350" indent="-514350">
              <a:buAutoNum type="arabicPeriod"/>
            </a:pPr>
            <a:r>
              <a:rPr lang="en-US" dirty="0" smtClean="0"/>
              <a:t>6 blue marbles</a:t>
            </a:r>
          </a:p>
          <a:p>
            <a:pPr marL="514350" indent="-514350">
              <a:buAutoNum type="arabicPeriod"/>
            </a:pPr>
            <a:r>
              <a:rPr lang="en-US" dirty="0" smtClean="0"/>
              <a:t>A</a:t>
            </a:r>
          </a:p>
          <a:p>
            <a:pPr marL="514350" indent="-514350">
              <a:buAutoNum type="arabicPeriod"/>
            </a:pPr>
            <a:r>
              <a:rPr lang="en-US" dirty="0" smtClean="0"/>
              <a:t>A</a:t>
            </a:r>
          </a:p>
          <a:p>
            <a:pPr marL="514350" indent="-514350">
              <a:buAutoNum type="arabicPeriod"/>
            </a:pPr>
            <a:r>
              <a:rPr lang="en-US" dirty="0" smtClean="0"/>
              <a:t>B</a:t>
            </a:r>
          </a:p>
          <a:p>
            <a:pPr marL="514350" indent="-514350">
              <a:buAutoNum type="arabicPeriod"/>
            </a:pPr>
            <a:r>
              <a:rPr lang="en-US" dirty="0" smtClean="0"/>
              <a:t>Dealership A</a:t>
            </a:r>
          </a:p>
          <a:p>
            <a:pPr marL="514350" indent="-514350">
              <a:buAutoNum type="arabicPeriod"/>
            </a:pPr>
            <a:r>
              <a:rPr lang="en-US" dirty="0" smtClean="0"/>
              <a:t>B,E</a:t>
            </a:r>
          </a:p>
          <a:p>
            <a:pPr marL="514350" indent="-514350">
              <a:buAutoNum type="arabicPeriod"/>
            </a:pPr>
            <a:r>
              <a:rPr lang="en-US" dirty="0" smtClean="0"/>
              <a:t>233 times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37096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702</TotalTime>
  <Words>204</Words>
  <Application>Microsoft Office PowerPoint</Application>
  <PresentationFormat>Widescreen</PresentationFormat>
  <Paragraphs>110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Office Theme</vt:lpstr>
      <vt:lpstr>FSA Review Sheet 1</vt:lpstr>
      <vt:lpstr>FSA Review Sheet 2</vt:lpstr>
      <vt:lpstr>FSA Review Sheet 4</vt:lpstr>
      <vt:lpstr>FSA Review Sheet 3</vt:lpstr>
      <vt:lpstr>FSA Review Sheet 5</vt:lpstr>
      <vt:lpstr>FSA Review Sheet 6</vt:lpstr>
      <vt:lpstr>FSA Review Sheet 7</vt:lpstr>
      <vt:lpstr>FSA Review Sheet 8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FSA Review Sheet 1</dc:title>
  <dc:creator>Karyn R. Krueger</dc:creator>
  <cp:lastModifiedBy>Kami M. Mclaughlin</cp:lastModifiedBy>
  <cp:revision>5</cp:revision>
  <dcterms:created xsi:type="dcterms:W3CDTF">2017-04-03T14:59:11Z</dcterms:created>
  <dcterms:modified xsi:type="dcterms:W3CDTF">2017-04-05T11:27:27Z</dcterms:modified>
</cp:coreProperties>
</file>