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342" r:id="rId2"/>
    <p:sldId id="343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41" r:id="rId25"/>
    <p:sldId id="340" r:id="rId26"/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  <p:sldId id="286" r:id="rId57"/>
    <p:sldId id="287" r:id="rId58"/>
    <p:sldId id="288" r:id="rId59"/>
    <p:sldId id="289" r:id="rId60"/>
    <p:sldId id="290" r:id="rId61"/>
    <p:sldId id="291" r:id="rId62"/>
    <p:sldId id="292" r:id="rId63"/>
    <p:sldId id="293" r:id="rId64"/>
    <p:sldId id="294" r:id="rId65"/>
    <p:sldId id="295" r:id="rId66"/>
    <p:sldId id="296" r:id="rId67"/>
    <p:sldId id="297" r:id="rId68"/>
    <p:sldId id="298" r:id="rId69"/>
    <p:sldId id="299" r:id="rId70"/>
    <p:sldId id="300" r:id="rId71"/>
    <p:sldId id="301" r:id="rId72"/>
    <p:sldId id="302" r:id="rId73"/>
    <p:sldId id="303" r:id="rId74"/>
    <p:sldId id="304" r:id="rId75"/>
    <p:sldId id="305" r:id="rId76"/>
    <p:sldId id="306" r:id="rId77"/>
    <p:sldId id="307" r:id="rId78"/>
    <p:sldId id="308" r:id="rId79"/>
    <p:sldId id="309" r:id="rId80"/>
    <p:sldId id="310" r:id="rId81"/>
    <p:sldId id="311" r:id="rId82"/>
    <p:sldId id="312" r:id="rId83"/>
    <p:sldId id="313" r:id="rId84"/>
    <p:sldId id="314" r:id="rId85"/>
    <p:sldId id="315" r:id="rId86"/>
    <p:sldId id="316" r:id="rId87"/>
    <p:sldId id="317" r:id="rId88"/>
    <p:sldId id="318" r:id="rId89"/>
    <p:sldId id="319" r:id="rId90"/>
    <p:sldId id="320" r:id="rId91"/>
    <p:sldId id="321" r:id="rId92"/>
    <p:sldId id="322" r:id="rId93"/>
    <p:sldId id="323" r:id="rId94"/>
    <p:sldId id="324" r:id="rId95"/>
    <p:sldId id="325" r:id="rId96"/>
    <p:sldId id="326" r:id="rId97"/>
    <p:sldId id="327" r:id="rId98"/>
    <p:sldId id="328" r:id="rId99"/>
    <p:sldId id="329" r:id="rId100"/>
    <p:sldId id="330" r:id="rId101"/>
    <p:sldId id="331" r:id="rId102"/>
    <p:sldId id="332" r:id="rId103"/>
    <p:sldId id="333" r:id="rId104"/>
    <p:sldId id="334" r:id="rId105"/>
    <p:sldId id="335" r:id="rId106"/>
    <p:sldId id="336" r:id="rId107"/>
    <p:sldId id="337" r:id="rId108"/>
    <p:sldId id="338" r:id="rId109"/>
    <p:sldId id="339" r:id="rId110"/>
  </p:sldIdLst>
  <p:sldSz cx="9144000" cy="6858000" type="screen4x3"/>
  <p:notesSz cx="6858000" cy="9144000"/>
  <p:custDataLst>
    <p:tags r:id="rId1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gs" Target="tags/tag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1B08F-0778-451E-8650-5E38AE784A3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C01BD-C60A-4307-A4ED-986A3A3E4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07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3477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135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8533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0371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220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179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1457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8182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2946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0360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78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12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50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91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2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24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9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06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71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4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2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7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15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25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33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7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88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2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05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795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41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94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42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41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3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071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44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127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76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3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669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67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788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89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530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40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790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7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278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92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99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638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677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420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781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406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452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381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30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72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97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77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740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772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011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96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204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51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79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507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482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669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903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059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592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666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739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227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147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297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1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6011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28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0843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9069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1190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511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623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605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232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737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2835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945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77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8008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0135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3398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0511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466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0484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0226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864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774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3870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01BD-C60A-4307-A4ED-986A3A3E464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1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5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4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9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8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0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1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1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CF015-2BE2-4A51-9D7E-20282E46225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61CDB-6CCD-479C-8330-3AA8A9EA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1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57200" y="342900"/>
          <a:ext cx="8382000" cy="62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342900"/>
                        <a:ext cx="8382000" cy="628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3405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70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6926"/>
            <a:ext cx="9143811" cy="319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6178942"/>
            <a:ext cx="3699164" cy="45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0.46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6178942"/>
            <a:ext cx="3699164" cy="45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0.34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" y="62344"/>
            <a:ext cx="8827603" cy="184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81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6178942"/>
            <a:ext cx="3699164" cy="45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1/3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69272"/>
            <a:ext cx="8840064" cy="114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5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1466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362200"/>
            <a:ext cx="4557334" cy="45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" y="0"/>
            <a:ext cx="9174853" cy="258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0781" y="16764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345" y="19812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0" y="2286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266"/>
            <a:ext cx="9009462" cy="281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" y="6178942"/>
            <a:ext cx="3699164" cy="45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10/49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9092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5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6" y="134649"/>
            <a:ext cx="8915104" cy="291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4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304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0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440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8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561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54815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14537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5151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9059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546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1568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7482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2098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81000" y="285750"/>
          <a:ext cx="8382000" cy="62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285750"/>
                        <a:ext cx="8382000" cy="628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2716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40742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6563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885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Acrobat Document" r:id="rId5" imgW="6857848" imgH="5143314" progId="AcroExch.Document.11">
                  <p:embed/>
                </p:oleObj>
              </mc:Choice>
              <mc:Fallback>
                <p:oleObj name="Acrobat Document" r:id="rId5" imgW="6857848" imgH="514331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25" y="2362200"/>
            <a:ext cx="1528575" cy="41148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299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33400"/>
            <a:ext cx="8142427" cy="289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75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" y="533400"/>
            <a:ext cx="6991350" cy="5267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2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7499"/>
            <a:ext cx="8886435" cy="297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914400"/>
            <a:ext cx="838200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9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90811"/>
            <a:ext cx="9266548" cy="318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7536" y="2819400"/>
            <a:ext cx="838200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1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536" y="2819400"/>
            <a:ext cx="2746664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4/3 or 1  1/3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81718"/>
            <a:ext cx="8803924" cy="144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2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6927"/>
            <a:ext cx="8857884" cy="387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7536" y="4191000"/>
            <a:ext cx="2746664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 books cost $10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12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06400" y="304800"/>
          <a:ext cx="8356600" cy="626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6400" y="304800"/>
                        <a:ext cx="8356600" cy="626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26337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8"/>
            <a:ext cx="8937850" cy="40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620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192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02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812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622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42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465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7036" y="5105400"/>
            <a:ext cx="2746664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y=3/2r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7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399"/>
            <a:ext cx="8077200" cy="570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782" y="6127302"/>
            <a:ext cx="2746664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C=5b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060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02479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" y="800100"/>
            <a:ext cx="3200400" cy="495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97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890104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76200" y="4572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4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2483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52400" y="160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80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88765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0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6927"/>
            <a:ext cx="9147698" cy="395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782" y="6127302"/>
            <a:ext cx="2746664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84.38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82" y="6127302"/>
            <a:ext cx="2746664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-1.25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" y="76200"/>
            <a:ext cx="894654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1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82" y="6127302"/>
            <a:ext cx="2746664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  1/4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76200"/>
            <a:ext cx="909613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6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83624" y="4055657"/>
            <a:ext cx="3079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MUST BE 100% correct to earn the credit!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1608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" y="76200"/>
            <a:ext cx="5459124" cy="664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4636" y="4572000"/>
            <a:ext cx="2746664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600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31977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838200" y="914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32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001000" cy="648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819400" y="45720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826327" y="5105400"/>
            <a:ext cx="45027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5816983"/>
            <a:ext cx="457200" cy="64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52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4600" y="5816983"/>
            <a:ext cx="2286000" cy="431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1" y="152400"/>
            <a:ext cx="903229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06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7" y="34635"/>
            <a:ext cx="8567097" cy="578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04800" y="5562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4800" y="4267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4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922161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3000"/>
            <a:ext cx="303264" cy="447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43000"/>
            <a:ext cx="237827" cy="447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00" y="6235768"/>
            <a:ext cx="3200400" cy="431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Answers may vary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11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235768"/>
            <a:ext cx="3200400" cy="431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2.5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"/>
            <a:ext cx="9237025" cy="144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8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235768"/>
            <a:ext cx="3200400" cy="431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1/4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8" y="0"/>
            <a:ext cx="8678141" cy="129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8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235768"/>
            <a:ext cx="3200400" cy="431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2/15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883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00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235768"/>
            <a:ext cx="3200400" cy="431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-450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782"/>
            <a:ext cx="9231324" cy="127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13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5860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2661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90055" y="2590800"/>
            <a:ext cx="367145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8882" y="4343400"/>
            <a:ext cx="367145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7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" y="152400"/>
            <a:ext cx="90578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" y="3124200"/>
            <a:ext cx="4528900" cy="371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6163"/>
            <a:ext cx="219075" cy="314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80641"/>
            <a:ext cx="219075" cy="314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95799" y="3124200"/>
            <a:ext cx="4620491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Answers may vary as long as y is negative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8090" y="4563224"/>
            <a:ext cx="4620491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Answers may vary as long as y is positive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20782"/>
            <a:ext cx="8313731" cy="630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400" y="3886200"/>
            <a:ext cx="4620491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50096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3886200"/>
            <a:ext cx="4620491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19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745375"/>
            <a:ext cx="4620491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3.89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2671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2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Answers may vary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2010 change +2012 change must = +0.5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76200"/>
            <a:ext cx="90948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5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3/5x+2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709"/>
            <a:ext cx="8882447" cy="271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1/5x+8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148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6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8/15x+7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272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69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j+0.08j or 1.08j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8"/>
            <a:ext cx="9116291" cy="191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70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6596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52400"/>
            <a:ext cx="888105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855" y="687483"/>
            <a:ext cx="2119745" cy="303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1352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419600" y="12192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00800" y="12192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39000" y="124690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0" y="155170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77200" y="154478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8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44"/>
            <a:ext cx="8824855" cy="10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2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$540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" y="0"/>
            <a:ext cx="8958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9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487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84" y="34636"/>
            <a:ext cx="8933584" cy="127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31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22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" y="69273"/>
            <a:ext cx="9012426" cy="211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00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136.3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89807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7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3.75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" y="0"/>
            <a:ext cx="870117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7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81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19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07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745375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9.5x+60≥460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152400"/>
            <a:ext cx="8977745" cy="114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4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6584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8"/>
            <a:ext cx="7696200" cy="68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61955" y="3733800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Answers may vary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1955" y="3733800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40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05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1955" y="3733800"/>
            <a:ext cx="5181600" cy="834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47.125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76200"/>
            <a:ext cx="913750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2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006157" cy="45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43600" y="381001"/>
            <a:ext cx="886691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1" y="3276600"/>
            <a:ext cx="29718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Any rectangle that is 3 by 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763731"/>
            <a:ext cx="6291263" cy="545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1" y="3488978"/>
            <a:ext cx="2015836" cy="778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Answers may vary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6" y="23813"/>
            <a:ext cx="8805676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25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1" y="3488978"/>
            <a:ext cx="2015836" cy="778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Answers may vary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1" y="0"/>
            <a:ext cx="904999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95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3" y="6927"/>
            <a:ext cx="8892629" cy="464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65373" y="5181600"/>
            <a:ext cx="2015836" cy="778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Answers may vary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65373" y="5181600"/>
            <a:ext cx="2015836" cy="778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Any size pentagon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" y="152400"/>
            <a:ext cx="8994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595804"/>
            <a:ext cx="4919663" cy="426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2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65373" y="5181600"/>
            <a:ext cx="2015836" cy="778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Any size rectangle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6" y="152400"/>
            <a:ext cx="86090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227"/>
            <a:ext cx="4514965" cy="391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38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"/>
            <a:ext cx="90755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400" y="1447800"/>
            <a:ext cx="8839200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Answers may vary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Answer should discuss cutting it horizontal compared to cutting it vertical. Possibly include base being a circle.</a:t>
            </a:r>
          </a:p>
        </p:txBody>
      </p:sp>
    </p:spTree>
    <p:extLst>
      <p:ext uri="{BB962C8B-B14F-4D97-AF65-F5344CB8AC3E}">
        <p14:creationId xmlns:p14="http://schemas.microsoft.com/office/powerpoint/2010/main" val="261774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167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7036" y="4572000"/>
            <a:ext cx="141316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50.24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" y="0"/>
            <a:ext cx="894482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7036" y="4572000"/>
            <a:ext cx="141316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About 5.37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874873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61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152400"/>
            <a:ext cx="883720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049" y="5791200"/>
            <a:ext cx="141316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326.56</a:t>
            </a:r>
          </a:p>
        </p:txBody>
      </p:sp>
    </p:spTree>
    <p:extLst>
      <p:ext uri="{BB962C8B-B14F-4D97-AF65-F5344CB8AC3E}">
        <p14:creationId xmlns:p14="http://schemas.microsoft.com/office/powerpoint/2010/main" val="216053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49" y="5791200"/>
            <a:ext cx="141316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2544.415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1" y="0"/>
            <a:ext cx="900891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2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49" y="5791200"/>
            <a:ext cx="141316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226.865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228600"/>
            <a:ext cx="881307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0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49" y="5791200"/>
            <a:ext cx="141316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121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518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86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49" y="5791200"/>
            <a:ext cx="141316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72.32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902762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14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49" y="5791200"/>
            <a:ext cx="141316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" y="0"/>
            <a:ext cx="9097242" cy="65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25" y="2362200"/>
            <a:ext cx="1528575" cy="41148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49" y="5791200"/>
            <a:ext cx="141316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512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" y="0"/>
            <a:ext cx="893724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25" y="2362200"/>
            <a:ext cx="1528575" cy="41148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48" y="5791200"/>
            <a:ext cx="6686551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Answers may vary but the two dimensions must multiply to equal 240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7065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25" y="2507488"/>
            <a:ext cx="1528575" cy="41148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44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8572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Acrobat Document" r:id="rId5" imgW="6857848" imgH="5143314" progId="AcroExch.Document.7">
                  <p:embed/>
                </p:oleObj>
              </mc:Choice>
              <mc:Fallback>
                <p:oleObj name="Acrobat Document" r:id="rId5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857250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435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48" y="5791200"/>
            <a:ext cx="6686551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80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3" y="54552"/>
            <a:ext cx="9157211" cy="131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1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" y="27708"/>
            <a:ext cx="9131894" cy="515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684" y="3810000"/>
            <a:ext cx="6686551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270124" cy="271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2362200"/>
            <a:ext cx="6686551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7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Calculator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362200"/>
            <a:ext cx="6686551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92491" cy="88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6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0" cy="620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98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0092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4191000"/>
            <a:ext cx="6686551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About 5</a:t>
            </a:r>
          </a:p>
        </p:txBody>
      </p:sp>
    </p:spTree>
    <p:extLst>
      <p:ext uri="{BB962C8B-B14F-4D97-AF65-F5344CB8AC3E}">
        <p14:creationId xmlns:p14="http://schemas.microsoft.com/office/powerpoint/2010/main" val="1364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4" y="152400"/>
            <a:ext cx="906051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3664527"/>
            <a:ext cx="6686551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8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76"/>
            <a:ext cx="9108518" cy="443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0291" y="2978726"/>
            <a:ext cx="2085109" cy="1288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5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011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828800"/>
            <a:ext cx="2085109" cy="45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0291" y="645147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Neutral Calculator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040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636" y="1615787"/>
            <a:ext cx="3699164" cy="45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ANDARYGAMESETTING" val="&lt;QuandaryGameSetting&gt;&lt;GameOptions&gt;&lt;skipWelcome&gt;False&lt;/skipWelcome&gt;&lt;option Version=&quot;1&quot;&gt;&lt;skipOptionScreen&gt;False&lt;/skipOptionScreen&gt;&lt;scoringOption&gt;0&lt;/scoringOption&gt;&lt;questionPerGame&gt;0&lt;/questionPerGame&gt;&lt;loopGame&gt;off&lt;/loopGame&gt;&lt;timeBetweenGames&gt;0&lt;/timeBetweenGames&gt;&lt;skipWelcomeMovie&gt;False&lt;/skipWelcomeMovie&gt;&lt;gameMode&gt;0&lt;/gameMode&gt;&lt;numTeams&gt;0&lt;/numTeams&gt;&lt;UseTeamsFromParticipantList&gt;True&lt;/UseTeamsFromParticipantList&gt;&lt;/option&gt;&lt;/GameOptions&gt;&lt;QuandaryTopicsStore /&gt;&lt;/QuandaryGameSetting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3"/>
  <p:tag name="POINTS" val="1"/>
  <p:tag name="ANSWER" val="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3"/>
  <p:tag name="POINTS" val="1"/>
  <p:tag name="ANSWER" val="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5"/>
  <p:tag name="POINTS" val="1"/>
  <p:tag name="ANSWER" val="4/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3"/>
  <p:tag name="POINTS" val="1"/>
  <p:tag name="ANSWER" val="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7"/>
  <p:tag name="TYPE" val="4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AND&quot;&gt;&lt;![CDATA[D]]&gt;&lt;/Answer&gt;&#10;  &lt;/AnswerData&gt;&#10;&lt;/AdvancedAnswer&gt;"/>
  <p:tag name="ANSWER" val="* D"/>
  <p:tag name="POINTS" val="1"/>
  <p:tag name="QUESTIONTEXT" val="&lt;QuestionTextInfo Enabled=&quot;false&quot;&gt;&#10;  &lt;QuestionText&gt;&lt;![CDATA[Calculator]]&gt;&lt;/QuestionText&gt;&#10;  &lt;AlternateText Enabled=&quot;false&quot;&gt;&#10;    &lt;Line&gt;&lt;![CDATA[A]]&gt;&lt;/Line&gt;&#10;    &lt;Line&gt;&lt;![CDATA[B]]&gt;&lt;/Line&gt;&#10;    &lt;Line&gt;&lt;![CDATA[C]]&gt;&lt;/Line&gt;&#10;    &lt;Line&gt;&lt;![CDATA[D]]&gt;&lt;/Line&gt;&#10;    &lt;Line&gt;&lt;![CDATA[E]]&gt;&lt;/Line&gt;&#10;  &lt;/AlternateText&gt;&#10;&lt;/Question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7"/>
  <p:tag name="TYPE" val="4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AND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Calculator]]&gt;&lt;/QuestionText&gt;&#10;  &lt;AlternateText Enabled=&quot;false&quot;&gt;&#10;    &lt;Line&gt;&lt;![CDATA[A]]&gt;&lt;/Line&gt;&#10;    &lt;Line&gt;&lt;![CDATA[B]]&gt;&lt;/Line&gt;&#10;    &lt;Line&gt;&lt;![CDATA[C]]&gt;&lt;/Line&gt;&#10;    &lt;Line&gt;&lt;![CDATA[D]]&gt;&lt;/Line&gt;&#10;    &lt;Line&gt;&lt;![CDATA[E]]&gt;&lt;/Line&gt;&#10;  &lt;/AlternateText&gt;&#10;&lt;/Question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5"/>
  <p:tag name="POINTS" val="1"/>
  <p:tag name="ANSWER" val="163.2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5"/>
  <p:tag name="POINTS" val="1"/>
  <p:tag name="ANSWER" val="84.3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5"/>
  <p:tag name="POINTS" val="1"/>
  <p:tag name="ANSWER" val="-1.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5"/>
  <p:tag name="POINTS" val="1"/>
  <p:tag name="ANSWER" val="9/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3"/>
  <p:tag name="POINTS" val="1"/>
  <p:tag name="ANSWER" val="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5"/>
  <p:tag name="POINTS" val="1"/>
  <p:tag name="ANSWER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7"/>
  <p:tag name="TYPE" val="5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AND&quot;&gt;&lt;![CDATA[C]]&gt;&lt;/Answer&gt;&#10;    &lt;Answer Points=&quot;1&quot; Flags=&quot;AND&quot;&gt;&lt;![CDATA[F]]&gt;&lt;/Answer&gt;&#10;  &lt;/AnswerData&gt;&#10;&lt;/AdvancedAnswer&gt;"/>
  <p:tag name="ANSWER" val="* C, F"/>
  <p:tag name="POINTS" val="1"/>
  <p:tag name="QUESTIONTEXT" val="&lt;QuestionTextInfo Enabled=&quot;false&quot;&gt;&#10;  &lt;QuestionText&gt;&lt;![CDATA[Neutral Calculator]]&gt;&lt;/QuestionText&gt;&#10;  &lt;AlternateText Enabled=&quot;false&quot;&gt;&#10;    &lt;Line&gt;&lt;![CDATA[A]]&gt;&lt;/Line&gt;&#10;    &lt;Line&gt;&lt;![CDATA[B]]&gt;&lt;/Line&gt;&#10;    &lt;Line&gt;&lt;![CDATA[C]]&gt;&lt;/Line&gt;&#10;    &lt;Line&gt;&lt;![CDATA[D]]&gt;&lt;/Line&gt;&#10;    &lt;Line&gt;&lt;![CDATA[E]]&gt;&lt;/Line&gt;&#10;    &lt;Line&gt;&lt;![CDATA[F]]&gt;&lt;/Line&gt;&#10;  &lt;/AlternateText&gt;&#10;&lt;/Question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5"/>
  <p:tag name="POINTS" val="1"/>
  <p:tag name="ANSWER" val="2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383</Words>
  <Application>Microsoft Office PowerPoint</Application>
  <PresentationFormat>On-screen Show (4:3)</PresentationFormat>
  <Paragraphs>253</Paragraphs>
  <Slides>109</Slides>
  <Notes>109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</vt:lpstr>
      <vt:lpstr>Calibri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Broward County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B. Kamay</dc:creator>
  <cp:lastModifiedBy>Kami M. Mclaughlin</cp:lastModifiedBy>
  <cp:revision>29</cp:revision>
  <dcterms:created xsi:type="dcterms:W3CDTF">2015-04-08T15:16:07Z</dcterms:created>
  <dcterms:modified xsi:type="dcterms:W3CDTF">2017-04-17T14:05:50Z</dcterms:modified>
</cp:coreProperties>
</file>