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 id="2147483650" r:id="rId3"/>
    <p:sldMasterId id="2147483651" r:id="rId4"/>
    <p:sldMasterId id="2147483652" r:id="rId5"/>
    <p:sldMasterId id="2147483653" r:id="rId6"/>
    <p:sldMasterId id="2147483654" r:id="rId7"/>
    <p:sldMasterId id="2147483655" r:id="rId8"/>
    <p:sldMasterId id="2147483656" r:id="rId9"/>
    <p:sldMasterId id="2147483657" r:id="rId10"/>
    <p:sldMasterId id="2147483658" r:id="rId11"/>
    <p:sldMasterId id="2147483659" r:id="rId12"/>
    <p:sldMasterId id="2147483660" r:id="rId13"/>
    <p:sldMasterId id="2147483661" r:id="rId14"/>
  </p:sldMasterIdLst>
  <p:notesMasterIdLst>
    <p:notesMasterId r:id="rId42"/>
  </p:notesMasterIdLst>
  <p:sldIdLst>
    <p:sldId id="256" r:id="rId15"/>
    <p:sldId id="257" r:id="rId16"/>
    <p:sldId id="258" r:id="rId17"/>
    <p:sldId id="259" r:id="rId18"/>
    <p:sldId id="261" r:id="rId19"/>
    <p:sldId id="262" r:id="rId20"/>
    <p:sldId id="260" r:id="rId21"/>
    <p:sldId id="263" r:id="rId22"/>
    <p:sldId id="264" r:id="rId23"/>
    <p:sldId id="281" r:id="rId24"/>
    <p:sldId id="279" r:id="rId25"/>
    <p:sldId id="276" r:id="rId26"/>
    <p:sldId id="284" r:id="rId27"/>
    <p:sldId id="278" r:id="rId28"/>
    <p:sldId id="282" r:id="rId29"/>
    <p:sldId id="265" r:id="rId30"/>
    <p:sldId id="267" r:id="rId31"/>
    <p:sldId id="268" r:id="rId32"/>
    <p:sldId id="269" r:id="rId33"/>
    <p:sldId id="280" r:id="rId34"/>
    <p:sldId id="283" r:id="rId35"/>
    <p:sldId id="270" r:id="rId36"/>
    <p:sldId id="271" r:id="rId37"/>
    <p:sldId id="272" r:id="rId38"/>
    <p:sldId id="273" r:id="rId39"/>
    <p:sldId id="274" r:id="rId40"/>
    <p:sldId id="275" r:id="rId41"/>
  </p:sldIdLst>
  <p:sldSz cx="13004800" cy="9753600"/>
  <p:notesSz cx="6858000" cy="9144000"/>
  <p:defaultTextStyle>
    <a:defPPr>
      <a:defRPr lang="en-US"/>
    </a:defPPr>
    <a:lvl1pPr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1pPr>
    <a:lvl2pPr marL="4572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2pPr>
    <a:lvl3pPr marL="9144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3pPr>
    <a:lvl4pPr marL="13716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4pPr>
    <a:lvl5pPr marL="1828800" algn="ctr" rtl="0" fontAlgn="base">
      <a:spcBef>
        <a:spcPct val="0"/>
      </a:spcBef>
      <a:spcAft>
        <a:spcPct val="0"/>
      </a:spcAft>
      <a:defRPr sz="4200" kern="1200">
        <a:solidFill>
          <a:srgbClr val="000000"/>
        </a:solidFill>
        <a:latin typeface="Gill Sans" charset="0"/>
        <a:ea typeface="ヒラギノ角ゴ ProN W3" charset="0"/>
        <a:cs typeface="ヒラギノ角ゴ ProN W3" charset="0"/>
        <a:sym typeface="Gill Sans" charset="0"/>
      </a:defRPr>
    </a:lvl5pPr>
    <a:lvl6pPr marL="2286000" algn="l" defTabSz="4572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6pPr>
    <a:lvl7pPr marL="2743200" algn="l" defTabSz="4572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7pPr>
    <a:lvl8pPr marL="3200400" algn="l" defTabSz="4572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8pPr>
    <a:lvl9pPr marL="3657600" algn="l" defTabSz="457200" rtl="0" eaLnBrk="1" latinLnBrk="0" hangingPunct="1">
      <a:defRPr sz="4200" kern="1200">
        <a:solidFill>
          <a:srgbClr val="000000"/>
        </a:solidFill>
        <a:latin typeface="Gill Sans" charset="0"/>
        <a:ea typeface="ヒラギノ角ゴ ProN W3" charset="0"/>
        <a:cs typeface="ヒラギノ角ゴ ProN W3" charset="0"/>
        <a:sym typeface="Gill Sans" charset="0"/>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0" d="100"/>
          <a:sy n="70" d="100"/>
        </p:scale>
        <p:origin x="1128" y="60"/>
      </p:cViewPr>
      <p:guideLst>
        <p:guide orient="horz" pos="3072"/>
        <p:guide pos="409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3" Type="http://schemas.openxmlformats.org/officeDocument/2006/relationships/slideMaster" Target="slideMasters/slideMaster3.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41"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CDA3AF5-3A4B-0B44-8D14-1727862A2D66}" type="datetimeFigureOut">
              <a:rPr lang="en-US" smtClean="0"/>
              <a:t>10/2/2017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F3ABE18-D5D1-F341-99CE-F33665F35D52}" type="slidenum">
              <a:rPr lang="en-US" smtClean="0"/>
              <a:t>‹#›</a:t>
            </a:fld>
            <a:endParaRPr lang="en-US"/>
          </a:p>
        </p:txBody>
      </p:sp>
    </p:spTree>
    <p:extLst>
      <p:ext uri="{BB962C8B-B14F-4D97-AF65-F5344CB8AC3E}">
        <p14:creationId xmlns:p14="http://schemas.microsoft.com/office/powerpoint/2010/main" val="419719479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Philip II’s friends or foes:</a:t>
            </a:r>
            <a:r>
              <a:rPr lang="en-US" baseline="0" dirty="0" smtClean="0"/>
              <a:t>  Ottomans?  The Dutch?  The duke of Alba?  Elizabeth II?  Henry of Navarre who becomes Henry IV?</a:t>
            </a:r>
            <a:endParaRPr lang="en-US" dirty="0"/>
          </a:p>
        </p:txBody>
      </p:sp>
      <p:sp>
        <p:nvSpPr>
          <p:cNvPr id="4" name="Slide Number Placeholder 3"/>
          <p:cNvSpPr>
            <a:spLocks noGrp="1"/>
          </p:cNvSpPr>
          <p:nvPr>
            <p:ph type="sldNum" sz="quarter" idx="10"/>
          </p:nvPr>
        </p:nvSpPr>
        <p:spPr/>
        <p:txBody>
          <a:bodyPr/>
          <a:lstStyle/>
          <a:p>
            <a:fld id="{0F3ABE18-D5D1-F341-99CE-F33665F35D52}" type="slidenum">
              <a:rPr lang="en-US" smtClean="0"/>
              <a:t>17</a:t>
            </a:fld>
            <a:endParaRPr lang="en-US"/>
          </a:p>
        </p:txBody>
      </p:sp>
    </p:spTree>
    <p:extLst>
      <p:ext uri="{BB962C8B-B14F-4D97-AF65-F5344CB8AC3E}">
        <p14:creationId xmlns:p14="http://schemas.microsoft.com/office/powerpoint/2010/main" val="12946690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8D584C9D-8507-1C42-92EB-0CA30CDE955D}" type="slidenum">
              <a:rPr lang="en-US"/>
              <a:pPr/>
              <a:t>‹#›</a:t>
            </a:fld>
            <a:endParaRPr lang="en-US"/>
          </a:p>
        </p:txBody>
      </p:sp>
    </p:spTree>
    <p:extLst>
      <p:ext uri="{BB962C8B-B14F-4D97-AF65-F5344CB8AC3E}">
        <p14:creationId xmlns:p14="http://schemas.microsoft.com/office/powerpoint/2010/main" val="3490861848"/>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9A437669-273B-CD4D-8F92-66BC9BCBB234}" type="slidenum">
              <a:rPr lang="en-US"/>
              <a:pPr/>
              <a:t>‹#›</a:t>
            </a:fld>
            <a:endParaRPr lang="en-US"/>
          </a:p>
        </p:txBody>
      </p:sp>
    </p:spTree>
    <p:extLst>
      <p:ext uri="{BB962C8B-B14F-4D97-AF65-F5344CB8AC3E}">
        <p14:creationId xmlns:p14="http://schemas.microsoft.com/office/powerpoint/2010/main" val="1669758804"/>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7F0E0A3D-9F43-3940-8F72-1C5DF9C8E279}" type="slidenum">
              <a:rPr lang="en-US"/>
              <a:pPr/>
              <a:t>‹#›</a:t>
            </a:fld>
            <a:endParaRPr lang="en-US"/>
          </a:p>
        </p:txBody>
      </p:sp>
    </p:spTree>
    <p:extLst>
      <p:ext uri="{BB962C8B-B14F-4D97-AF65-F5344CB8AC3E}">
        <p14:creationId xmlns:p14="http://schemas.microsoft.com/office/powerpoint/2010/main" val="3502498976"/>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8B920B5A-416A-0B49-AF4F-425D1274BA7C}" type="slidenum">
              <a:rPr lang="en-US"/>
              <a:pPr/>
              <a:t>‹#›</a:t>
            </a:fld>
            <a:endParaRPr lang="en-US"/>
          </a:p>
        </p:txBody>
      </p:sp>
    </p:spTree>
    <p:extLst>
      <p:ext uri="{BB962C8B-B14F-4D97-AF65-F5344CB8AC3E}">
        <p14:creationId xmlns:p14="http://schemas.microsoft.com/office/powerpoint/2010/main" val="2780807731"/>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C0512126-1501-7B42-ACF4-20D9CEC6DEB6}" type="slidenum">
              <a:rPr lang="en-US"/>
              <a:pPr/>
              <a:t>‹#›</a:t>
            </a:fld>
            <a:endParaRPr lang="en-US"/>
          </a:p>
        </p:txBody>
      </p:sp>
    </p:spTree>
    <p:extLst>
      <p:ext uri="{BB962C8B-B14F-4D97-AF65-F5344CB8AC3E}">
        <p14:creationId xmlns:p14="http://schemas.microsoft.com/office/powerpoint/2010/main" val="3237158431"/>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FFE9A42F-DA0A-D940-9EBB-0B33137D7009}" type="slidenum">
              <a:rPr lang="en-US"/>
              <a:pPr/>
              <a:t>‹#›</a:t>
            </a:fld>
            <a:endParaRPr lang="en-US"/>
          </a:p>
        </p:txBody>
      </p:sp>
    </p:spTree>
    <p:extLst>
      <p:ext uri="{BB962C8B-B14F-4D97-AF65-F5344CB8AC3E}">
        <p14:creationId xmlns:p14="http://schemas.microsoft.com/office/powerpoint/2010/main" val="152365243"/>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C4044D1E-AE32-D24B-A0E6-E48828040DD1}" type="slidenum">
              <a:rPr lang="en-US"/>
              <a:pPr/>
              <a:t>‹#›</a:t>
            </a:fld>
            <a:endParaRPr lang="en-US"/>
          </a:p>
        </p:txBody>
      </p:sp>
    </p:spTree>
    <p:extLst>
      <p:ext uri="{BB962C8B-B14F-4D97-AF65-F5344CB8AC3E}">
        <p14:creationId xmlns:p14="http://schemas.microsoft.com/office/powerpoint/2010/main" val="2246335380"/>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771681C1-04AB-1B45-9281-E4CBFDE57413}" type="slidenum">
              <a:rPr lang="en-US"/>
              <a:pPr/>
              <a:t>‹#›</a:t>
            </a:fld>
            <a:endParaRPr lang="en-US"/>
          </a:p>
        </p:txBody>
      </p:sp>
    </p:spTree>
    <p:extLst>
      <p:ext uri="{BB962C8B-B14F-4D97-AF65-F5344CB8AC3E}">
        <p14:creationId xmlns:p14="http://schemas.microsoft.com/office/powerpoint/2010/main" val="805704749"/>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2B8F6A24-6967-934F-B4AD-A21AB4A21A98}" type="slidenum">
              <a:rPr lang="en-US"/>
              <a:pPr/>
              <a:t>‹#›</a:t>
            </a:fld>
            <a:endParaRPr lang="en-US"/>
          </a:p>
        </p:txBody>
      </p:sp>
    </p:spTree>
    <p:extLst>
      <p:ext uri="{BB962C8B-B14F-4D97-AF65-F5344CB8AC3E}">
        <p14:creationId xmlns:p14="http://schemas.microsoft.com/office/powerpoint/2010/main" val="104272270"/>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2D73FD3C-351B-D14A-9D00-FD710BA9A0F2}" type="slidenum">
              <a:rPr lang="en-US"/>
              <a:pPr/>
              <a:t>‹#›</a:t>
            </a:fld>
            <a:endParaRPr lang="en-US"/>
          </a:p>
        </p:txBody>
      </p:sp>
    </p:spTree>
    <p:extLst>
      <p:ext uri="{BB962C8B-B14F-4D97-AF65-F5344CB8AC3E}">
        <p14:creationId xmlns:p14="http://schemas.microsoft.com/office/powerpoint/2010/main" val="1156018085"/>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B3A49B28-FACC-CE41-820B-410896F03A1D}" type="slidenum">
              <a:rPr lang="en-US"/>
              <a:pPr/>
              <a:t>‹#›</a:t>
            </a:fld>
            <a:endParaRPr lang="en-US"/>
          </a:p>
        </p:txBody>
      </p:sp>
    </p:spTree>
    <p:extLst>
      <p:ext uri="{BB962C8B-B14F-4D97-AF65-F5344CB8AC3E}">
        <p14:creationId xmlns:p14="http://schemas.microsoft.com/office/powerpoint/2010/main" val="1284814865"/>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5382A0CB-AF88-BE44-A173-7F2DE58D6AB4}" type="slidenum">
              <a:rPr lang="en-US"/>
              <a:pPr/>
              <a:t>‹#›</a:t>
            </a:fld>
            <a:endParaRPr lang="en-US"/>
          </a:p>
        </p:txBody>
      </p:sp>
    </p:spTree>
    <p:extLst>
      <p:ext uri="{BB962C8B-B14F-4D97-AF65-F5344CB8AC3E}">
        <p14:creationId xmlns:p14="http://schemas.microsoft.com/office/powerpoint/2010/main" val="928401109"/>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1638300"/>
            <a:ext cx="2616200" cy="452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1638300"/>
            <a:ext cx="7696200" cy="452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E7D37618-F46C-7842-AC1F-D40269D8ACBA}" type="slidenum">
              <a:rPr lang="en-US"/>
              <a:pPr/>
              <a:t>‹#›</a:t>
            </a:fld>
            <a:endParaRPr lang="en-US"/>
          </a:p>
        </p:txBody>
      </p:sp>
    </p:spTree>
    <p:extLst>
      <p:ext uri="{BB962C8B-B14F-4D97-AF65-F5344CB8AC3E}">
        <p14:creationId xmlns:p14="http://schemas.microsoft.com/office/powerpoint/2010/main" val="4208379237"/>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72C59682-6F3E-6840-9E17-A656B06FA952}" type="slidenum">
              <a:rPr lang="en-US"/>
              <a:pPr/>
              <a:t>‹#›</a:t>
            </a:fld>
            <a:endParaRPr lang="en-US"/>
          </a:p>
        </p:txBody>
      </p:sp>
    </p:spTree>
    <p:extLst>
      <p:ext uri="{BB962C8B-B14F-4D97-AF65-F5344CB8AC3E}">
        <p14:creationId xmlns:p14="http://schemas.microsoft.com/office/powerpoint/2010/main" val="1621326410"/>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5A655786-6742-224E-8A65-C743AA3D55B0}" type="slidenum">
              <a:rPr lang="en-US"/>
              <a:pPr/>
              <a:t>‹#›</a:t>
            </a:fld>
            <a:endParaRPr lang="en-US"/>
          </a:p>
        </p:txBody>
      </p:sp>
    </p:spTree>
    <p:extLst>
      <p:ext uri="{BB962C8B-B14F-4D97-AF65-F5344CB8AC3E}">
        <p14:creationId xmlns:p14="http://schemas.microsoft.com/office/powerpoint/2010/main" val="230507843"/>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8B6E6C4E-4AA6-7E4F-901A-97CB9A5A45F3}" type="slidenum">
              <a:rPr lang="en-US"/>
              <a:pPr/>
              <a:t>‹#›</a:t>
            </a:fld>
            <a:endParaRPr lang="en-US"/>
          </a:p>
        </p:txBody>
      </p:sp>
    </p:spTree>
    <p:extLst>
      <p:ext uri="{BB962C8B-B14F-4D97-AF65-F5344CB8AC3E}">
        <p14:creationId xmlns:p14="http://schemas.microsoft.com/office/powerpoint/2010/main" val="2207480499"/>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22C12B0E-662E-B549-B505-DDF27EE5332B}" type="slidenum">
              <a:rPr lang="en-US"/>
              <a:pPr/>
              <a:t>‹#›</a:t>
            </a:fld>
            <a:endParaRPr lang="en-US"/>
          </a:p>
        </p:txBody>
      </p:sp>
    </p:spTree>
    <p:extLst>
      <p:ext uri="{BB962C8B-B14F-4D97-AF65-F5344CB8AC3E}">
        <p14:creationId xmlns:p14="http://schemas.microsoft.com/office/powerpoint/2010/main" val="430214030"/>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86715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3B33C062-BC65-324C-A3E1-7D74E323B8D5}" type="slidenum">
              <a:rPr lang="en-US"/>
              <a:pPr/>
              <a:t>‹#›</a:t>
            </a:fld>
            <a:endParaRPr lang="en-US"/>
          </a:p>
        </p:txBody>
      </p:sp>
    </p:spTree>
    <p:extLst>
      <p:ext uri="{BB962C8B-B14F-4D97-AF65-F5344CB8AC3E}">
        <p14:creationId xmlns:p14="http://schemas.microsoft.com/office/powerpoint/2010/main" val="494770947"/>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36F24A1B-BD85-1742-8AAD-6745588F402B}" type="slidenum">
              <a:rPr lang="en-US"/>
              <a:pPr/>
              <a:t>‹#›</a:t>
            </a:fld>
            <a:endParaRPr lang="en-US"/>
          </a:p>
        </p:txBody>
      </p:sp>
    </p:spTree>
    <p:extLst>
      <p:ext uri="{BB962C8B-B14F-4D97-AF65-F5344CB8AC3E}">
        <p14:creationId xmlns:p14="http://schemas.microsoft.com/office/powerpoint/2010/main" val="758622939"/>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C663A708-2D20-034B-875C-50BA730E943E}" type="slidenum">
              <a:rPr lang="en-US"/>
              <a:pPr/>
              <a:t>‹#›</a:t>
            </a:fld>
            <a:endParaRPr lang="en-US"/>
          </a:p>
        </p:txBody>
      </p:sp>
    </p:spTree>
    <p:extLst>
      <p:ext uri="{BB962C8B-B14F-4D97-AF65-F5344CB8AC3E}">
        <p14:creationId xmlns:p14="http://schemas.microsoft.com/office/powerpoint/2010/main" val="2728474752"/>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F7C351B7-30A2-354D-B8D3-DD1D235BEC7E}" type="slidenum">
              <a:rPr lang="en-US"/>
              <a:pPr/>
              <a:t>‹#›</a:t>
            </a:fld>
            <a:endParaRPr lang="en-US"/>
          </a:p>
        </p:txBody>
      </p:sp>
    </p:spTree>
    <p:extLst>
      <p:ext uri="{BB962C8B-B14F-4D97-AF65-F5344CB8AC3E}">
        <p14:creationId xmlns:p14="http://schemas.microsoft.com/office/powerpoint/2010/main" val="883595898"/>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EE87B36E-3205-BA43-A9D1-2C23C2055AAA}" type="slidenum">
              <a:rPr lang="en-US"/>
              <a:pPr/>
              <a:t>‹#›</a:t>
            </a:fld>
            <a:endParaRPr lang="en-US"/>
          </a:p>
        </p:txBody>
      </p:sp>
    </p:spTree>
    <p:extLst>
      <p:ext uri="{BB962C8B-B14F-4D97-AF65-F5344CB8AC3E}">
        <p14:creationId xmlns:p14="http://schemas.microsoft.com/office/powerpoint/2010/main" val="1744743433"/>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985FC67D-9E04-F645-9215-08482B9624CE}" type="slidenum">
              <a:rPr lang="en-US"/>
              <a:pPr/>
              <a:t>‹#›</a:t>
            </a:fld>
            <a:endParaRPr lang="en-US"/>
          </a:p>
        </p:txBody>
      </p:sp>
    </p:spTree>
    <p:extLst>
      <p:ext uri="{BB962C8B-B14F-4D97-AF65-F5344CB8AC3E}">
        <p14:creationId xmlns:p14="http://schemas.microsoft.com/office/powerpoint/2010/main" val="2674495110"/>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A27007F3-20BF-FE45-9CCA-2F2608A535EA}" type="slidenum">
              <a:rPr lang="en-US"/>
              <a:pPr/>
              <a:t>‹#›</a:t>
            </a:fld>
            <a:endParaRPr lang="en-US"/>
          </a:p>
        </p:txBody>
      </p:sp>
    </p:spTree>
    <p:extLst>
      <p:ext uri="{BB962C8B-B14F-4D97-AF65-F5344CB8AC3E}">
        <p14:creationId xmlns:p14="http://schemas.microsoft.com/office/powerpoint/2010/main" val="1738312434"/>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5682D781-3212-E941-BC83-B095A64D4336}" type="slidenum">
              <a:rPr lang="en-US"/>
              <a:pPr/>
              <a:t>‹#›</a:t>
            </a:fld>
            <a:endParaRPr lang="en-US"/>
          </a:p>
        </p:txBody>
      </p:sp>
    </p:spTree>
    <p:extLst>
      <p:ext uri="{BB962C8B-B14F-4D97-AF65-F5344CB8AC3E}">
        <p14:creationId xmlns:p14="http://schemas.microsoft.com/office/powerpoint/2010/main" val="746814319"/>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21E546C1-B0A4-A04F-8B79-3683B8CCB3D7}" type="slidenum">
              <a:rPr lang="en-US"/>
              <a:pPr/>
              <a:t>‹#›</a:t>
            </a:fld>
            <a:endParaRPr lang="en-US"/>
          </a:p>
        </p:txBody>
      </p:sp>
    </p:spTree>
    <p:extLst>
      <p:ext uri="{BB962C8B-B14F-4D97-AF65-F5344CB8AC3E}">
        <p14:creationId xmlns:p14="http://schemas.microsoft.com/office/powerpoint/2010/main" val="3159287617"/>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9E77DA3D-4BB1-6A49-963E-7A02D67A2C45}" type="slidenum">
              <a:rPr lang="en-US"/>
              <a:pPr/>
              <a:t>‹#›</a:t>
            </a:fld>
            <a:endParaRPr lang="en-US"/>
          </a:p>
        </p:txBody>
      </p:sp>
    </p:spTree>
    <p:extLst>
      <p:ext uri="{BB962C8B-B14F-4D97-AF65-F5344CB8AC3E}">
        <p14:creationId xmlns:p14="http://schemas.microsoft.com/office/powerpoint/2010/main" val="739102998"/>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75B919E9-43A8-A546-8DE2-854EC0845CE6}" type="slidenum">
              <a:rPr lang="en-US"/>
              <a:pPr/>
              <a:t>‹#›</a:t>
            </a:fld>
            <a:endParaRPr lang="en-US"/>
          </a:p>
        </p:txBody>
      </p:sp>
    </p:spTree>
    <p:extLst>
      <p:ext uri="{BB962C8B-B14F-4D97-AF65-F5344CB8AC3E}">
        <p14:creationId xmlns:p14="http://schemas.microsoft.com/office/powerpoint/2010/main" val="2825727509"/>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D6C25ACC-7993-184B-89A2-DA2E67D660E9}" type="slidenum">
              <a:rPr lang="en-US"/>
              <a:pPr/>
              <a:t>‹#›</a:t>
            </a:fld>
            <a:endParaRPr lang="en-US"/>
          </a:p>
        </p:txBody>
      </p:sp>
    </p:spTree>
    <p:extLst>
      <p:ext uri="{BB962C8B-B14F-4D97-AF65-F5344CB8AC3E}">
        <p14:creationId xmlns:p14="http://schemas.microsoft.com/office/powerpoint/2010/main" val="3695190949"/>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1C067EDF-ADCC-E54F-A4FD-F60286A4B56E}" type="slidenum">
              <a:rPr lang="en-US"/>
              <a:pPr/>
              <a:t>‹#›</a:t>
            </a:fld>
            <a:endParaRPr lang="en-US"/>
          </a:p>
        </p:txBody>
      </p:sp>
    </p:spTree>
    <p:extLst>
      <p:ext uri="{BB962C8B-B14F-4D97-AF65-F5344CB8AC3E}">
        <p14:creationId xmlns:p14="http://schemas.microsoft.com/office/powerpoint/2010/main" val="1608655938"/>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5130B98C-2EDF-914A-95CA-43FD6499728C}" type="slidenum">
              <a:rPr lang="en-US"/>
              <a:pPr/>
              <a:t>‹#›</a:t>
            </a:fld>
            <a:endParaRPr lang="en-US"/>
          </a:p>
        </p:txBody>
      </p:sp>
    </p:spTree>
    <p:extLst>
      <p:ext uri="{BB962C8B-B14F-4D97-AF65-F5344CB8AC3E}">
        <p14:creationId xmlns:p14="http://schemas.microsoft.com/office/powerpoint/2010/main" val="3104022573"/>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CE9F6D9A-D86A-1A41-85B9-23907C22D323}" type="slidenum">
              <a:rPr lang="en-US"/>
              <a:pPr/>
              <a:t>‹#›</a:t>
            </a:fld>
            <a:endParaRPr lang="en-US"/>
          </a:p>
        </p:txBody>
      </p:sp>
    </p:spTree>
    <p:extLst>
      <p:ext uri="{BB962C8B-B14F-4D97-AF65-F5344CB8AC3E}">
        <p14:creationId xmlns:p14="http://schemas.microsoft.com/office/powerpoint/2010/main" val="897042586"/>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3A62A59F-ADA6-5D47-8E66-769A10249CE2}" type="slidenum">
              <a:rPr lang="en-US"/>
              <a:pPr/>
              <a:t>‹#›</a:t>
            </a:fld>
            <a:endParaRPr lang="en-US"/>
          </a:p>
        </p:txBody>
      </p:sp>
    </p:spTree>
    <p:extLst>
      <p:ext uri="{BB962C8B-B14F-4D97-AF65-F5344CB8AC3E}">
        <p14:creationId xmlns:p14="http://schemas.microsoft.com/office/powerpoint/2010/main" val="4025382443"/>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BE1F668F-DA1D-C04A-8B9A-686C288ACF6A}" type="slidenum">
              <a:rPr lang="en-US"/>
              <a:pPr/>
              <a:t>‹#›</a:t>
            </a:fld>
            <a:endParaRPr lang="en-US"/>
          </a:p>
        </p:txBody>
      </p:sp>
    </p:spTree>
    <p:extLst>
      <p:ext uri="{BB962C8B-B14F-4D97-AF65-F5344CB8AC3E}">
        <p14:creationId xmlns:p14="http://schemas.microsoft.com/office/powerpoint/2010/main" val="3703514783"/>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499C3CC8-4511-8B42-AE5A-80FCD91BBB3A}" type="slidenum">
              <a:rPr lang="en-US"/>
              <a:pPr/>
              <a:t>‹#›</a:t>
            </a:fld>
            <a:endParaRPr lang="en-US"/>
          </a:p>
        </p:txBody>
      </p:sp>
    </p:spTree>
    <p:extLst>
      <p:ext uri="{BB962C8B-B14F-4D97-AF65-F5344CB8AC3E}">
        <p14:creationId xmlns:p14="http://schemas.microsoft.com/office/powerpoint/2010/main" val="4288686238"/>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4E971EA5-19C1-3E4A-8554-7B244D91161C}" type="slidenum">
              <a:rPr lang="en-US"/>
              <a:pPr/>
              <a:t>‹#›</a:t>
            </a:fld>
            <a:endParaRPr lang="en-US"/>
          </a:p>
        </p:txBody>
      </p:sp>
    </p:spTree>
    <p:extLst>
      <p:ext uri="{BB962C8B-B14F-4D97-AF65-F5344CB8AC3E}">
        <p14:creationId xmlns:p14="http://schemas.microsoft.com/office/powerpoint/2010/main" val="2169305506"/>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20F35B39-CF3D-0E4D-9195-054AAF9981DB}" type="slidenum">
              <a:rPr lang="en-US"/>
              <a:pPr/>
              <a:t>‹#›</a:t>
            </a:fld>
            <a:endParaRPr lang="en-US"/>
          </a:p>
        </p:txBody>
      </p:sp>
    </p:spTree>
    <p:extLst>
      <p:ext uri="{BB962C8B-B14F-4D97-AF65-F5344CB8AC3E}">
        <p14:creationId xmlns:p14="http://schemas.microsoft.com/office/powerpoint/2010/main" val="4251512893"/>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08C7D26F-E4B8-3B46-9545-2081012FF310}" type="slidenum">
              <a:rPr lang="en-US"/>
              <a:pPr/>
              <a:t>‹#›</a:t>
            </a:fld>
            <a:endParaRPr lang="en-US"/>
          </a:p>
        </p:txBody>
      </p:sp>
    </p:spTree>
    <p:extLst>
      <p:ext uri="{BB962C8B-B14F-4D97-AF65-F5344CB8AC3E}">
        <p14:creationId xmlns:p14="http://schemas.microsoft.com/office/powerpoint/2010/main" val="435492016"/>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BA5942ED-EB16-9840-B2FD-C8E0BAB7B631}" type="slidenum">
              <a:rPr lang="en-US"/>
              <a:pPr/>
              <a:t>‹#›</a:t>
            </a:fld>
            <a:endParaRPr lang="en-US"/>
          </a:p>
        </p:txBody>
      </p:sp>
    </p:spTree>
    <p:extLst>
      <p:ext uri="{BB962C8B-B14F-4D97-AF65-F5344CB8AC3E}">
        <p14:creationId xmlns:p14="http://schemas.microsoft.com/office/powerpoint/2010/main" val="804070646"/>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358EC8A6-12F4-2941-8513-B36CEC98EC92}" type="slidenum">
              <a:rPr lang="en-US"/>
              <a:pPr/>
              <a:t>‹#›</a:t>
            </a:fld>
            <a:endParaRPr lang="en-US"/>
          </a:p>
        </p:txBody>
      </p:sp>
    </p:spTree>
    <p:extLst>
      <p:ext uri="{BB962C8B-B14F-4D97-AF65-F5344CB8AC3E}">
        <p14:creationId xmlns:p14="http://schemas.microsoft.com/office/powerpoint/2010/main" val="3463776009"/>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4F2FB047-2E85-BA46-93EE-E2340C1CCB14}" type="slidenum">
              <a:rPr lang="en-US"/>
              <a:pPr/>
              <a:t>‹#›</a:t>
            </a:fld>
            <a:endParaRPr lang="en-US"/>
          </a:p>
        </p:txBody>
      </p:sp>
    </p:spTree>
    <p:extLst>
      <p:ext uri="{BB962C8B-B14F-4D97-AF65-F5344CB8AC3E}">
        <p14:creationId xmlns:p14="http://schemas.microsoft.com/office/powerpoint/2010/main" val="342908044"/>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772400" y="2768600"/>
            <a:ext cx="19050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829800" y="2768600"/>
            <a:ext cx="19050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949D1A20-C716-374B-89E3-BB80A26AAF87}" type="slidenum">
              <a:rPr lang="en-US"/>
              <a:pPr/>
              <a:t>‹#›</a:t>
            </a:fld>
            <a:endParaRPr lang="en-US"/>
          </a:p>
        </p:txBody>
      </p:sp>
    </p:spTree>
    <p:extLst>
      <p:ext uri="{BB962C8B-B14F-4D97-AF65-F5344CB8AC3E}">
        <p14:creationId xmlns:p14="http://schemas.microsoft.com/office/powerpoint/2010/main" val="4129187407"/>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095CF511-C769-4E41-857F-0AC63D293D0D}" type="slidenum">
              <a:rPr lang="en-US"/>
              <a:pPr/>
              <a:t>‹#›</a:t>
            </a:fld>
            <a:endParaRPr lang="en-US"/>
          </a:p>
        </p:txBody>
      </p:sp>
    </p:spTree>
    <p:extLst>
      <p:ext uri="{BB962C8B-B14F-4D97-AF65-F5344CB8AC3E}">
        <p14:creationId xmlns:p14="http://schemas.microsoft.com/office/powerpoint/2010/main" val="3218162609"/>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FC9C929A-B0A2-C14D-99DE-E8CFD9142BEB}" type="slidenum">
              <a:rPr lang="en-US"/>
              <a:pPr/>
              <a:t>‹#›</a:t>
            </a:fld>
            <a:endParaRPr lang="en-US"/>
          </a:p>
        </p:txBody>
      </p:sp>
    </p:spTree>
    <p:extLst>
      <p:ext uri="{BB962C8B-B14F-4D97-AF65-F5344CB8AC3E}">
        <p14:creationId xmlns:p14="http://schemas.microsoft.com/office/powerpoint/2010/main" val="1386702510"/>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44EC40FD-7D12-C548-BB35-477B64A1B13D}" type="slidenum">
              <a:rPr lang="en-US"/>
              <a:pPr/>
              <a:t>‹#›</a:t>
            </a:fld>
            <a:endParaRPr lang="en-US"/>
          </a:p>
        </p:txBody>
      </p:sp>
    </p:spTree>
    <p:extLst>
      <p:ext uri="{BB962C8B-B14F-4D97-AF65-F5344CB8AC3E}">
        <p14:creationId xmlns:p14="http://schemas.microsoft.com/office/powerpoint/2010/main" val="275361739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142F6DB8-D650-0B48-87E5-5DC1E39975EF}" type="slidenum">
              <a:rPr lang="en-US"/>
              <a:pPr/>
              <a:t>‹#›</a:t>
            </a:fld>
            <a:endParaRPr lang="en-US"/>
          </a:p>
        </p:txBody>
      </p:sp>
    </p:spTree>
    <p:extLst>
      <p:ext uri="{BB962C8B-B14F-4D97-AF65-F5344CB8AC3E}">
        <p14:creationId xmlns:p14="http://schemas.microsoft.com/office/powerpoint/2010/main" val="1920527687"/>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4C5B44D1-6C18-1144-BF5C-DB4BD74EDD97}" type="slidenum">
              <a:rPr lang="en-US"/>
              <a:pPr/>
              <a:t>‹#›</a:t>
            </a:fld>
            <a:endParaRPr lang="en-US"/>
          </a:p>
        </p:txBody>
      </p:sp>
    </p:spTree>
    <p:extLst>
      <p:ext uri="{BB962C8B-B14F-4D97-AF65-F5344CB8AC3E}">
        <p14:creationId xmlns:p14="http://schemas.microsoft.com/office/powerpoint/2010/main" val="3620365819"/>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81966B13-7FCA-3F47-AD53-00C60CD0E4E8}" type="slidenum">
              <a:rPr lang="en-US"/>
              <a:pPr/>
              <a:t>‹#›</a:t>
            </a:fld>
            <a:endParaRPr lang="en-US"/>
          </a:p>
        </p:txBody>
      </p:sp>
    </p:spTree>
    <p:extLst>
      <p:ext uri="{BB962C8B-B14F-4D97-AF65-F5344CB8AC3E}">
        <p14:creationId xmlns:p14="http://schemas.microsoft.com/office/powerpoint/2010/main" val="698255055"/>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35FE6EDD-1E2A-C547-81E8-3365EA82A816}" type="slidenum">
              <a:rPr lang="en-US"/>
              <a:pPr/>
              <a:t>‹#›</a:t>
            </a:fld>
            <a:endParaRPr lang="en-US"/>
          </a:p>
        </p:txBody>
      </p:sp>
    </p:spTree>
    <p:extLst>
      <p:ext uri="{BB962C8B-B14F-4D97-AF65-F5344CB8AC3E}">
        <p14:creationId xmlns:p14="http://schemas.microsoft.com/office/powerpoint/2010/main" val="3006000550"/>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4F89458E-531A-3F47-BA00-E9068BAC7560}" type="slidenum">
              <a:rPr lang="en-US"/>
              <a:pPr/>
              <a:t>‹#›</a:t>
            </a:fld>
            <a:endParaRPr lang="en-US"/>
          </a:p>
        </p:txBody>
      </p:sp>
    </p:spTree>
    <p:extLst>
      <p:ext uri="{BB962C8B-B14F-4D97-AF65-F5344CB8AC3E}">
        <p14:creationId xmlns:p14="http://schemas.microsoft.com/office/powerpoint/2010/main" val="3247114896"/>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A6772479-F888-484A-9EC7-707F41968864}" type="slidenum">
              <a:rPr lang="en-US"/>
              <a:pPr/>
              <a:t>‹#›</a:t>
            </a:fld>
            <a:endParaRPr lang="en-US"/>
          </a:p>
        </p:txBody>
      </p:sp>
    </p:spTree>
    <p:extLst>
      <p:ext uri="{BB962C8B-B14F-4D97-AF65-F5344CB8AC3E}">
        <p14:creationId xmlns:p14="http://schemas.microsoft.com/office/powerpoint/2010/main" val="2309901292"/>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37566AD2-51DE-E94D-99CA-BB4CF819C422}" type="slidenum">
              <a:rPr lang="en-US"/>
              <a:pPr/>
              <a:t>‹#›</a:t>
            </a:fld>
            <a:endParaRPr lang="en-US"/>
          </a:p>
        </p:txBody>
      </p:sp>
    </p:spTree>
    <p:extLst>
      <p:ext uri="{BB962C8B-B14F-4D97-AF65-F5344CB8AC3E}">
        <p14:creationId xmlns:p14="http://schemas.microsoft.com/office/powerpoint/2010/main" val="1885287198"/>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031FE535-75BA-1D43-9CE0-6DAD688ED55E}" type="slidenum">
              <a:rPr lang="en-US"/>
              <a:pPr/>
              <a:t>‹#›</a:t>
            </a:fld>
            <a:endParaRPr lang="en-US"/>
          </a:p>
        </p:txBody>
      </p:sp>
    </p:spTree>
    <p:extLst>
      <p:ext uri="{BB962C8B-B14F-4D97-AF65-F5344CB8AC3E}">
        <p14:creationId xmlns:p14="http://schemas.microsoft.com/office/powerpoint/2010/main" val="2296942379"/>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86715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6ABB5BE9-30F5-3D49-BE37-E264F713FD7E}" type="slidenum">
              <a:rPr lang="en-US"/>
              <a:pPr/>
              <a:t>‹#›</a:t>
            </a:fld>
            <a:endParaRPr lang="en-US"/>
          </a:p>
        </p:txBody>
      </p:sp>
    </p:spTree>
    <p:extLst>
      <p:ext uri="{BB962C8B-B14F-4D97-AF65-F5344CB8AC3E}">
        <p14:creationId xmlns:p14="http://schemas.microsoft.com/office/powerpoint/2010/main" val="2837152988"/>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87B0943C-BAE5-844C-A833-C4040043AFFB}" type="slidenum">
              <a:rPr lang="en-US"/>
              <a:pPr/>
              <a:t>‹#›</a:t>
            </a:fld>
            <a:endParaRPr lang="en-US"/>
          </a:p>
        </p:txBody>
      </p:sp>
    </p:spTree>
    <p:extLst>
      <p:ext uri="{BB962C8B-B14F-4D97-AF65-F5344CB8AC3E}">
        <p14:creationId xmlns:p14="http://schemas.microsoft.com/office/powerpoint/2010/main" val="2197010480"/>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4EC271E3-766F-3D46-B9BB-007C3E3297E2}" type="slidenum">
              <a:rPr lang="en-US"/>
              <a:pPr/>
              <a:t>‹#›</a:t>
            </a:fld>
            <a:endParaRPr lang="en-US"/>
          </a:p>
        </p:txBody>
      </p:sp>
    </p:spTree>
    <p:extLst>
      <p:ext uri="{BB962C8B-B14F-4D97-AF65-F5344CB8AC3E}">
        <p14:creationId xmlns:p14="http://schemas.microsoft.com/office/powerpoint/2010/main" val="748950921"/>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D1DB997B-3CD8-4848-B0CF-7DFEFFF8B88F}" type="slidenum">
              <a:rPr lang="en-US"/>
              <a:pPr/>
              <a:t>‹#›</a:t>
            </a:fld>
            <a:endParaRPr lang="en-US"/>
          </a:p>
        </p:txBody>
      </p:sp>
    </p:spTree>
    <p:extLst>
      <p:ext uri="{BB962C8B-B14F-4D97-AF65-F5344CB8AC3E}">
        <p14:creationId xmlns:p14="http://schemas.microsoft.com/office/powerpoint/2010/main" val="26325700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34FA7FAF-CC74-C64A-8698-387C4A187F84}" type="slidenum">
              <a:rPr lang="en-US"/>
              <a:pPr/>
              <a:t>‹#›</a:t>
            </a:fld>
            <a:endParaRPr lang="en-US"/>
          </a:p>
        </p:txBody>
      </p:sp>
    </p:spTree>
    <p:extLst>
      <p:ext uri="{BB962C8B-B14F-4D97-AF65-F5344CB8AC3E}">
        <p14:creationId xmlns:p14="http://schemas.microsoft.com/office/powerpoint/2010/main" val="1914943185"/>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ABEE4299-0DAF-824F-A694-8066CCEDEEBE}" type="slidenum">
              <a:rPr lang="en-US"/>
              <a:pPr/>
              <a:t>‹#›</a:t>
            </a:fld>
            <a:endParaRPr lang="en-US"/>
          </a:p>
        </p:txBody>
      </p:sp>
    </p:spTree>
    <p:extLst>
      <p:ext uri="{BB962C8B-B14F-4D97-AF65-F5344CB8AC3E}">
        <p14:creationId xmlns:p14="http://schemas.microsoft.com/office/powerpoint/2010/main" val="4270326181"/>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86EC2213-8C38-8442-90D9-296957FBB923}" type="slidenum">
              <a:rPr lang="en-US"/>
              <a:pPr/>
              <a:t>‹#›</a:t>
            </a:fld>
            <a:endParaRPr lang="en-US"/>
          </a:p>
        </p:txBody>
      </p:sp>
    </p:spTree>
    <p:extLst>
      <p:ext uri="{BB962C8B-B14F-4D97-AF65-F5344CB8AC3E}">
        <p14:creationId xmlns:p14="http://schemas.microsoft.com/office/powerpoint/2010/main" val="290836687"/>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92D6A7AA-1CB5-F746-A540-EB2D0AC3F572}" type="slidenum">
              <a:rPr lang="en-US"/>
              <a:pPr/>
              <a:t>‹#›</a:t>
            </a:fld>
            <a:endParaRPr lang="en-US"/>
          </a:p>
        </p:txBody>
      </p:sp>
    </p:spTree>
    <p:extLst>
      <p:ext uri="{BB962C8B-B14F-4D97-AF65-F5344CB8AC3E}">
        <p14:creationId xmlns:p14="http://schemas.microsoft.com/office/powerpoint/2010/main" val="1932635131"/>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16D6F305-2692-E64C-A520-776409595A65}" type="slidenum">
              <a:rPr lang="en-US"/>
              <a:pPr/>
              <a:t>‹#›</a:t>
            </a:fld>
            <a:endParaRPr lang="en-US"/>
          </a:p>
        </p:txBody>
      </p:sp>
    </p:spTree>
    <p:extLst>
      <p:ext uri="{BB962C8B-B14F-4D97-AF65-F5344CB8AC3E}">
        <p14:creationId xmlns:p14="http://schemas.microsoft.com/office/powerpoint/2010/main" val="4097083307"/>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5C71AF0D-EDF2-4B44-A1C3-512B4A1DEEBC}" type="slidenum">
              <a:rPr lang="en-US"/>
              <a:pPr/>
              <a:t>‹#›</a:t>
            </a:fld>
            <a:endParaRPr lang="en-US"/>
          </a:p>
        </p:txBody>
      </p:sp>
    </p:spTree>
    <p:extLst>
      <p:ext uri="{BB962C8B-B14F-4D97-AF65-F5344CB8AC3E}">
        <p14:creationId xmlns:p14="http://schemas.microsoft.com/office/powerpoint/2010/main" val="1588116240"/>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DB7E4BF8-1195-E345-B442-DA546395F913}" type="slidenum">
              <a:rPr lang="en-US"/>
              <a:pPr/>
              <a:t>‹#›</a:t>
            </a:fld>
            <a:endParaRPr lang="en-US"/>
          </a:p>
        </p:txBody>
      </p:sp>
    </p:spTree>
    <p:extLst>
      <p:ext uri="{BB962C8B-B14F-4D97-AF65-F5344CB8AC3E}">
        <p14:creationId xmlns:p14="http://schemas.microsoft.com/office/powerpoint/2010/main" val="3623359219"/>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BB2F798-1B7E-204E-AFF2-8107339A9BEF}" type="slidenum">
              <a:rPr lang="en-US"/>
              <a:pPr/>
              <a:t>‹#›</a:t>
            </a:fld>
            <a:endParaRPr lang="en-US"/>
          </a:p>
        </p:txBody>
      </p:sp>
    </p:spTree>
    <p:extLst>
      <p:ext uri="{BB962C8B-B14F-4D97-AF65-F5344CB8AC3E}">
        <p14:creationId xmlns:p14="http://schemas.microsoft.com/office/powerpoint/2010/main" val="2274862360"/>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14E38680-2B82-4A4F-B2F6-228F80353A8F}" type="slidenum">
              <a:rPr lang="en-US"/>
              <a:pPr/>
              <a:t>‹#›</a:t>
            </a:fld>
            <a:endParaRPr lang="en-US"/>
          </a:p>
        </p:txBody>
      </p:sp>
    </p:spTree>
    <p:extLst>
      <p:ext uri="{BB962C8B-B14F-4D97-AF65-F5344CB8AC3E}">
        <p14:creationId xmlns:p14="http://schemas.microsoft.com/office/powerpoint/2010/main" val="22826067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3F68E750-4000-F64E-BA7A-17EBA49192E4}" type="slidenum">
              <a:rPr lang="en-US"/>
              <a:pPr/>
              <a:t>‹#›</a:t>
            </a:fld>
            <a:endParaRPr lang="en-US"/>
          </a:p>
        </p:txBody>
      </p:sp>
    </p:spTree>
    <p:extLst>
      <p:ext uri="{BB962C8B-B14F-4D97-AF65-F5344CB8AC3E}">
        <p14:creationId xmlns:p14="http://schemas.microsoft.com/office/powerpoint/2010/main" val="2757246285"/>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80B58E70-FAB2-0849-ADA3-C1FCD60DFC4F}" type="slidenum">
              <a:rPr lang="en-US"/>
              <a:pPr/>
              <a:t>‹#›</a:t>
            </a:fld>
            <a:endParaRPr lang="en-US"/>
          </a:p>
        </p:txBody>
      </p:sp>
    </p:spTree>
    <p:extLst>
      <p:ext uri="{BB962C8B-B14F-4D97-AF65-F5344CB8AC3E}">
        <p14:creationId xmlns:p14="http://schemas.microsoft.com/office/powerpoint/2010/main" val="1135243835"/>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95A7ACF5-F04A-644F-BA39-C86775C2CF40}" type="slidenum">
              <a:rPr lang="en-US"/>
              <a:pPr/>
              <a:t>‹#›</a:t>
            </a:fld>
            <a:endParaRPr lang="en-US"/>
          </a:p>
        </p:txBody>
      </p:sp>
    </p:spTree>
    <p:extLst>
      <p:ext uri="{BB962C8B-B14F-4D97-AF65-F5344CB8AC3E}">
        <p14:creationId xmlns:p14="http://schemas.microsoft.com/office/powerpoint/2010/main" val="3891486625"/>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344BD3D7-71F1-CE48-8D20-7958E335CEE3}" type="slidenum">
              <a:rPr lang="en-US"/>
              <a:pPr/>
              <a:t>‹#›</a:t>
            </a:fld>
            <a:endParaRPr lang="en-US"/>
          </a:p>
        </p:txBody>
      </p:sp>
    </p:spTree>
    <p:extLst>
      <p:ext uri="{BB962C8B-B14F-4D97-AF65-F5344CB8AC3E}">
        <p14:creationId xmlns:p14="http://schemas.microsoft.com/office/powerpoint/2010/main" val="4156655111"/>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D4A2158D-94D7-7E44-B20B-731F85B27AFB}" type="slidenum">
              <a:rPr lang="en-US"/>
              <a:pPr/>
              <a:t>‹#›</a:t>
            </a:fld>
            <a:endParaRPr lang="en-US"/>
          </a:p>
        </p:txBody>
      </p:sp>
    </p:spTree>
    <p:extLst>
      <p:ext uri="{BB962C8B-B14F-4D97-AF65-F5344CB8AC3E}">
        <p14:creationId xmlns:p14="http://schemas.microsoft.com/office/powerpoint/2010/main" val="207423829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9C21C22C-BCF6-0E4B-9AA0-A555ED5F699B}" type="slidenum">
              <a:rPr lang="en-US"/>
              <a:pPr/>
              <a:t>‹#›</a:t>
            </a:fld>
            <a:endParaRPr lang="en-US"/>
          </a:p>
        </p:txBody>
      </p:sp>
    </p:spTree>
    <p:extLst>
      <p:ext uri="{BB962C8B-B14F-4D97-AF65-F5344CB8AC3E}">
        <p14:creationId xmlns:p14="http://schemas.microsoft.com/office/powerpoint/2010/main" val="3389847230"/>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9253D4EE-A5C1-E949-BFCF-E5E849507A6F}" type="slidenum">
              <a:rPr lang="en-US"/>
              <a:pPr/>
              <a:t>‹#›</a:t>
            </a:fld>
            <a:endParaRPr lang="en-US"/>
          </a:p>
        </p:txBody>
      </p:sp>
    </p:spTree>
    <p:extLst>
      <p:ext uri="{BB962C8B-B14F-4D97-AF65-F5344CB8AC3E}">
        <p14:creationId xmlns:p14="http://schemas.microsoft.com/office/powerpoint/2010/main" val="428937562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67269D98-481F-A641-A3A8-782ED89BACA9}" type="slidenum">
              <a:rPr lang="en-US"/>
              <a:pPr/>
              <a:t>‹#›</a:t>
            </a:fld>
            <a:endParaRPr lang="en-US"/>
          </a:p>
        </p:txBody>
      </p:sp>
    </p:spTree>
    <p:extLst>
      <p:ext uri="{BB962C8B-B14F-4D97-AF65-F5344CB8AC3E}">
        <p14:creationId xmlns:p14="http://schemas.microsoft.com/office/powerpoint/2010/main" val="1480113710"/>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A3F24E51-3F65-2B4F-B9D6-73C2D7F8D33C}" type="slidenum">
              <a:rPr lang="en-US"/>
              <a:pPr/>
              <a:t>‹#›</a:t>
            </a:fld>
            <a:endParaRPr lang="en-US"/>
          </a:p>
        </p:txBody>
      </p:sp>
    </p:spTree>
    <p:extLst>
      <p:ext uri="{BB962C8B-B14F-4D97-AF65-F5344CB8AC3E}">
        <p14:creationId xmlns:p14="http://schemas.microsoft.com/office/powerpoint/2010/main" val="646222833"/>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3513A187-9004-484A-8345-7BE6D864F5EB}" type="slidenum">
              <a:rPr lang="en-US"/>
              <a:pPr/>
              <a:t>‹#›</a:t>
            </a:fld>
            <a:endParaRPr lang="en-US"/>
          </a:p>
        </p:txBody>
      </p:sp>
    </p:spTree>
    <p:extLst>
      <p:ext uri="{BB962C8B-B14F-4D97-AF65-F5344CB8AC3E}">
        <p14:creationId xmlns:p14="http://schemas.microsoft.com/office/powerpoint/2010/main" val="3308871486"/>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B84B3EA5-160B-B845-A406-72402543CD31}" type="slidenum">
              <a:rPr lang="en-US"/>
              <a:pPr/>
              <a:t>‹#›</a:t>
            </a:fld>
            <a:endParaRPr lang="en-US"/>
          </a:p>
        </p:txBody>
      </p:sp>
    </p:spTree>
    <p:extLst>
      <p:ext uri="{BB962C8B-B14F-4D97-AF65-F5344CB8AC3E}">
        <p14:creationId xmlns:p14="http://schemas.microsoft.com/office/powerpoint/2010/main" val="292058006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01FDB004-21C9-7A4D-A14D-57AEECE7A5D8}" type="slidenum">
              <a:rPr lang="en-US"/>
              <a:pPr/>
              <a:t>‹#›</a:t>
            </a:fld>
            <a:endParaRPr lang="en-US"/>
          </a:p>
        </p:txBody>
      </p:sp>
    </p:spTree>
    <p:extLst>
      <p:ext uri="{BB962C8B-B14F-4D97-AF65-F5344CB8AC3E}">
        <p14:creationId xmlns:p14="http://schemas.microsoft.com/office/powerpoint/2010/main" val="3244149544"/>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5071F94E-137E-754F-B6D6-AD3966C75C2E}" type="slidenum">
              <a:rPr lang="en-US"/>
              <a:pPr/>
              <a:t>‹#›</a:t>
            </a:fld>
            <a:endParaRPr lang="en-US"/>
          </a:p>
        </p:txBody>
      </p:sp>
    </p:spTree>
    <p:extLst>
      <p:ext uri="{BB962C8B-B14F-4D97-AF65-F5344CB8AC3E}">
        <p14:creationId xmlns:p14="http://schemas.microsoft.com/office/powerpoint/2010/main" val="91341368"/>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6DE92B99-5EAF-234B-80F1-DDBB2866CC23}" type="slidenum">
              <a:rPr lang="en-US"/>
              <a:pPr/>
              <a:t>‹#›</a:t>
            </a:fld>
            <a:endParaRPr lang="en-US"/>
          </a:p>
        </p:txBody>
      </p:sp>
    </p:spTree>
    <p:extLst>
      <p:ext uri="{BB962C8B-B14F-4D97-AF65-F5344CB8AC3E}">
        <p14:creationId xmlns:p14="http://schemas.microsoft.com/office/powerpoint/2010/main" val="820595286"/>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33C9A876-3742-F747-93BC-74AC863D61B8}" type="slidenum">
              <a:rPr lang="en-US"/>
              <a:pPr/>
              <a:t>‹#›</a:t>
            </a:fld>
            <a:endParaRPr lang="en-US"/>
          </a:p>
        </p:txBody>
      </p:sp>
    </p:spTree>
    <p:extLst>
      <p:ext uri="{BB962C8B-B14F-4D97-AF65-F5344CB8AC3E}">
        <p14:creationId xmlns:p14="http://schemas.microsoft.com/office/powerpoint/2010/main" val="2819637699"/>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4357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8624888"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FF537B39-06E6-1D42-AE90-FEC2126EFF9E}" type="slidenum">
              <a:rPr lang="en-US"/>
              <a:pPr/>
              <a:t>‹#›</a:t>
            </a:fld>
            <a:endParaRPr lang="en-US"/>
          </a:p>
        </p:txBody>
      </p:sp>
    </p:spTree>
    <p:extLst>
      <p:ext uri="{BB962C8B-B14F-4D97-AF65-F5344CB8AC3E}">
        <p14:creationId xmlns:p14="http://schemas.microsoft.com/office/powerpoint/2010/main" val="4015136223"/>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89FE7BD4-B8BD-8F49-8017-BF644AE1A02E}" type="slidenum">
              <a:rPr lang="en-US"/>
              <a:pPr/>
              <a:t>‹#›</a:t>
            </a:fld>
            <a:endParaRPr lang="en-US"/>
          </a:p>
        </p:txBody>
      </p:sp>
    </p:spTree>
    <p:extLst>
      <p:ext uri="{BB962C8B-B14F-4D97-AF65-F5344CB8AC3E}">
        <p14:creationId xmlns:p14="http://schemas.microsoft.com/office/powerpoint/2010/main" val="1217104820"/>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1556EBF4-C366-BF4B-B891-2C9FCE9BA88E}" type="slidenum">
              <a:rPr lang="en-US"/>
              <a:pPr/>
              <a:t>‹#›</a:t>
            </a:fld>
            <a:endParaRPr lang="en-US"/>
          </a:p>
        </p:txBody>
      </p:sp>
    </p:spTree>
    <p:extLst>
      <p:ext uri="{BB962C8B-B14F-4D97-AF65-F5344CB8AC3E}">
        <p14:creationId xmlns:p14="http://schemas.microsoft.com/office/powerpoint/2010/main" val="2413176646"/>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53B752F2-C681-104F-A0C6-A8084B043169}" type="slidenum">
              <a:rPr lang="en-US"/>
              <a:pPr/>
              <a:t>‹#›</a:t>
            </a:fld>
            <a:endParaRPr lang="en-US"/>
          </a:p>
        </p:txBody>
      </p:sp>
    </p:spTree>
    <p:extLst>
      <p:ext uri="{BB962C8B-B14F-4D97-AF65-F5344CB8AC3E}">
        <p14:creationId xmlns:p14="http://schemas.microsoft.com/office/powerpoint/2010/main" val="3055971359"/>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1270000" y="1270000"/>
            <a:ext cx="5156200" cy="721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1270000"/>
            <a:ext cx="5156200" cy="721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615B4614-4848-334F-8253-9A097C75E0F7}" type="slidenum">
              <a:rPr lang="en-US"/>
              <a:pPr/>
              <a:t>‹#›</a:t>
            </a:fld>
            <a:endParaRPr lang="en-US"/>
          </a:p>
        </p:txBody>
      </p:sp>
    </p:spTree>
    <p:extLst>
      <p:ext uri="{BB962C8B-B14F-4D97-AF65-F5344CB8AC3E}">
        <p14:creationId xmlns:p14="http://schemas.microsoft.com/office/powerpoint/2010/main" val="2297188278"/>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1F65F9EE-F70F-6C41-894D-AFF19FCA5D95}" type="slidenum">
              <a:rPr lang="en-US"/>
              <a:pPr/>
              <a:t>‹#›</a:t>
            </a:fld>
            <a:endParaRPr lang="en-US"/>
          </a:p>
        </p:txBody>
      </p:sp>
    </p:spTree>
    <p:extLst>
      <p:ext uri="{BB962C8B-B14F-4D97-AF65-F5344CB8AC3E}">
        <p14:creationId xmlns:p14="http://schemas.microsoft.com/office/powerpoint/2010/main" val="3800424370"/>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ABE016C3-B50F-2F44-8536-C0D7FDD76CD6}" type="slidenum">
              <a:rPr lang="en-US"/>
              <a:pPr/>
              <a:t>‹#›</a:t>
            </a:fld>
            <a:endParaRPr lang="en-US"/>
          </a:p>
        </p:txBody>
      </p:sp>
    </p:spTree>
    <p:extLst>
      <p:ext uri="{BB962C8B-B14F-4D97-AF65-F5344CB8AC3E}">
        <p14:creationId xmlns:p14="http://schemas.microsoft.com/office/powerpoint/2010/main" val="29198212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44F793B9-202C-4045-93FB-8F969691FDF9}" type="slidenum">
              <a:rPr lang="en-US"/>
              <a:pPr/>
              <a:t>‹#›</a:t>
            </a:fld>
            <a:endParaRPr lang="en-US"/>
          </a:p>
        </p:txBody>
      </p:sp>
    </p:spTree>
    <p:extLst>
      <p:ext uri="{BB962C8B-B14F-4D97-AF65-F5344CB8AC3E}">
        <p14:creationId xmlns:p14="http://schemas.microsoft.com/office/powerpoint/2010/main" val="3827166236"/>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253D39CF-E098-7B4D-8F6F-5E5A13D4AA61}" type="slidenum">
              <a:rPr lang="en-US"/>
              <a:pPr/>
              <a:t>‹#›</a:t>
            </a:fld>
            <a:endParaRPr lang="en-US"/>
          </a:p>
        </p:txBody>
      </p:sp>
    </p:spTree>
    <p:extLst>
      <p:ext uri="{BB962C8B-B14F-4D97-AF65-F5344CB8AC3E}">
        <p14:creationId xmlns:p14="http://schemas.microsoft.com/office/powerpoint/2010/main" val="3265155734"/>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B1AD4AB7-FDF4-E145-B9B4-7F8C159F06DF}" type="slidenum">
              <a:rPr lang="en-US"/>
              <a:pPr/>
              <a:t>‹#›</a:t>
            </a:fld>
            <a:endParaRPr lang="en-US"/>
          </a:p>
        </p:txBody>
      </p:sp>
    </p:spTree>
    <p:extLst>
      <p:ext uri="{BB962C8B-B14F-4D97-AF65-F5344CB8AC3E}">
        <p14:creationId xmlns:p14="http://schemas.microsoft.com/office/powerpoint/2010/main" val="1876568809"/>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2834E6EC-A8E2-CC44-9822-C2AAF067C77D}" type="slidenum">
              <a:rPr lang="en-US"/>
              <a:pPr/>
              <a:t>‹#›</a:t>
            </a:fld>
            <a:endParaRPr lang="en-US"/>
          </a:p>
        </p:txBody>
      </p:sp>
    </p:spTree>
    <p:extLst>
      <p:ext uri="{BB962C8B-B14F-4D97-AF65-F5344CB8AC3E}">
        <p14:creationId xmlns:p14="http://schemas.microsoft.com/office/powerpoint/2010/main" val="1322641974"/>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F7D8239F-EF58-FE46-86B9-DCB53BB0DBE9}" type="slidenum">
              <a:rPr lang="en-US"/>
              <a:pPr/>
              <a:t>‹#›</a:t>
            </a:fld>
            <a:endParaRPr lang="en-US"/>
          </a:p>
        </p:txBody>
      </p:sp>
    </p:spTree>
    <p:extLst>
      <p:ext uri="{BB962C8B-B14F-4D97-AF65-F5344CB8AC3E}">
        <p14:creationId xmlns:p14="http://schemas.microsoft.com/office/powerpoint/2010/main" val="74090399"/>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09307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390525"/>
            <a:ext cx="8624888" cy="80930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FEFD63AD-F258-4943-816F-F1CFD188D2AE}" type="slidenum">
              <a:rPr lang="en-US"/>
              <a:pPr/>
              <a:t>‹#›</a:t>
            </a:fld>
            <a:endParaRPr lang="en-US"/>
          </a:p>
        </p:txBody>
      </p:sp>
    </p:spTree>
    <p:extLst>
      <p:ext uri="{BB962C8B-B14F-4D97-AF65-F5344CB8AC3E}">
        <p14:creationId xmlns:p14="http://schemas.microsoft.com/office/powerpoint/2010/main" val="2734701778"/>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4C3BF0BD-EC93-744D-9229-2628F685C428}" type="slidenum">
              <a:rPr lang="en-US"/>
              <a:pPr/>
              <a:t>‹#›</a:t>
            </a:fld>
            <a:endParaRPr lang="en-US"/>
          </a:p>
        </p:txBody>
      </p:sp>
    </p:spTree>
    <p:extLst>
      <p:ext uri="{BB962C8B-B14F-4D97-AF65-F5344CB8AC3E}">
        <p14:creationId xmlns:p14="http://schemas.microsoft.com/office/powerpoint/2010/main" val="1651883202"/>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4AC9A47A-33A4-EF41-9C2A-BBB87097D844}" type="slidenum">
              <a:rPr lang="en-US"/>
              <a:pPr/>
              <a:t>‹#›</a:t>
            </a:fld>
            <a:endParaRPr lang="en-US"/>
          </a:p>
        </p:txBody>
      </p:sp>
    </p:spTree>
    <p:extLst>
      <p:ext uri="{BB962C8B-B14F-4D97-AF65-F5344CB8AC3E}">
        <p14:creationId xmlns:p14="http://schemas.microsoft.com/office/powerpoint/2010/main" val="3986071085"/>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2A072251-243F-C845-90DD-CC82E780B4F3}" type="slidenum">
              <a:rPr lang="en-US"/>
              <a:pPr/>
              <a:t>‹#›</a:t>
            </a:fld>
            <a:endParaRPr lang="en-US"/>
          </a:p>
        </p:txBody>
      </p:sp>
    </p:spTree>
    <p:extLst>
      <p:ext uri="{BB962C8B-B14F-4D97-AF65-F5344CB8AC3E}">
        <p14:creationId xmlns:p14="http://schemas.microsoft.com/office/powerpoint/2010/main" val="2785027636"/>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65FA5E93-0BBD-6948-B2A7-D13753E5DE0A}" type="slidenum">
              <a:rPr lang="en-US"/>
              <a:pPr/>
              <a:t>‹#›</a:t>
            </a:fld>
            <a:endParaRPr lang="en-US"/>
          </a:p>
        </p:txBody>
      </p:sp>
    </p:spTree>
    <p:extLst>
      <p:ext uri="{BB962C8B-B14F-4D97-AF65-F5344CB8AC3E}">
        <p14:creationId xmlns:p14="http://schemas.microsoft.com/office/powerpoint/2010/main" val="3707969483"/>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2573101F-35CD-804A-9D5D-E84CBA4B3226}" type="slidenum">
              <a:rPr lang="en-US"/>
              <a:pPr/>
              <a:t>‹#›</a:t>
            </a:fld>
            <a:endParaRPr lang="en-US"/>
          </a:p>
        </p:txBody>
      </p:sp>
    </p:spTree>
    <p:extLst>
      <p:ext uri="{BB962C8B-B14F-4D97-AF65-F5344CB8AC3E}">
        <p14:creationId xmlns:p14="http://schemas.microsoft.com/office/powerpoint/2010/main" val="414882074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1B8640FA-57FB-F64D-BA4E-A93233586DC6}" type="slidenum">
              <a:rPr lang="en-US"/>
              <a:pPr/>
              <a:t>‹#›</a:t>
            </a:fld>
            <a:endParaRPr lang="en-US"/>
          </a:p>
        </p:txBody>
      </p:sp>
    </p:spTree>
    <p:extLst>
      <p:ext uri="{BB962C8B-B14F-4D97-AF65-F5344CB8AC3E}">
        <p14:creationId xmlns:p14="http://schemas.microsoft.com/office/powerpoint/2010/main" val="1351132504"/>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36ACFD6A-462E-D049-839D-0BBAD382061F}" type="slidenum">
              <a:rPr lang="en-US"/>
              <a:pPr/>
              <a:t>‹#›</a:t>
            </a:fld>
            <a:endParaRPr lang="en-US"/>
          </a:p>
        </p:txBody>
      </p:sp>
    </p:spTree>
    <p:extLst>
      <p:ext uri="{BB962C8B-B14F-4D97-AF65-F5344CB8AC3E}">
        <p14:creationId xmlns:p14="http://schemas.microsoft.com/office/powerpoint/2010/main" val="4278132672"/>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448845B6-32C1-3046-BDBD-D4F7BFB013F7}" type="slidenum">
              <a:rPr lang="en-US"/>
              <a:pPr/>
              <a:t>‹#›</a:t>
            </a:fld>
            <a:endParaRPr lang="en-US"/>
          </a:p>
        </p:txBody>
      </p:sp>
    </p:spTree>
    <p:extLst>
      <p:ext uri="{BB962C8B-B14F-4D97-AF65-F5344CB8AC3E}">
        <p14:creationId xmlns:p14="http://schemas.microsoft.com/office/powerpoint/2010/main" val="1750083350"/>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BE381196-3522-A546-92D7-3F8FEFAF7904}" type="slidenum">
              <a:rPr lang="en-US"/>
              <a:pPr/>
              <a:t>‹#›</a:t>
            </a:fld>
            <a:endParaRPr lang="en-US"/>
          </a:p>
        </p:txBody>
      </p:sp>
    </p:spTree>
    <p:extLst>
      <p:ext uri="{BB962C8B-B14F-4D97-AF65-F5344CB8AC3E}">
        <p14:creationId xmlns:p14="http://schemas.microsoft.com/office/powerpoint/2010/main" val="2266522579"/>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F4B10D36-37F0-F14B-8307-9CEC2D32695D}" type="slidenum">
              <a:rPr lang="en-US"/>
              <a:pPr/>
              <a:t>‹#›</a:t>
            </a:fld>
            <a:endParaRPr lang="en-US"/>
          </a:p>
        </p:txBody>
      </p:sp>
    </p:spTree>
    <p:extLst>
      <p:ext uri="{BB962C8B-B14F-4D97-AF65-F5344CB8AC3E}">
        <p14:creationId xmlns:p14="http://schemas.microsoft.com/office/powerpoint/2010/main" val="1667851311"/>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4630A447-9155-FB42-BE6F-864BDDC69C27}" type="slidenum">
              <a:rPr lang="en-US"/>
              <a:pPr/>
              <a:t>‹#›</a:t>
            </a:fld>
            <a:endParaRPr lang="en-US"/>
          </a:p>
        </p:txBody>
      </p:sp>
    </p:spTree>
    <p:extLst>
      <p:ext uri="{BB962C8B-B14F-4D97-AF65-F5344CB8AC3E}">
        <p14:creationId xmlns:p14="http://schemas.microsoft.com/office/powerpoint/2010/main" val="3703564343"/>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7913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8624888" cy="67913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29223A66-73A4-8743-96F3-E7A1709184A0}" type="slidenum">
              <a:rPr lang="en-US"/>
              <a:pPr/>
              <a:t>‹#›</a:t>
            </a:fld>
            <a:endParaRPr lang="en-US"/>
          </a:p>
        </p:txBody>
      </p:sp>
    </p:spTree>
    <p:extLst>
      <p:ext uri="{BB962C8B-B14F-4D97-AF65-F5344CB8AC3E}">
        <p14:creationId xmlns:p14="http://schemas.microsoft.com/office/powerpoint/2010/main" val="3822508280"/>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58BE4248-18D2-304A-93E5-11BE38EB5CDB}" type="slidenum">
              <a:rPr lang="en-US"/>
              <a:pPr/>
              <a:t>‹#›</a:t>
            </a:fld>
            <a:endParaRPr lang="en-US"/>
          </a:p>
        </p:txBody>
      </p:sp>
    </p:spTree>
    <p:extLst>
      <p:ext uri="{BB962C8B-B14F-4D97-AF65-F5344CB8AC3E}">
        <p14:creationId xmlns:p14="http://schemas.microsoft.com/office/powerpoint/2010/main" val="695926460"/>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6A91EDC5-DE26-584B-A69B-46B1113DB34F}" type="slidenum">
              <a:rPr lang="en-US"/>
              <a:pPr/>
              <a:t>‹#›</a:t>
            </a:fld>
            <a:endParaRPr lang="en-US"/>
          </a:p>
        </p:txBody>
      </p:sp>
    </p:spTree>
    <p:extLst>
      <p:ext uri="{BB962C8B-B14F-4D97-AF65-F5344CB8AC3E}">
        <p14:creationId xmlns:p14="http://schemas.microsoft.com/office/powerpoint/2010/main" val="2986762984"/>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6204B9C6-FBC2-B74C-BE85-4A581B2AD265}" type="slidenum">
              <a:rPr lang="en-US"/>
              <a:pPr/>
              <a:t>‹#›</a:t>
            </a:fld>
            <a:endParaRPr lang="en-US"/>
          </a:p>
        </p:txBody>
      </p:sp>
    </p:spTree>
    <p:extLst>
      <p:ext uri="{BB962C8B-B14F-4D97-AF65-F5344CB8AC3E}">
        <p14:creationId xmlns:p14="http://schemas.microsoft.com/office/powerpoint/2010/main" val="4182245520"/>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7A79180C-2854-1B43-83C0-401671C56CAE}" type="slidenum">
              <a:rPr lang="en-US"/>
              <a:pPr/>
              <a:t>‹#›</a:t>
            </a:fld>
            <a:endParaRPr lang="en-US"/>
          </a:p>
        </p:txBody>
      </p:sp>
    </p:spTree>
    <p:extLst>
      <p:ext uri="{BB962C8B-B14F-4D97-AF65-F5344CB8AC3E}">
        <p14:creationId xmlns:p14="http://schemas.microsoft.com/office/powerpoint/2010/main" val="391053534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8CE46088-8E1B-BD4D-A134-4C4B3D514924}" type="slidenum">
              <a:rPr lang="en-US"/>
              <a:pPr/>
              <a:t>‹#›</a:t>
            </a:fld>
            <a:endParaRPr lang="en-US"/>
          </a:p>
        </p:txBody>
      </p:sp>
    </p:spTree>
    <p:extLst>
      <p:ext uri="{BB962C8B-B14F-4D97-AF65-F5344CB8AC3E}">
        <p14:creationId xmlns:p14="http://schemas.microsoft.com/office/powerpoint/2010/main" val="4080777283"/>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AC3D44CA-FB62-4348-A77F-13DCA2344BA6}" type="slidenum">
              <a:rPr lang="en-US"/>
              <a:pPr/>
              <a:t>‹#›</a:t>
            </a:fld>
            <a:endParaRPr lang="en-US"/>
          </a:p>
        </p:txBody>
      </p:sp>
    </p:spTree>
    <p:extLst>
      <p:ext uri="{BB962C8B-B14F-4D97-AF65-F5344CB8AC3E}">
        <p14:creationId xmlns:p14="http://schemas.microsoft.com/office/powerpoint/2010/main" val="2472237207"/>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8A2FCD6B-8E1B-A041-9036-FF9EFD0E4DBE}" type="slidenum">
              <a:rPr lang="en-US"/>
              <a:pPr/>
              <a:t>‹#›</a:t>
            </a:fld>
            <a:endParaRPr lang="en-US"/>
          </a:p>
        </p:txBody>
      </p:sp>
    </p:spTree>
    <p:extLst>
      <p:ext uri="{BB962C8B-B14F-4D97-AF65-F5344CB8AC3E}">
        <p14:creationId xmlns:p14="http://schemas.microsoft.com/office/powerpoint/2010/main" val="3374582067"/>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53B24AEE-AEAB-1242-9F7E-BF83E5D81756}" type="slidenum">
              <a:rPr lang="en-US"/>
              <a:pPr/>
              <a:t>‹#›</a:t>
            </a:fld>
            <a:endParaRPr lang="en-US"/>
          </a:p>
        </p:txBody>
      </p:sp>
    </p:spTree>
    <p:extLst>
      <p:ext uri="{BB962C8B-B14F-4D97-AF65-F5344CB8AC3E}">
        <p14:creationId xmlns:p14="http://schemas.microsoft.com/office/powerpoint/2010/main" val="1379739993"/>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44A70458-BC53-8E41-AD45-D222DDA11442}" type="slidenum">
              <a:rPr lang="en-US"/>
              <a:pPr/>
              <a:t>‹#›</a:t>
            </a:fld>
            <a:endParaRPr lang="en-US"/>
          </a:p>
        </p:txBody>
      </p:sp>
    </p:spTree>
    <p:extLst>
      <p:ext uri="{BB962C8B-B14F-4D97-AF65-F5344CB8AC3E}">
        <p14:creationId xmlns:p14="http://schemas.microsoft.com/office/powerpoint/2010/main" val="2712935849"/>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2666080C-EC1A-684D-A444-2337A09D977B}" type="slidenum">
              <a:rPr lang="en-US"/>
              <a:pPr/>
              <a:t>‹#›</a:t>
            </a:fld>
            <a:endParaRPr lang="en-US"/>
          </a:p>
        </p:txBody>
      </p:sp>
    </p:spTree>
    <p:extLst>
      <p:ext uri="{BB962C8B-B14F-4D97-AF65-F5344CB8AC3E}">
        <p14:creationId xmlns:p14="http://schemas.microsoft.com/office/powerpoint/2010/main" val="307838849"/>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A263DF95-7A3A-B443-858D-2FBD1F2EBAC2}" type="slidenum">
              <a:rPr lang="en-US"/>
              <a:pPr/>
              <a:t>‹#›</a:t>
            </a:fld>
            <a:endParaRPr lang="en-US"/>
          </a:p>
        </p:txBody>
      </p:sp>
    </p:spTree>
    <p:extLst>
      <p:ext uri="{BB962C8B-B14F-4D97-AF65-F5344CB8AC3E}">
        <p14:creationId xmlns:p14="http://schemas.microsoft.com/office/powerpoint/2010/main" val="646497635"/>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7913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8624888" cy="67913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C06EA1DB-275E-7047-AEFD-0844FD1F7DF2}" type="slidenum">
              <a:rPr lang="en-US"/>
              <a:pPr/>
              <a:t>‹#›</a:t>
            </a:fld>
            <a:endParaRPr lang="en-US"/>
          </a:p>
        </p:txBody>
      </p:sp>
    </p:spTree>
    <p:extLst>
      <p:ext uri="{BB962C8B-B14F-4D97-AF65-F5344CB8AC3E}">
        <p14:creationId xmlns:p14="http://schemas.microsoft.com/office/powerpoint/2010/main" val="184001809"/>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30B97827-B32E-6B47-A056-658A1055B289}" type="slidenum">
              <a:rPr lang="en-US"/>
              <a:pPr/>
              <a:t>‹#›</a:t>
            </a:fld>
            <a:endParaRPr lang="en-US"/>
          </a:p>
        </p:txBody>
      </p:sp>
    </p:spTree>
    <p:extLst>
      <p:ext uri="{BB962C8B-B14F-4D97-AF65-F5344CB8AC3E}">
        <p14:creationId xmlns:p14="http://schemas.microsoft.com/office/powerpoint/2010/main" val="1269773622"/>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201158D1-557C-2F41-878B-95E6E88334D1}" type="slidenum">
              <a:rPr lang="en-US"/>
              <a:pPr/>
              <a:t>‹#›</a:t>
            </a:fld>
            <a:endParaRPr lang="en-US"/>
          </a:p>
        </p:txBody>
      </p:sp>
    </p:spTree>
    <p:extLst>
      <p:ext uri="{BB962C8B-B14F-4D97-AF65-F5344CB8AC3E}">
        <p14:creationId xmlns:p14="http://schemas.microsoft.com/office/powerpoint/2010/main" val="1687529083"/>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8ED4EC0A-A316-194D-9ACC-299D816C647D}" type="slidenum">
              <a:rPr lang="en-US"/>
              <a:pPr/>
              <a:t>‹#›</a:t>
            </a:fld>
            <a:endParaRPr lang="en-US"/>
          </a:p>
        </p:txBody>
      </p:sp>
    </p:spTree>
    <p:extLst>
      <p:ext uri="{BB962C8B-B14F-4D97-AF65-F5344CB8AC3E}">
        <p14:creationId xmlns:p14="http://schemas.microsoft.com/office/powerpoint/2010/main" val="68753848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D14A3D1-980C-0D42-9AED-B36E4BD71F05}" type="slidenum">
              <a:rPr lang="en-US"/>
              <a:pPr/>
              <a:t>‹#›</a:t>
            </a:fld>
            <a:endParaRPr lang="en-US"/>
          </a:p>
        </p:txBody>
      </p:sp>
    </p:spTree>
    <p:extLst>
      <p:ext uri="{BB962C8B-B14F-4D97-AF65-F5344CB8AC3E}">
        <p14:creationId xmlns:p14="http://schemas.microsoft.com/office/powerpoint/2010/main" val="2762662450"/>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350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6449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E2826641-4489-9943-BDC9-9D3EF9E093D1}" type="slidenum">
              <a:rPr lang="en-US"/>
              <a:pPr/>
              <a:t>‹#›</a:t>
            </a:fld>
            <a:endParaRPr lang="en-US"/>
          </a:p>
        </p:txBody>
      </p:sp>
    </p:spTree>
    <p:extLst>
      <p:ext uri="{BB962C8B-B14F-4D97-AF65-F5344CB8AC3E}">
        <p14:creationId xmlns:p14="http://schemas.microsoft.com/office/powerpoint/2010/main" val="3299877090"/>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E39978E0-619E-FC4F-AEE4-FE287CD86774}" type="slidenum">
              <a:rPr lang="en-US"/>
              <a:pPr/>
              <a:t>‹#›</a:t>
            </a:fld>
            <a:endParaRPr lang="en-US"/>
          </a:p>
        </p:txBody>
      </p:sp>
    </p:spTree>
    <p:extLst>
      <p:ext uri="{BB962C8B-B14F-4D97-AF65-F5344CB8AC3E}">
        <p14:creationId xmlns:p14="http://schemas.microsoft.com/office/powerpoint/2010/main" val="1222730737"/>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F013F57E-D38E-9B42-889C-9F66626B8E2C}" type="slidenum">
              <a:rPr lang="en-US"/>
              <a:pPr/>
              <a:t>‹#›</a:t>
            </a:fld>
            <a:endParaRPr lang="en-US"/>
          </a:p>
        </p:txBody>
      </p:sp>
    </p:spTree>
    <p:extLst>
      <p:ext uri="{BB962C8B-B14F-4D97-AF65-F5344CB8AC3E}">
        <p14:creationId xmlns:p14="http://schemas.microsoft.com/office/powerpoint/2010/main" val="3639546632"/>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B9608B4F-7608-F84B-B9D6-61CF6D74ACAA}" type="slidenum">
              <a:rPr lang="en-US"/>
              <a:pPr/>
              <a:t>‹#›</a:t>
            </a:fld>
            <a:endParaRPr lang="en-US"/>
          </a:p>
        </p:txBody>
      </p:sp>
    </p:spTree>
    <p:extLst>
      <p:ext uri="{BB962C8B-B14F-4D97-AF65-F5344CB8AC3E}">
        <p14:creationId xmlns:p14="http://schemas.microsoft.com/office/powerpoint/2010/main" val="1498713342"/>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7B220419-BB27-CC49-8841-8799E1A489B5}" type="slidenum">
              <a:rPr lang="en-US"/>
              <a:pPr/>
              <a:t>‹#›</a:t>
            </a:fld>
            <a:endParaRPr lang="en-US"/>
          </a:p>
        </p:txBody>
      </p:sp>
    </p:spTree>
    <p:extLst>
      <p:ext uri="{BB962C8B-B14F-4D97-AF65-F5344CB8AC3E}">
        <p14:creationId xmlns:p14="http://schemas.microsoft.com/office/powerpoint/2010/main" val="276433018"/>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2CB440A7-FE12-A348-898F-DB5EB92175A9}" type="slidenum">
              <a:rPr lang="en-US"/>
              <a:pPr/>
              <a:t>‹#›</a:t>
            </a:fld>
            <a:endParaRPr lang="en-US"/>
          </a:p>
        </p:txBody>
      </p:sp>
    </p:spTree>
    <p:extLst>
      <p:ext uri="{BB962C8B-B14F-4D97-AF65-F5344CB8AC3E}">
        <p14:creationId xmlns:p14="http://schemas.microsoft.com/office/powerpoint/2010/main" val="2225881823"/>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2752CF7F-DFC8-0C4D-890D-D8C4FDB21EC5}" type="slidenum">
              <a:rPr lang="en-US"/>
              <a:pPr/>
              <a:t>‹#›</a:t>
            </a:fld>
            <a:endParaRPr lang="en-US"/>
          </a:p>
        </p:txBody>
      </p:sp>
    </p:spTree>
    <p:extLst>
      <p:ext uri="{BB962C8B-B14F-4D97-AF65-F5344CB8AC3E}">
        <p14:creationId xmlns:p14="http://schemas.microsoft.com/office/powerpoint/2010/main" val="548122547"/>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035550" y="1409700"/>
            <a:ext cx="1466850" cy="668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35000" y="1409700"/>
            <a:ext cx="4248150" cy="668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49CC4E70-1EE0-0B4C-BA1D-EF318064918D}" type="slidenum">
              <a:rPr lang="en-US"/>
              <a:pPr/>
              <a:t>‹#›</a:t>
            </a:fld>
            <a:endParaRPr lang="en-US"/>
          </a:p>
        </p:txBody>
      </p:sp>
    </p:spTree>
    <p:extLst>
      <p:ext uri="{BB962C8B-B14F-4D97-AF65-F5344CB8AC3E}">
        <p14:creationId xmlns:p14="http://schemas.microsoft.com/office/powerpoint/2010/main" val="625351375"/>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7DAF6C02-4000-6949-B500-FAB6FCBCF8F5}" type="slidenum">
              <a:rPr lang="en-US"/>
              <a:pPr/>
              <a:t>‹#›</a:t>
            </a:fld>
            <a:endParaRPr lang="en-US"/>
          </a:p>
        </p:txBody>
      </p:sp>
    </p:spTree>
    <p:extLst>
      <p:ext uri="{BB962C8B-B14F-4D97-AF65-F5344CB8AC3E}">
        <p14:creationId xmlns:p14="http://schemas.microsoft.com/office/powerpoint/2010/main" val="2978888651"/>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0132A6A9-BC8A-6049-B692-4048AE321F18}" type="slidenum">
              <a:rPr lang="en-US"/>
              <a:pPr/>
              <a:t>‹#›</a:t>
            </a:fld>
            <a:endParaRPr lang="en-US"/>
          </a:p>
        </p:txBody>
      </p:sp>
    </p:spTree>
    <p:extLst>
      <p:ext uri="{BB962C8B-B14F-4D97-AF65-F5344CB8AC3E}">
        <p14:creationId xmlns:p14="http://schemas.microsoft.com/office/powerpoint/2010/main" val="3767258482"/>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6823456E-3B28-7E42-9CBF-3DA60BDF019A}" type="slidenum">
              <a:rPr lang="en-US"/>
              <a:pPr/>
              <a:t>‹#›</a:t>
            </a:fld>
            <a:endParaRPr lang="en-US"/>
          </a:p>
        </p:txBody>
      </p:sp>
    </p:spTree>
    <p:extLst>
      <p:ext uri="{BB962C8B-B14F-4D97-AF65-F5344CB8AC3E}">
        <p14:creationId xmlns:p14="http://schemas.microsoft.com/office/powerpoint/2010/main" val="596868406"/>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BE711526-3906-1D47-9C50-A5B93A315145}" type="slidenum">
              <a:rPr lang="en-US"/>
              <a:pPr/>
              <a:t>‹#›</a:t>
            </a:fld>
            <a:endParaRPr lang="en-US"/>
          </a:p>
        </p:txBody>
      </p:sp>
    </p:spTree>
    <p:extLst>
      <p:ext uri="{BB962C8B-B14F-4D97-AF65-F5344CB8AC3E}">
        <p14:creationId xmlns:p14="http://schemas.microsoft.com/office/powerpoint/2010/main" val="2085420568"/>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350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6449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9403D616-2396-684A-ABD4-5E1F6365DAA8}" type="slidenum">
              <a:rPr lang="en-US"/>
              <a:pPr/>
              <a:t>‹#›</a:t>
            </a:fld>
            <a:endParaRPr lang="en-US"/>
          </a:p>
        </p:txBody>
      </p:sp>
    </p:spTree>
    <p:extLst>
      <p:ext uri="{BB962C8B-B14F-4D97-AF65-F5344CB8AC3E}">
        <p14:creationId xmlns:p14="http://schemas.microsoft.com/office/powerpoint/2010/main" val="1242886940"/>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60480315-5DDC-AB4C-9CE7-77D283AFA1F7}" type="slidenum">
              <a:rPr lang="en-US"/>
              <a:pPr/>
              <a:t>‹#›</a:t>
            </a:fld>
            <a:endParaRPr lang="en-US"/>
          </a:p>
        </p:txBody>
      </p:sp>
    </p:spTree>
    <p:extLst>
      <p:ext uri="{BB962C8B-B14F-4D97-AF65-F5344CB8AC3E}">
        <p14:creationId xmlns:p14="http://schemas.microsoft.com/office/powerpoint/2010/main" val="3645675266"/>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CF3BCF0E-4620-FF4A-80E9-3523764728FB}" type="slidenum">
              <a:rPr lang="en-US"/>
              <a:pPr/>
              <a:t>‹#›</a:t>
            </a:fld>
            <a:endParaRPr lang="en-US"/>
          </a:p>
        </p:txBody>
      </p:sp>
    </p:spTree>
    <p:extLst>
      <p:ext uri="{BB962C8B-B14F-4D97-AF65-F5344CB8AC3E}">
        <p14:creationId xmlns:p14="http://schemas.microsoft.com/office/powerpoint/2010/main" val="2249181404"/>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5F638D45-A742-8244-88F4-2ECCDB2BA569}" type="slidenum">
              <a:rPr lang="en-US"/>
              <a:pPr/>
              <a:t>‹#›</a:t>
            </a:fld>
            <a:endParaRPr lang="en-US"/>
          </a:p>
        </p:txBody>
      </p:sp>
    </p:spTree>
    <p:extLst>
      <p:ext uri="{BB962C8B-B14F-4D97-AF65-F5344CB8AC3E}">
        <p14:creationId xmlns:p14="http://schemas.microsoft.com/office/powerpoint/2010/main" val="1471758197"/>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69A48AC9-05E6-5E4A-9B18-460A4D4EB046}" type="slidenum">
              <a:rPr lang="en-US"/>
              <a:pPr/>
              <a:t>‹#›</a:t>
            </a:fld>
            <a:endParaRPr lang="en-US"/>
          </a:p>
        </p:txBody>
      </p:sp>
    </p:spTree>
    <p:extLst>
      <p:ext uri="{BB962C8B-B14F-4D97-AF65-F5344CB8AC3E}">
        <p14:creationId xmlns:p14="http://schemas.microsoft.com/office/powerpoint/2010/main" val="1899046900"/>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E21A8973-0397-DD42-A3F2-7EE8E3BCF150}" type="slidenum">
              <a:rPr lang="en-US"/>
              <a:pPr/>
              <a:t>‹#›</a:t>
            </a:fld>
            <a:endParaRPr lang="en-US"/>
          </a:p>
        </p:txBody>
      </p:sp>
    </p:spTree>
    <p:extLst>
      <p:ext uri="{BB962C8B-B14F-4D97-AF65-F5344CB8AC3E}">
        <p14:creationId xmlns:p14="http://schemas.microsoft.com/office/powerpoint/2010/main" val="1637721504"/>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650F2B45-BBBF-F14F-A688-9CD876F16B4E}" type="slidenum">
              <a:rPr lang="en-US"/>
              <a:pPr/>
              <a:t>‹#›</a:t>
            </a:fld>
            <a:endParaRPr lang="en-US"/>
          </a:p>
        </p:txBody>
      </p:sp>
    </p:spTree>
    <p:extLst>
      <p:ext uri="{BB962C8B-B14F-4D97-AF65-F5344CB8AC3E}">
        <p14:creationId xmlns:p14="http://schemas.microsoft.com/office/powerpoint/2010/main" val="2797578723"/>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035550" y="1409700"/>
            <a:ext cx="1466850" cy="668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35000" y="1409700"/>
            <a:ext cx="4248150" cy="668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8C87FD2D-CD8F-7F46-B1FE-A3124BA74292}" type="slidenum">
              <a:rPr lang="en-US"/>
              <a:pPr/>
              <a:t>‹#›</a:t>
            </a:fld>
            <a:endParaRPr lang="en-US"/>
          </a:p>
        </p:txBody>
      </p:sp>
    </p:spTree>
    <p:extLst>
      <p:ext uri="{BB962C8B-B14F-4D97-AF65-F5344CB8AC3E}">
        <p14:creationId xmlns:p14="http://schemas.microsoft.com/office/powerpoint/2010/main" val="441677984"/>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A67EB6F5-74CB-FC4F-9231-A374DB294563}" type="slidenum">
              <a:rPr lang="en-US"/>
              <a:pPr/>
              <a:t>‹#›</a:t>
            </a:fld>
            <a:endParaRPr lang="en-US"/>
          </a:p>
        </p:txBody>
      </p:sp>
    </p:spTree>
    <p:extLst>
      <p:ext uri="{BB962C8B-B14F-4D97-AF65-F5344CB8AC3E}">
        <p14:creationId xmlns:p14="http://schemas.microsoft.com/office/powerpoint/2010/main" val="2942089222"/>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7AA06E2E-41EE-5A4D-B95D-A414BEA40D9E}" type="slidenum">
              <a:rPr lang="en-US"/>
              <a:pPr/>
              <a:t>‹#›</a:t>
            </a:fld>
            <a:endParaRPr lang="en-US"/>
          </a:p>
        </p:txBody>
      </p:sp>
    </p:spTree>
    <p:extLst>
      <p:ext uri="{BB962C8B-B14F-4D97-AF65-F5344CB8AC3E}">
        <p14:creationId xmlns:p14="http://schemas.microsoft.com/office/powerpoint/2010/main" val="3679017746"/>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D62A09FB-9F1A-904D-9003-59868A9B4187}" type="slidenum">
              <a:rPr lang="en-US"/>
              <a:pPr/>
              <a:t>‹#›</a:t>
            </a:fld>
            <a:endParaRPr lang="en-US"/>
          </a:p>
        </p:txBody>
      </p:sp>
    </p:spTree>
    <p:extLst>
      <p:ext uri="{BB962C8B-B14F-4D97-AF65-F5344CB8AC3E}">
        <p14:creationId xmlns:p14="http://schemas.microsoft.com/office/powerpoint/2010/main" val="2629143556"/>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BBD406A7-3F45-864A-974A-9A559DFD99E8}" type="slidenum">
              <a:rPr lang="en-US"/>
              <a:pPr/>
              <a:t>‹#›</a:t>
            </a:fld>
            <a:endParaRPr lang="en-US"/>
          </a:p>
        </p:txBody>
      </p:sp>
    </p:spTree>
    <p:extLst>
      <p:ext uri="{BB962C8B-B14F-4D97-AF65-F5344CB8AC3E}">
        <p14:creationId xmlns:p14="http://schemas.microsoft.com/office/powerpoint/2010/main" val="3866747538"/>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FB8ADE06-D16B-B34D-8094-98D2B2E14C92}" type="slidenum">
              <a:rPr lang="en-US"/>
              <a:pPr/>
              <a:t>‹#›</a:t>
            </a:fld>
            <a:endParaRPr lang="en-US"/>
          </a:p>
        </p:txBody>
      </p:sp>
    </p:spTree>
    <p:extLst>
      <p:ext uri="{BB962C8B-B14F-4D97-AF65-F5344CB8AC3E}">
        <p14:creationId xmlns:p14="http://schemas.microsoft.com/office/powerpoint/2010/main" val="621941395"/>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BEFF495B-6162-1E43-9A7F-02E7F3080D3C}" type="slidenum">
              <a:rPr lang="en-US"/>
              <a:pPr/>
              <a:t>‹#›</a:t>
            </a:fld>
            <a:endParaRPr lang="en-US"/>
          </a:p>
        </p:txBody>
      </p:sp>
    </p:spTree>
    <p:extLst>
      <p:ext uri="{BB962C8B-B14F-4D97-AF65-F5344CB8AC3E}">
        <p14:creationId xmlns:p14="http://schemas.microsoft.com/office/powerpoint/2010/main" val="1804943654"/>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23762414-F6B6-6F4F-A389-4F382C336AE8}" type="slidenum">
              <a:rPr lang="en-US"/>
              <a:pPr/>
              <a:t>‹#›</a:t>
            </a:fld>
            <a:endParaRPr lang="en-US"/>
          </a:p>
        </p:txBody>
      </p:sp>
    </p:spTree>
    <p:extLst>
      <p:ext uri="{BB962C8B-B14F-4D97-AF65-F5344CB8AC3E}">
        <p14:creationId xmlns:p14="http://schemas.microsoft.com/office/powerpoint/2010/main" val="4291840976"/>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4C55BAC1-452A-9745-92AE-0BA634D558CB}" type="slidenum">
              <a:rPr lang="en-US"/>
              <a:pPr/>
              <a:t>‹#›</a:t>
            </a:fld>
            <a:endParaRPr lang="en-US"/>
          </a:p>
        </p:txBody>
      </p:sp>
    </p:spTree>
    <p:extLst>
      <p:ext uri="{BB962C8B-B14F-4D97-AF65-F5344CB8AC3E}">
        <p14:creationId xmlns:p14="http://schemas.microsoft.com/office/powerpoint/2010/main" val="1283801966"/>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695435A8-E66D-CE4F-83CA-27CD9E672397}" type="slidenum">
              <a:rPr lang="en-US"/>
              <a:pPr/>
              <a:t>‹#›</a:t>
            </a:fld>
            <a:endParaRPr lang="en-US"/>
          </a:p>
        </p:txBody>
      </p:sp>
    </p:spTree>
    <p:extLst>
      <p:ext uri="{BB962C8B-B14F-4D97-AF65-F5344CB8AC3E}">
        <p14:creationId xmlns:p14="http://schemas.microsoft.com/office/powerpoint/2010/main" val="4134238087"/>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A75BA730-DE7D-4D41-AF00-614594AB7FD4}" type="slidenum">
              <a:rPr lang="en-US"/>
              <a:pPr/>
              <a:t>‹#›</a:t>
            </a:fld>
            <a:endParaRPr lang="en-US"/>
          </a:p>
        </p:txBody>
      </p:sp>
    </p:spTree>
    <p:extLst>
      <p:ext uri="{BB962C8B-B14F-4D97-AF65-F5344CB8AC3E}">
        <p14:creationId xmlns:p14="http://schemas.microsoft.com/office/powerpoint/2010/main" val="2686668938"/>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5792DF4C-0964-4149-ACEA-D4BB3D2B609A}" type="slidenum">
              <a:rPr lang="en-US"/>
              <a:pPr/>
              <a:t>‹#›</a:t>
            </a:fld>
            <a:endParaRPr lang="en-US"/>
          </a:p>
        </p:txBody>
      </p:sp>
    </p:spTree>
    <p:extLst>
      <p:ext uri="{BB962C8B-B14F-4D97-AF65-F5344CB8AC3E}">
        <p14:creationId xmlns:p14="http://schemas.microsoft.com/office/powerpoint/2010/main" val="3670882413"/>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54000"/>
            <a:ext cx="2925762" cy="8458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54000"/>
            <a:ext cx="8624888" cy="84582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EB74F167-DDF3-3140-8994-054C9197F5A4}" type="slidenum">
              <a:rPr lang="en-US"/>
              <a:pPr/>
              <a:t>‹#›</a:t>
            </a:fld>
            <a:endParaRPr lang="en-US"/>
          </a:p>
        </p:txBody>
      </p:sp>
    </p:spTree>
    <p:extLst>
      <p:ext uri="{BB962C8B-B14F-4D97-AF65-F5344CB8AC3E}">
        <p14:creationId xmlns:p14="http://schemas.microsoft.com/office/powerpoint/2010/main" val="95274228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body" idx="1"/>
          </p:nvPr>
        </p:nvSpPr>
        <p:spPr bwMode="auto">
          <a:xfrm>
            <a:off x="1270000" y="5029200"/>
            <a:ext cx="10464800" cy="1130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1026" name="Rectangle 2"/>
          <p:cNvSpPr>
            <a:spLocks noGrp="1" noChangeArrowheads="1"/>
          </p:cNvSpPr>
          <p:nvPr>
            <p:ph type="title"/>
          </p:nvPr>
        </p:nvSpPr>
        <p:spPr bwMode="auto">
          <a:xfrm>
            <a:off x="1270000" y="1638300"/>
            <a:ext cx="10464800" cy="3302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
        <p:nvSpPr>
          <p:cNvPr id="1027" name="Text Box 3"/>
          <p:cNvSpPr txBox="1">
            <a:spLocks noGrp="1" noChangeArrowheads="1"/>
          </p:cNvSpPr>
          <p:nvPr>
            <p:ph type="sldNum" sz="quarter" idx="4"/>
          </p:nvPr>
        </p:nvSpPr>
        <p:spPr bwMode="auto">
          <a:xfrm>
            <a:off x="6324600" y="9258300"/>
            <a:ext cx="342900" cy="368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ＭＳ Ｐゴシック" charset="0"/>
                <a:cs typeface="Gill Sans" charset="0"/>
              </a:defRPr>
            </a:lvl1pPr>
            <a:lvl2pPr algn="l">
              <a:defRPr sz="1200">
                <a:solidFill>
                  <a:schemeClr val="tx1"/>
                </a:solidFill>
                <a:latin typeface="+mn-lt"/>
                <a:ea typeface="ＭＳ Ｐゴシック" charset="0"/>
              </a:defRPr>
            </a:lvl2pPr>
            <a:lvl3pPr algn="l">
              <a:defRPr sz="1200">
                <a:solidFill>
                  <a:schemeClr val="tx1"/>
                </a:solidFill>
                <a:latin typeface="+mn-lt"/>
                <a:ea typeface="ＭＳ Ｐゴシック" charset="0"/>
              </a:defRPr>
            </a:lvl3pPr>
            <a:lvl4pPr algn="l">
              <a:defRPr sz="1200">
                <a:solidFill>
                  <a:schemeClr val="tx1"/>
                </a:solidFill>
                <a:latin typeface="+mn-lt"/>
                <a:ea typeface="ＭＳ Ｐゴシック" charset="0"/>
              </a:defRPr>
            </a:lvl4pPr>
            <a:lvl5pPr algn="l">
              <a:defRPr sz="1200">
                <a:solidFill>
                  <a:schemeClr val="tx1"/>
                </a:solidFill>
                <a:latin typeface="+mn-lt"/>
                <a:ea typeface="ＭＳ Ｐゴシック" charset="0"/>
              </a:defRPr>
            </a:lvl5pPr>
            <a:lvl6pPr fontAlgn="base">
              <a:spcBef>
                <a:spcPct val="0"/>
              </a:spcBef>
              <a:spcAft>
                <a:spcPct val="0"/>
              </a:spcAft>
              <a:defRPr sz="1200">
                <a:solidFill>
                  <a:schemeClr val="tx1"/>
                </a:solidFill>
                <a:latin typeface="+mn-lt"/>
                <a:ea typeface="ＭＳ Ｐゴシック" charset="0"/>
              </a:defRPr>
            </a:lvl6pPr>
            <a:lvl7pPr fontAlgn="base">
              <a:spcBef>
                <a:spcPct val="0"/>
              </a:spcBef>
              <a:spcAft>
                <a:spcPct val="0"/>
              </a:spcAft>
              <a:defRPr sz="1200">
                <a:solidFill>
                  <a:schemeClr val="tx1"/>
                </a:solidFill>
                <a:latin typeface="+mn-lt"/>
                <a:ea typeface="ＭＳ Ｐゴシック" charset="0"/>
              </a:defRPr>
            </a:lvl7pPr>
            <a:lvl8pPr fontAlgn="base">
              <a:spcBef>
                <a:spcPct val="0"/>
              </a:spcBef>
              <a:spcAft>
                <a:spcPct val="0"/>
              </a:spcAft>
              <a:defRPr sz="1200">
                <a:solidFill>
                  <a:schemeClr val="tx1"/>
                </a:solidFill>
                <a:latin typeface="+mn-lt"/>
                <a:ea typeface="ＭＳ Ｐゴシック" charset="0"/>
              </a:defRPr>
            </a:lvl8pPr>
            <a:lvl9pPr fontAlgn="base">
              <a:spcBef>
                <a:spcPct val="0"/>
              </a:spcBef>
              <a:spcAft>
                <a:spcPct val="0"/>
              </a:spcAft>
              <a:defRPr sz="1200">
                <a:solidFill>
                  <a:schemeClr val="tx1"/>
                </a:solidFill>
                <a:latin typeface="+mn-lt"/>
                <a:ea typeface="ＭＳ Ｐゴシック" charset="0"/>
              </a:defRPr>
            </a:lvl9pPr>
          </a:lstStyle>
          <a:p>
            <a:fld id="{7A366010-DFC3-6B46-9B10-8123512AF469}"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p:hf hdr="0" ftr="0" dt="0"/>
  <p:txStyles>
    <p:title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3600">
          <a:solidFill>
            <a:schemeClr val="tx1"/>
          </a:solidFill>
          <a:latin typeface="+mn-lt"/>
          <a:ea typeface="+mn-ea"/>
          <a:cs typeface="+mn-cs"/>
          <a:sym typeface="Gill Sans" charset="0"/>
        </a:defRPr>
      </a:lvl1pPr>
      <a:lvl2pPr algn="ctr" rtl="0" fontAlgn="base">
        <a:spcBef>
          <a:spcPct val="0"/>
        </a:spcBef>
        <a:spcAft>
          <a:spcPct val="0"/>
        </a:spcAft>
        <a:defRPr sz="3600">
          <a:solidFill>
            <a:schemeClr val="tx1"/>
          </a:solidFill>
          <a:latin typeface="+mn-lt"/>
          <a:ea typeface="+mn-ea"/>
          <a:cs typeface="+mn-cs"/>
          <a:sym typeface="Gill Sans" charset="0"/>
        </a:defRPr>
      </a:lvl2pPr>
      <a:lvl3pPr algn="ctr" rtl="0" fontAlgn="base">
        <a:spcBef>
          <a:spcPct val="0"/>
        </a:spcBef>
        <a:spcAft>
          <a:spcPct val="0"/>
        </a:spcAft>
        <a:defRPr sz="3600">
          <a:solidFill>
            <a:schemeClr val="tx1"/>
          </a:solidFill>
          <a:latin typeface="+mn-lt"/>
          <a:ea typeface="+mn-ea"/>
          <a:cs typeface="+mn-cs"/>
          <a:sym typeface="Gill Sans" charset="0"/>
        </a:defRPr>
      </a:lvl3pPr>
      <a:lvl4pPr algn="ctr" rtl="0" fontAlgn="base">
        <a:spcBef>
          <a:spcPct val="0"/>
        </a:spcBef>
        <a:spcAft>
          <a:spcPct val="0"/>
        </a:spcAft>
        <a:defRPr sz="3600">
          <a:solidFill>
            <a:schemeClr val="tx1"/>
          </a:solidFill>
          <a:latin typeface="+mn-lt"/>
          <a:ea typeface="+mn-ea"/>
          <a:cs typeface="+mn-cs"/>
          <a:sym typeface="Gill Sans" charset="0"/>
        </a:defRPr>
      </a:lvl4pPr>
      <a:lvl5pPr algn="ctr" rtl="0" fontAlgn="base">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1" name="Text Box 1"/>
          <p:cNvSpPr txBox="1">
            <a:spLocks noGrp="1" noChangeArrowheads="1"/>
          </p:cNvSpPr>
          <p:nvPr>
            <p:ph type="sldNum" sz="quarter" idx="4"/>
          </p:nvPr>
        </p:nvSpPr>
        <p:spPr bwMode="auto">
          <a:xfrm>
            <a:off x="6324600" y="9258300"/>
            <a:ext cx="342900" cy="368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ＭＳ Ｐゴシック" charset="0"/>
                <a:cs typeface="Gill Sans" charset="0"/>
              </a:defRPr>
            </a:lvl1pPr>
            <a:lvl2pPr algn="l">
              <a:defRPr sz="1200">
                <a:solidFill>
                  <a:schemeClr val="tx1"/>
                </a:solidFill>
                <a:latin typeface="+mn-lt"/>
                <a:ea typeface="ＭＳ Ｐゴシック" charset="0"/>
              </a:defRPr>
            </a:lvl2pPr>
            <a:lvl3pPr algn="l">
              <a:defRPr sz="1200">
                <a:solidFill>
                  <a:schemeClr val="tx1"/>
                </a:solidFill>
                <a:latin typeface="+mn-lt"/>
                <a:ea typeface="ＭＳ Ｐゴシック" charset="0"/>
              </a:defRPr>
            </a:lvl3pPr>
            <a:lvl4pPr algn="l">
              <a:defRPr sz="1200">
                <a:solidFill>
                  <a:schemeClr val="tx1"/>
                </a:solidFill>
                <a:latin typeface="+mn-lt"/>
                <a:ea typeface="ＭＳ Ｐゴシック" charset="0"/>
              </a:defRPr>
            </a:lvl4pPr>
            <a:lvl5pPr algn="l">
              <a:defRPr sz="1200">
                <a:solidFill>
                  <a:schemeClr val="tx1"/>
                </a:solidFill>
                <a:latin typeface="+mn-lt"/>
                <a:ea typeface="ＭＳ Ｐゴシック" charset="0"/>
              </a:defRPr>
            </a:lvl5pPr>
            <a:lvl6pPr fontAlgn="base">
              <a:spcBef>
                <a:spcPct val="0"/>
              </a:spcBef>
              <a:spcAft>
                <a:spcPct val="0"/>
              </a:spcAft>
              <a:defRPr sz="1200">
                <a:solidFill>
                  <a:schemeClr val="tx1"/>
                </a:solidFill>
                <a:latin typeface="+mn-lt"/>
                <a:ea typeface="ＭＳ Ｐゴシック" charset="0"/>
              </a:defRPr>
            </a:lvl6pPr>
            <a:lvl7pPr fontAlgn="base">
              <a:spcBef>
                <a:spcPct val="0"/>
              </a:spcBef>
              <a:spcAft>
                <a:spcPct val="0"/>
              </a:spcAft>
              <a:defRPr sz="1200">
                <a:solidFill>
                  <a:schemeClr val="tx1"/>
                </a:solidFill>
                <a:latin typeface="+mn-lt"/>
                <a:ea typeface="ＭＳ Ｐゴシック" charset="0"/>
              </a:defRPr>
            </a:lvl7pPr>
            <a:lvl8pPr fontAlgn="base">
              <a:spcBef>
                <a:spcPct val="0"/>
              </a:spcBef>
              <a:spcAft>
                <a:spcPct val="0"/>
              </a:spcAft>
              <a:defRPr sz="1200">
                <a:solidFill>
                  <a:schemeClr val="tx1"/>
                </a:solidFill>
                <a:latin typeface="+mn-lt"/>
                <a:ea typeface="ＭＳ Ｐゴシック" charset="0"/>
              </a:defRPr>
            </a:lvl8pPr>
            <a:lvl9pPr fontAlgn="base">
              <a:spcBef>
                <a:spcPct val="0"/>
              </a:spcBef>
              <a:spcAft>
                <a:spcPct val="0"/>
              </a:spcAft>
              <a:defRPr sz="1200">
                <a:solidFill>
                  <a:schemeClr val="tx1"/>
                </a:solidFill>
                <a:latin typeface="+mn-lt"/>
                <a:ea typeface="ＭＳ Ｐゴシック" charset="0"/>
              </a:defRPr>
            </a:lvl9pPr>
          </a:lstStyle>
          <a:p>
            <a:fld id="{FD6839BA-B8EF-8B46-A9AB-2CD3D889CE8D}"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ransition/>
  <p:hf hdr="0" ftr="0" dt="0"/>
  <p:txStyles>
    <p:title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889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3335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78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2225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67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124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81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4038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95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11266" name="Rectangle 2"/>
          <p:cNvSpPr>
            <a:spLocks noGrp="1" noChangeArrowheads="1"/>
          </p:cNvSpPr>
          <p:nvPr>
            <p:ph type="body" idx="1"/>
          </p:nvPr>
        </p:nvSpPr>
        <p:spPr bwMode="auto">
          <a:xfrm>
            <a:off x="1270000" y="2768600"/>
            <a:ext cx="5041900" cy="5715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11267" name="Text Box 3"/>
          <p:cNvSpPr txBox="1">
            <a:spLocks noGrp="1" noChangeArrowheads="1"/>
          </p:cNvSpPr>
          <p:nvPr>
            <p:ph type="sldNum" sz="quarter" idx="4"/>
          </p:nvPr>
        </p:nvSpPr>
        <p:spPr bwMode="auto">
          <a:xfrm>
            <a:off x="6324600" y="9258300"/>
            <a:ext cx="342900" cy="368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ＭＳ Ｐゴシック" charset="0"/>
                <a:cs typeface="Gill Sans" charset="0"/>
              </a:defRPr>
            </a:lvl1pPr>
            <a:lvl2pPr algn="l">
              <a:defRPr sz="1200">
                <a:solidFill>
                  <a:schemeClr val="tx1"/>
                </a:solidFill>
                <a:latin typeface="+mn-lt"/>
                <a:ea typeface="ＭＳ Ｐゴシック" charset="0"/>
              </a:defRPr>
            </a:lvl2pPr>
            <a:lvl3pPr algn="l">
              <a:defRPr sz="1200">
                <a:solidFill>
                  <a:schemeClr val="tx1"/>
                </a:solidFill>
                <a:latin typeface="+mn-lt"/>
                <a:ea typeface="ＭＳ Ｐゴシック" charset="0"/>
              </a:defRPr>
            </a:lvl3pPr>
            <a:lvl4pPr algn="l">
              <a:defRPr sz="1200">
                <a:solidFill>
                  <a:schemeClr val="tx1"/>
                </a:solidFill>
                <a:latin typeface="+mn-lt"/>
                <a:ea typeface="ＭＳ Ｐゴシック" charset="0"/>
              </a:defRPr>
            </a:lvl4pPr>
            <a:lvl5pPr algn="l">
              <a:defRPr sz="1200">
                <a:solidFill>
                  <a:schemeClr val="tx1"/>
                </a:solidFill>
                <a:latin typeface="+mn-lt"/>
                <a:ea typeface="ＭＳ Ｐゴシック" charset="0"/>
              </a:defRPr>
            </a:lvl5pPr>
            <a:lvl6pPr fontAlgn="base">
              <a:spcBef>
                <a:spcPct val="0"/>
              </a:spcBef>
              <a:spcAft>
                <a:spcPct val="0"/>
              </a:spcAft>
              <a:defRPr sz="1200">
                <a:solidFill>
                  <a:schemeClr val="tx1"/>
                </a:solidFill>
                <a:latin typeface="+mn-lt"/>
                <a:ea typeface="ＭＳ Ｐゴシック" charset="0"/>
              </a:defRPr>
            </a:lvl6pPr>
            <a:lvl7pPr fontAlgn="base">
              <a:spcBef>
                <a:spcPct val="0"/>
              </a:spcBef>
              <a:spcAft>
                <a:spcPct val="0"/>
              </a:spcAft>
              <a:defRPr sz="1200">
                <a:solidFill>
                  <a:schemeClr val="tx1"/>
                </a:solidFill>
                <a:latin typeface="+mn-lt"/>
                <a:ea typeface="ＭＳ Ｐゴシック" charset="0"/>
              </a:defRPr>
            </a:lvl7pPr>
            <a:lvl8pPr fontAlgn="base">
              <a:spcBef>
                <a:spcPct val="0"/>
              </a:spcBef>
              <a:spcAft>
                <a:spcPct val="0"/>
              </a:spcAft>
              <a:defRPr sz="1200">
                <a:solidFill>
                  <a:schemeClr val="tx1"/>
                </a:solidFill>
                <a:latin typeface="+mn-lt"/>
                <a:ea typeface="ＭＳ Ｐゴシック" charset="0"/>
              </a:defRPr>
            </a:lvl8pPr>
            <a:lvl9pPr fontAlgn="base">
              <a:spcBef>
                <a:spcPct val="0"/>
              </a:spcBef>
              <a:spcAft>
                <a:spcPct val="0"/>
              </a:spcAft>
              <a:defRPr sz="1200">
                <a:solidFill>
                  <a:schemeClr val="tx1"/>
                </a:solidFill>
                <a:latin typeface="+mn-lt"/>
                <a:ea typeface="ＭＳ Ｐゴシック" charset="0"/>
              </a:defRPr>
            </a:lvl9pPr>
          </a:lstStyle>
          <a:p>
            <a:fld id="{29A00438-3A67-0645-8E45-9FC92AC01779}"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ransition/>
  <p:hf hdr="0" ftr="0" dt="0"/>
  <p:txStyles>
    <p:title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7604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1pPr>
      <a:lvl2pPr marL="12049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89"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12290" name="Rectangle 2"/>
          <p:cNvSpPr>
            <a:spLocks noGrp="1" noChangeArrowheads="1"/>
          </p:cNvSpPr>
          <p:nvPr>
            <p:ph type="body" idx="1"/>
          </p:nvPr>
        </p:nvSpPr>
        <p:spPr bwMode="auto">
          <a:xfrm>
            <a:off x="1270000" y="2768600"/>
            <a:ext cx="10464800" cy="5715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12291" name="Text Box 3"/>
          <p:cNvSpPr txBox="1">
            <a:spLocks noGrp="1" noChangeArrowheads="1"/>
          </p:cNvSpPr>
          <p:nvPr>
            <p:ph type="sldNum" sz="quarter" idx="4"/>
          </p:nvPr>
        </p:nvSpPr>
        <p:spPr bwMode="auto">
          <a:xfrm>
            <a:off x="6324600" y="9258300"/>
            <a:ext cx="342900" cy="368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ＭＳ Ｐゴシック" charset="0"/>
                <a:cs typeface="Gill Sans" charset="0"/>
              </a:defRPr>
            </a:lvl1pPr>
            <a:lvl2pPr algn="l">
              <a:defRPr sz="1200">
                <a:solidFill>
                  <a:schemeClr val="tx1"/>
                </a:solidFill>
                <a:latin typeface="+mn-lt"/>
                <a:ea typeface="ＭＳ Ｐゴシック" charset="0"/>
              </a:defRPr>
            </a:lvl2pPr>
            <a:lvl3pPr algn="l">
              <a:defRPr sz="1200">
                <a:solidFill>
                  <a:schemeClr val="tx1"/>
                </a:solidFill>
                <a:latin typeface="+mn-lt"/>
                <a:ea typeface="ＭＳ Ｐゴシック" charset="0"/>
              </a:defRPr>
            </a:lvl3pPr>
            <a:lvl4pPr algn="l">
              <a:defRPr sz="1200">
                <a:solidFill>
                  <a:schemeClr val="tx1"/>
                </a:solidFill>
                <a:latin typeface="+mn-lt"/>
                <a:ea typeface="ＭＳ Ｐゴシック" charset="0"/>
              </a:defRPr>
            </a:lvl4pPr>
            <a:lvl5pPr algn="l">
              <a:defRPr sz="1200">
                <a:solidFill>
                  <a:schemeClr val="tx1"/>
                </a:solidFill>
                <a:latin typeface="+mn-lt"/>
                <a:ea typeface="ＭＳ Ｐゴシック" charset="0"/>
              </a:defRPr>
            </a:lvl5pPr>
            <a:lvl6pPr fontAlgn="base">
              <a:spcBef>
                <a:spcPct val="0"/>
              </a:spcBef>
              <a:spcAft>
                <a:spcPct val="0"/>
              </a:spcAft>
              <a:defRPr sz="1200">
                <a:solidFill>
                  <a:schemeClr val="tx1"/>
                </a:solidFill>
                <a:latin typeface="+mn-lt"/>
                <a:ea typeface="ＭＳ Ｐゴシック" charset="0"/>
              </a:defRPr>
            </a:lvl6pPr>
            <a:lvl7pPr fontAlgn="base">
              <a:spcBef>
                <a:spcPct val="0"/>
              </a:spcBef>
              <a:spcAft>
                <a:spcPct val="0"/>
              </a:spcAft>
              <a:defRPr sz="1200">
                <a:solidFill>
                  <a:schemeClr val="tx1"/>
                </a:solidFill>
                <a:latin typeface="+mn-lt"/>
                <a:ea typeface="ＭＳ Ｐゴシック" charset="0"/>
              </a:defRPr>
            </a:lvl7pPr>
            <a:lvl8pPr fontAlgn="base">
              <a:spcBef>
                <a:spcPct val="0"/>
              </a:spcBef>
              <a:spcAft>
                <a:spcPct val="0"/>
              </a:spcAft>
              <a:defRPr sz="1200">
                <a:solidFill>
                  <a:schemeClr val="tx1"/>
                </a:solidFill>
                <a:latin typeface="+mn-lt"/>
                <a:ea typeface="ＭＳ Ｐゴシック" charset="0"/>
              </a:defRPr>
            </a:lvl8pPr>
            <a:lvl9pPr fontAlgn="base">
              <a:spcBef>
                <a:spcPct val="0"/>
              </a:spcBef>
              <a:spcAft>
                <a:spcPct val="0"/>
              </a:spcAft>
              <a:defRPr sz="1200">
                <a:solidFill>
                  <a:schemeClr val="tx1"/>
                </a:solidFill>
                <a:latin typeface="+mn-lt"/>
                <a:ea typeface="ＭＳ Ｐゴシック" charset="0"/>
              </a:defRPr>
            </a:lvl9pPr>
          </a:lstStyle>
          <a:p>
            <a:fld id="{43142DD5-B96A-7D47-8815-D38B1ED82053}"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ransition/>
  <p:hf hdr="0" ftr="0" dt="0"/>
  <p:txStyles>
    <p:title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7604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1pPr>
      <a:lvl2pPr marL="12049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3"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13314" name="Rectangle 2"/>
          <p:cNvSpPr>
            <a:spLocks noGrp="1" noChangeArrowheads="1"/>
          </p:cNvSpPr>
          <p:nvPr>
            <p:ph type="body" idx="1"/>
          </p:nvPr>
        </p:nvSpPr>
        <p:spPr bwMode="auto">
          <a:xfrm>
            <a:off x="7772400" y="2768600"/>
            <a:ext cx="3962400" cy="5715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13315" name="Text Box 3"/>
          <p:cNvSpPr txBox="1">
            <a:spLocks noGrp="1" noChangeArrowheads="1"/>
          </p:cNvSpPr>
          <p:nvPr>
            <p:ph type="sldNum" sz="quarter" idx="4"/>
          </p:nvPr>
        </p:nvSpPr>
        <p:spPr bwMode="auto">
          <a:xfrm>
            <a:off x="6324600" y="9258300"/>
            <a:ext cx="342900" cy="368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ＭＳ Ｐゴシック" charset="0"/>
                <a:cs typeface="Gill Sans" charset="0"/>
              </a:defRPr>
            </a:lvl1pPr>
            <a:lvl2pPr algn="l">
              <a:defRPr sz="1200">
                <a:solidFill>
                  <a:schemeClr val="tx1"/>
                </a:solidFill>
                <a:latin typeface="+mn-lt"/>
                <a:ea typeface="ＭＳ Ｐゴシック" charset="0"/>
              </a:defRPr>
            </a:lvl2pPr>
            <a:lvl3pPr algn="l">
              <a:defRPr sz="1200">
                <a:solidFill>
                  <a:schemeClr val="tx1"/>
                </a:solidFill>
                <a:latin typeface="+mn-lt"/>
                <a:ea typeface="ＭＳ Ｐゴシック" charset="0"/>
              </a:defRPr>
            </a:lvl3pPr>
            <a:lvl4pPr algn="l">
              <a:defRPr sz="1200">
                <a:solidFill>
                  <a:schemeClr val="tx1"/>
                </a:solidFill>
                <a:latin typeface="+mn-lt"/>
                <a:ea typeface="ＭＳ Ｐゴシック" charset="0"/>
              </a:defRPr>
            </a:lvl4pPr>
            <a:lvl5pPr algn="l">
              <a:defRPr sz="1200">
                <a:solidFill>
                  <a:schemeClr val="tx1"/>
                </a:solidFill>
                <a:latin typeface="+mn-lt"/>
                <a:ea typeface="ＭＳ Ｐゴシック" charset="0"/>
              </a:defRPr>
            </a:lvl5pPr>
            <a:lvl6pPr fontAlgn="base">
              <a:spcBef>
                <a:spcPct val="0"/>
              </a:spcBef>
              <a:spcAft>
                <a:spcPct val="0"/>
              </a:spcAft>
              <a:defRPr sz="1200">
                <a:solidFill>
                  <a:schemeClr val="tx1"/>
                </a:solidFill>
                <a:latin typeface="+mn-lt"/>
                <a:ea typeface="ＭＳ Ｐゴシック" charset="0"/>
              </a:defRPr>
            </a:lvl6pPr>
            <a:lvl7pPr fontAlgn="base">
              <a:spcBef>
                <a:spcPct val="0"/>
              </a:spcBef>
              <a:spcAft>
                <a:spcPct val="0"/>
              </a:spcAft>
              <a:defRPr sz="1200">
                <a:solidFill>
                  <a:schemeClr val="tx1"/>
                </a:solidFill>
                <a:latin typeface="+mn-lt"/>
                <a:ea typeface="ＭＳ Ｐゴシック" charset="0"/>
              </a:defRPr>
            </a:lvl7pPr>
            <a:lvl8pPr fontAlgn="base">
              <a:spcBef>
                <a:spcPct val="0"/>
              </a:spcBef>
              <a:spcAft>
                <a:spcPct val="0"/>
              </a:spcAft>
              <a:defRPr sz="1200">
                <a:solidFill>
                  <a:schemeClr val="tx1"/>
                </a:solidFill>
                <a:latin typeface="+mn-lt"/>
                <a:ea typeface="ＭＳ Ｐゴシック" charset="0"/>
              </a:defRPr>
            </a:lvl8pPr>
            <a:lvl9pPr fontAlgn="base">
              <a:spcBef>
                <a:spcPct val="0"/>
              </a:spcBef>
              <a:spcAft>
                <a:spcPct val="0"/>
              </a:spcAft>
              <a:defRPr sz="1200">
                <a:solidFill>
                  <a:schemeClr val="tx1"/>
                </a:solidFill>
                <a:latin typeface="+mn-lt"/>
                <a:ea typeface="ＭＳ Ｐゴシック" charset="0"/>
              </a:defRPr>
            </a:lvl9pPr>
          </a:lstStyle>
          <a:p>
            <a:fld id="{70A821A4-2D0D-2A4D-A1D5-ED8C075CDB86}"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ransition/>
  <p:hf hdr="0" ftr="0" dt="0"/>
  <p:txStyles>
    <p:title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7604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1pPr>
      <a:lvl2pPr marL="12049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7"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14338" name="Rectangle 2"/>
          <p:cNvSpPr>
            <a:spLocks noGrp="1" noChangeArrowheads="1"/>
          </p:cNvSpPr>
          <p:nvPr>
            <p:ph type="body" idx="1"/>
          </p:nvPr>
        </p:nvSpPr>
        <p:spPr bwMode="auto">
          <a:xfrm>
            <a:off x="1270000" y="2768600"/>
            <a:ext cx="5041900" cy="5715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14339" name="Text Box 3"/>
          <p:cNvSpPr txBox="1">
            <a:spLocks noGrp="1" noChangeArrowheads="1"/>
          </p:cNvSpPr>
          <p:nvPr>
            <p:ph type="sldNum" sz="quarter" idx="4"/>
          </p:nvPr>
        </p:nvSpPr>
        <p:spPr bwMode="auto">
          <a:xfrm>
            <a:off x="6324600" y="9258300"/>
            <a:ext cx="342900" cy="368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ＭＳ Ｐゴシック" charset="0"/>
                <a:cs typeface="Gill Sans" charset="0"/>
              </a:defRPr>
            </a:lvl1pPr>
            <a:lvl2pPr algn="l">
              <a:defRPr sz="1200">
                <a:solidFill>
                  <a:schemeClr val="tx1"/>
                </a:solidFill>
                <a:latin typeface="+mn-lt"/>
                <a:ea typeface="ＭＳ Ｐゴシック" charset="0"/>
              </a:defRPr>
            </a:lvl2pPr>
            <a:lvl3pPr algn="l">
              <a:defRPr sz="1200">
                <a:solidFill>
                  <a:schemeClr val="tx1"/>
                </a:solidFill>
                <a:latin typeface="+mn-lt"/>
                <a:ea typeface="ＭＳ Ｐゴシック" charset="0"/>
              </a:defRPr>
            </a:lvl3pPr>
            <a:lvl4pPr algn="l">
              <a:defRPr sz="1200">
                <a:solidFill>
                  <a:schemeClr val="tx1"/>
                </a:solidFill>
                <a:latin typeface="+mn-lt"/>
                <a:ea typeface="ＭＳ Ｐゴシック" charset="0"/>
              </a:defRPr>
            </a:lvl4pPr>
            <a:lvl5pPr algn="l">
              <a:defRPr sz="1200">
                <a:solidFill>
                  <a:schemeClr val="tx1"/>
                </a:solidFill>
                <a:latin typeface="+mn-lt"/>
                <a:ea typeface="ＭＳ Ｐゴシック" charset="0"/>
              </a:defRPr>
            </a:lvl5pPr>
            <a:lvl6pPr fontAlgn="base">
              <a:spcBef>
                <a:spcPct val="0"/>
              </a:spcBef>
              <a:spcAft>
                <a:spcPct val="0"/>
              </a:spcAft>
              <a:defRPr sz="1200">
                <a:solidFill>
                  <a:schemeClr val="tx1"/>
                </a:solidFill>
                <a:latin typeface="+mn-lt"/>
                <a:ea typeface="ＭＳ Ｐゴシック" charset="0"/>
              </a:defRPr>
            </a:lvl6pPr>
            <a:lvl7pPr fontAlgn="base">
              <a:spcBef>
                <a:spcPct val="0"/>
              </a:spcBef>
              <a:spcAft>
                <a:spcPct val="0"/>
              </a:spcAft>
              <a:defRPr sz="1200">
                <a:solidFill>
                  <a:schemeClr val="tx1"/>
                </a:solidFill>
                <a:latin typeface="+mn-lt"/>
                <a:ea typeface="ＭＳ Ｐゴシック" charset="0"/>
              </a:defRPr>
            </a:lvl7pPr>
            <a:lvl8pPr fontAlgn="base">
              <a:spcBef>
                <a:spcPct val="0"/>
              </a:spcBef>
              <a:spcAft>
                <a:spcPct val="0"/>
              </a:spcAft>
              <a:defRPr sz="1200">
                <a:solidFill>
                  <a:schemeClr val="tx1"/>
                </a:solidFill>
                <a:latin typeface="+mn-lt"/>
                <a:ea typeface="ＭＳ Ｐゴシック" charset="0"/>
              </a:defRPr>
            </a:lvl8pPr>
            <a:lvl9pPr fontAlgn="base">
              <a:spcBef>
                <a:spcPct val="0"/>
              </a:spcBef>
              <a:spcAft>
                <a:spcPct val="0"/>
              </a:spcAft>
              <a:defRPr sz="1200">
                <a:solidFill>
                  <a:schemeClr val="tx1"/>
                </a:solidFill>
                <a:latin typeface="+mn-lt"/>
                <a:ea typeface="ＭＳ Ｐゴシック" charset="0"/>
              </a:defRPr>
            </a:lvl9pPr>
          </a:lstStyle>
          <a:p>
            <a:fld id="{D492B117-E4DC-D94A-AB29-60D0F12F5DC8}"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ransition/>
  <p:hf hdr="0" ftr="0" dt="0"/>
  <p:txStyles>
    <p:title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7604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1pPr>
      <a:lvl2pPr marL="12049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2050" name="Rectangle 2"/>
          <p:cNvSpPr>
            <a:spLocks noGrp="1" noChangeArrowheads="1"/>
          </p:cNvSpPr>
          <p:nvPr>
            <p:ph type="body" idx="1"/>
          </p:nvPr>
        </p:nvSpPr>
        <p:spPr bwMode="auto">
          <a:xfrm>
            <a:off x="1270000" y="2768600"/>
            <a:ext cx="10464800" cy="5715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2051" name="Text Box 3"/>
          <p:cNvSpPr txBox="1">
            <a:spLocks noGrp="1" noChangeArrowheads="1"/>
          </p:cNvSpPr>
          <p:nvPr>
            <p:ph type="sldNum" sz="quarter" idx="4"/>
          </p:nvPr>
        </p:nvSpPr>
        <p:spPr bwMode="auto">
          <a:xfrm>
            <a:off x="6324600" y="9258300"/>
            <a:ext cx="342900" cy="368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ＭＳ Ｐゴシック" charset="0"/>
                <a:cs typeface="Gill Sans" charset="0"/>
              </a:defRPr>
            </a:lvl1pPr>
            <a:lvl2pPr algn="l">
              <a:defRPr sz="1200">
                <a:solidFill>
                  <a:schemeClr val="tx1"/>
                </a:solidFill>
                <a:latin typeface="+mn-lt"/>
                <a:ea typeface="ＭＳ Ｐゴシック" charset="0"/>
              </a:defRPr>
            </a:lvl2pPr>
            <a:lvl3pPr algn="l">
              <a:defRPr sz="1200">
                <a:solidFill>
                  <a:schemeClr val="tx1"/>
                </a:solidFill>
                <a:latin typeface="+mn-lt"/>
                <a:ea typeface="ＭＳ Ｐゴシック" charset="0"/>
              </a:defRPr>
            </a:lvl3pPr>
            <a:lvl4pPr algn="l">
              <a:defRPr sz="1200">
                <a:solidFill>
                  <a:schemeClr val="tx1"/>
                </a:solidFill>
                <a:latin typeface="+mn-lt"/>
                <a:ea typeface="ＭＳ Ｐゴシック" charset="0"/>
              </a:defRPr>
            </a:lvl4pPr>
            <a:lvl5pPr algn="l">
              <a:defRPr sz="1200">
                <a:solidFill>
                  <a:schemeClr val="tx1"/>
                </a:solidFill>
                <a:latin typeface="+mn-lt"/>
                <a:ea typeface="ＭＳ Ｐゴシック" charset="0"/>
              </a:defRPr>
            </a:lvl5pPr>
            <a:lvl6pPr fontAlgn="base">
              <a:spcBef>
                <a:spcPct val="0"/>
              </a:spcBef>
              <a:spcAft>
                <a:spcPct val="0"/>
              </a:spcAft>
              <a:defRPr sz="1200">
                <a:solidFill>
                  <a:schemeClr val="tx1"/>
                </a:solidFill>
                <a:latin typeface="+mn-lt"/>
                <a:ea typeface="ＭＳ Ｐゴシック" charset="0"/>
              </a:defRPr>
            </a:lvl6pPr>
            <a:lvl7pPr fontAlgn="base">
              <a:spcBef>
                <a:spcPct val="0"/>
              </a:spcBef>
              <a:spcAft>
                <a:spcPct val="0"/>
              </a:spcAft>
              <a:defRPr sz="1200">
                <a:solidFill>
                  <a:schemeClr val="tx1"/>
                </a:solidFill>
                <a:latin typeface="+mn-lt"/>
                <a:ea typeface="ＭＳ Ｐゴシック" charset="0"/>
              </a:defRPr>
            </a:lvl7pPr>
            <a:lvl8pPr fontAlgn="base">
              <a:spcBef>
                <a:spcPct val="0"/>
              </a:spcBef>
              <a:spcAft>
                <a:spcPct val="0"/>
              </a:spcAft>
              <a:defRPr sz="1200">
                <a:solidFill>
                  <a:schemeClr val="tx1"/>
                </a:solidFill>
                <a:latin typeface="+mn-lt"/>
                <a:ea typeface="ＭＳ Ｐゴシック" charset="0"/>
              </a:defRPr>
            </a:lvl8pPr>
            <a:lvl9pPr fontAlgn="base">
              <a:spcBef>
                <a:spcPct val="0"/>
              </a:spcBef>
              <a:spcAft>
                <a:spcPct val="0"/>
              </a:spcAft>
              <a:defRPr sz="1200">
                <a:solidFill>
                  <a:schemeClr val="tx1"/>
                </a:solidFill>
                <a:latin typeface="+mn-lt"/>
                <a:ea typeface="ＭＳ Ｐゴシック" charset="0"/>
              </a:defRPr>
            </a:lvl9pPr>
          </a:lstStyle>
          <a:p>
            <a:fld id="{E3692FC5-ACC3-D044-BE10-813D0F261038}"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hf hdr="0" ftr="0" dt="0"/>
  <p:txStyles>
    <p:title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838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bwMode="auto">
          <a:xfrm>
            <a:off x="1270000" y="2971800"/>
            <a:ext cx="10464800" cy="3810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3074" name="Text Box 2"/>
          <p:cNvSpPr txBox="1">
            <a:spLocks noGrp="1" noChangeArrowheads="1"/>
          </p:cNvSpPr>
          <p:nvPr>
            <p:ph type="sldNum" sz="quarter" idx="4"/>
          </p:nvPr>
        </p:nvSpPr>
        <p:spPr bwMode="auto">
          <a:xfrm>
            <a:off x="6324600" y="9258300"/>
            <a:ext cx="342900" cy="368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ＭＳ Ｐゴシック" charset="0"/>
                <a:cs typeface="Gill Sans" charset="0"/>
              </a:defRPr>
            </a:lvl1pPr>
            <a:lvl2pPr algn="l">
              <a:defRPr sz="1200">
                <a:solidFill>
                  <a:schemeClr val="tx1"/>
                </a:solidFill>
                <a:latin typeface="+mn-lt"/>
                <a:ea typeface="ＭＳ Ｐゴシック" charset="0"/>
              </a:defRPr>
            </a:lvl2pPr>
            <a:lvl3pPr algn="l">
              <a:defRPr sz="1200">
                <a:solidFill>
                  <a:schemeClr val="tx1"/>
                </a:solidFill>
                <a:latin typeface="+mn-lt"/>
                <a:ea typeface="ＭＳ Ｐゴシック" charset="0"/>
              </a:defRPr>
            </a:lvl3pPr>
            <a:lvl4pPr algn="l">
              <a:defRPr sz="1200">
                <a:solidFill>
                  <a:schemeClr val="tx1"/>
                </a:solidFill>
                <a:latin typeface="+mn-lt"/>
                <a:ea typeface="ＭＳ Ｐゴシック" charset="0"/>
              </a:defRPr>
            </a:lvl4pPr>
            <a:lvl5pPr algn="l">
              <a:defRPr sz="1200">
                <a:solidFill>
                  <a:schemeClr val="tx1"/>
                </a:solidFill>
                <a:latin typeface="+mn-lt"/>
                <a:ea typeface="ＭＳ Ｐゴシック" charset="0"/>
              </a:defRPr>
            </a:lvl5pPr>
            <a:lvl6pPr fontAlgn="base">
              <a:spcBef>
                <a:spcPct val="0"/>
              </a:spcBef>
              <a:spcAft>
                <a:spcPct val="0"/>
              </a:spcAft>
              <a:defRPr sz="1200">
                <a:solidFill>
                  <a:schemeClr val="tx1"/>
                </a:solidFill>
                <a:latin typeface="+mn-lt"/>
                <a:ea typeface="ＭＳ Ｐゴシック" charset="0"/>
              </a:defRPr>
            </a:lvl6pPr>
            <a:lvl7pPr fontAlgn="base">
              <a:spcBef>
                <a:spcPct val="0"/>
              </a:spcBef>
              <a:spcAft>
                <a:spcPct val="0"/>
              </a:spcAft>
              <a:defRPr sz="1200">
                <a:solidFill>
                  <a:schemeClr val="tx1"/>
                </a:solidFill>
                <a:latin typeface="+mn-lt"/>
                <a:ea typeface="ＭＳ Ｐゴシック" charset="0"/>
              </a:defRPr>
            </a:lvl7pPr>
            <a:lvl8pPr fontAlgn="base">
              <a:spcBef>
                <a:spcPct val="0"/>
              </a:spcBef>
              <a:spcAft>
                <a:spcPct val="0"/>
              </a:spcAft>
              <a:defRPr sz="1200">
                <a:solidFill>
                  <a:schemeClr val="tx1"/>
                </a:solidFill>
                <a:latin typeface="+mn-lt"/>
                <a:ea typeface="ＭＳ Ｐゴシック" charset="0"/>
              </a:defRPr>
            </a:lvl8pPr>
            <a:lvl9pPr fontAlgn="base">
              <a:spcBef>
                <a:spcPct val="0"/>
              </a:spcBef>
              <a:spcAft>
                <a:spcPct val="0"/>
              </a:spcAft>
              <a:defRPr sz="1200">
                <a:solidFill>
                  <a:schemeClr val="tx1"/>
                </a:solidFill>
                <a:latin typeface="+mn-lt"/>
                <a:ea typeface="ＭＳ Ｐゴシック" charset="0"/>
              </a:defRPr>
            </a:lvl9pPr>
          </a:lstStyle>
          <a:p>
            <a:fld id="{10C8DE3D-1401-9D43-A346-D71D40EE2402}"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ransition/>
  <p:hf hdr="0" ftr="0" dt="0"/>
  <p:txStyles>
    <p:title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3600">
          <a:solidFill>
            <a:schemeClr val="tx1"/>
          </a:solidFill>
          <a:latin typeface="+mn-lt"/>
          <a:ea typeface="+mn-ea"/>
          <a:cs typeface="+mn-cs"/>
          <a:sym typeface="Gill Sans" charset="0"/>
        </a:defRPr>
      </a:lvl1pPr>
      <a:lvl2pPr algn="ctr" rtl="0" fontAlgn="base">
        <a:spcBef>
          <a:spcPct val="0"/>
        </a:spcBef>
        <a:spcAft>
          <a:spcPct val="0"/>
        </a:spcAft>
        <a:defRPr sz="3600">
          <a:solidFill>
            <a:schemeClr val="tx1"/>
          </a:solidFill>
          <a:latin typeface="+mn-lt"/>
          <a:ea typeface="+mn-ea"/>
          <a:cs typeface="+mn-cs"/>
          <a:sym typeface="Gill Sans" charset="0"/>
        </a:defRPr>
      </a:lvl2pPr>
      <a:lvl3pPr algn="ctr" rtl="0" fontAlgn="base">
        <a:spcBef>
          <a:spcPct val="0"/>
        </a:spcBef>
        <a:spcAft>
          <a:spcPct val="0"/>
        </a:spcAft>
        <a:defRPr sz="3600">
          <a:solidFill>
            <a:schemeClr val="tx1"/>
          </a:solidFill>
          <a:latin typeface="+mn-lt"/>
          <a:ea typeface="+mn-ea"/>
          <a:cs typeface="+mn-cs"/>
          <a:sym typeface="Gill Sans" charset="0"/>
        </a:defRPr>
      </a:lvl3pPr>
      <a:lvl4pPr algn="ctr" rtl="0" fontAlgn="base">
        <a:spcBef>
          <a:spcPct val="0"/>
        </a:spcBef>
        <a:spcAft>
          <a:spcPct val="0"/>
        </a:spcAft>
        <a:defRPr sz="3600">
          <a:solidFill>
            <a:schemeClr val="tx1"/>
          </a:solidFill>
          <a:latin typeface="+mn-lt"/>
          <a:ea typeface="+mn-ea"/>
          <a:cs typeface="+mn-cs"/>
          <a:sym typeface="Gill Sans" charset="0"/>
        </a:defRPr>
      </a:lvl4pPr>
      <a:lvl5pPr algn="ctr" rtl="0" fontAlgn="base">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7" name="Rectangle 1"/>
          <p:cNvSpPr>
            <a:spLocks noGrp="1" noChangeArrowheads="1"/>
          </p:cNvSpPr>
          <p:nvPr>
            <p:ph type="body" idx="1"/>
          </p:nvPr>
        </p:nvSpPr>
        <p:spPr bwMode="auto">
          <a:xfrm>
            <a:off x="1270000" y="1270000"/>
            <a:ext cx="10464800" cy="7213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4098" name="Text Box 2"/>
          <p:cNvSpPr txBox="1">
            <a:spLocks noGrp="1" noChangeArrowheads="1"/>
          </p:cNvSpPr>
          <p:nvPr>
            <p:ph type="sldNum" sz="quarter" idx="4"/>
          </p:nvPr>
        </p:nvSpPr>
        <p:spPr bwMode="auto">
          <a:xfrm>
            <a:off x="6324600" y="9258300"/>
            <a:ext cx="342900" cy="368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ＭＳ Ｐゴシック" charset="0"/>
                <a:cs typeface="Gill Sans" charset="0"/>
              </a:defRPr>
            </a:lvl1pPr>
            <a:lvl2pPr algn="l">
              <a:defRPr sz="1200">
                <a:solidFill>
                  <a:schemeClr val="tx1"/>
                </a:solidFill>
                <a:latin typeface="+mn-lt"/>
                <a:ea typeface="ＭＳ Ｐゴシック" charset="0"/>
              </a:defRPr>
            </a:lvl2pPr>
            <a:lvl3pPr algn="l">
              <a:defRPr sz="1200">
                <a:solidFill>
                  <a:schemeClr val="tx1"/>
                </a:solidFill>
                <a:latin typeface="+mn-lt"/>
                <a:ea typeface="ＭＳ Ｐゴシック" charset="0"/>
              </a:defRPr>
            </a:lvl3pPr>
            <a:lvl4pPr algn="l">
              <a:defRPr sz="1200">
                <a:solidFill>
                  <a:schemeClr val="tx1"/>
                </a:solidFill>
                <a:latin typeface="+mn-lt"/>
                <a:ea typeface="ＭＳ Ｐゴシック" charset="0"/>
              </a:defRPr>
            </a:lvl4pPr>
            <a:lvl5pPr algn="l">
              <a:defRPr sz="1200">
                <a:solidFill>
                  <a:schemeClr val="tx1"/>
                </a:solidFill>
                <a:latin typeface="+mn-lt"/>
                <a:ea typeface="ＭＳ Ｐゴシック" charset="0"/>
              </a:defRPr>
            </a:lvl5pPr>
            <a:lvl6pPr fontAlgn="base">
              <a:spcBef>
                <a:spcPct val="0"/>
              </a:spcBef>
              <a:spcAft>
                <a:spcPct val="0"/>
              </a:spcAft>
              <a:defRPr sz="1200">
                <a:solidFill>
                  <a:schemeClr val="tx1"/>
                </a:solidFill>
                <a:latin typeface="+mn-lt"/>
                <a:ea typeface="ＭＳ Ｐゴシック" charset="0"/>
              </a:defRPr>
            </a:lvl6pPr>
            <a:lvl7pPr fontAlgn="base">
              <a:spcBef>
                <a:spcPct val="0"/>
              </a:spcBef>
              <a:spcAft>
                <a:spcPct val="0"/>
              </a:spcAft>
              <a:defRPr sz="1200">
                <a:solidFill>
                  <a:schemeClr val="tx1"/>
                </a:solidFill>
                <a:latin typeface="+mn-lt"/>
                <a:ea typeface="ＭＳ Ｐゴシック" charset="0"/>
              </a:defRPr>
            </a:lvl7pPr>
            <a:lvl8pPr fontAlgn="base">
              <a:spcBef>
                <a:spcPct val="0"/>
              </a:spcBef>
              <a:spcAft>
                <a:spcPct val="0"/>
              </a:spcAft>
              <a:defRPr sz="1200">
                <a:solidFill>
                  <a:schemeClr val="tx1"/>
                </a:solidFill>
                <a:latin typeface="+mn-lt"/>
                <a:ea typeface="ＭＳ Ｐゴシック" charset="0"/>
              </a:defRPr>
            </a:lvl8pPr>
            <a:lvl9pPr fontAlgn="base">
              <a:spcBef>
                <a:spcPct val="0"/>
              </a:spcBef>
              <a:spcAft>
                <a:spcPct val="0"/>
              </a:spcAft>
              <a:defRPr sz="1200">
                <a:solidFill>
                  <a:schemeClr val="tx1"/>
                </a:solidFill>
                <a:latin typeface="+mn-lt"/>
                <a:ea typeface="ＭＳ Ｐゴシック" charset="0"/>
              </a:defRPr>
            </a:lvl9pPr>
          </a:lstStyle>
          <a:p>
            <a:fld id="{1BD1FBB0-9211-734E-9548-4C2CF428DE57}"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ransition/>
  <p:hf hdr="0" ftr="0" dt="0"/>
  <p:txStyles>
    <p:title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8382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827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bwMode="auto">
          <a:xfrm>
            <a:off x="1270000" y="7366000"/>
            <a:ext cx="10464800" cy="1701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5122" name="Text Box 2"/>
          <p:cNvSpPr txBox="1">
            <a:spLocks noGrp="1" noChangeArrowheads="1"/>
          </p:cNvSpPr>
          <p:nvPr>
            <p:ph type="sldNum" sz="quarter" idx="4"/>
          </p:nvPr>
        </p:nvSpPr>
        <p:spPr bwMode="auto">
          <a:xfrm>
            <a:off x="6324600" y="9258300"/>
            <a:ext cx="342900" cy="368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ＭＳ Ｐゴシック" charset="0"/>
                <a:cs typeface="Gill Sans" charset="0"/>
              </a:defRPr>
            </a:lvl1pPr>
            <a:lvl2pPr algn="l">
              <a:defRPr sz="1200">
                <a:solidFill>
                  <a:schemeClr val="tx1"/>
                </a:solidFill>
                <a:latin typeface="+mn-lt"/>
                <a:ea typeface="ＭＳ Ｐゴシック" charset="0"/>
              </a:defRPr>
            </a:lvl2pPr>
            <a:lvl3pPr algn="l">
              <a:defRPr sz="1200">
                <a:solidFill>
                  <a:schemeClr val="tx1"/>
                </a:solidFill>
                <a:latin typeface="+mn-lt"/>
                <a:ea typeface="ＭＳ Ｐゴシック" charset="0"/>
              </a:defRPr>
            </a:lvl3pPr>
            <a:lvl4pPr algn="l">
              <a:defRPr sz="1200">
                <a:solidFill>
                  <a:schemeClr val="tx1"/>
                </a:solidFill>
                <a:latin typeface="+mn-lt"/>
                <a:ea typeface="ＭＳ Ｐゴシック" charset="0"/>
              </a:defRPr>
            </a:lvl4pPr>
            <a:lvl5pPr algn="l">
              <a:defRPr sz="1200">
                <a:solidFill>
                  <a:schemeClr val="tx1"/>
                </a:solidFill>
                <a:latin typeface="+mn-lt"/>
                <a:ea typeface="ＭＳ Ｐゴシック" charset="0"/>
              </a:defRPr>
            </a:lvl5pPr>
            <a:lvl6pPr fontAlgn="base">
              <a:spcBef>
                <a:spcPct val="0"/>
              </a:spcBef>
              <a:spcAft>
                <a:spcPct val="0"/>
              </a:spcAft>
              <a:defRPr sz="1200">
                <a:solidFill>
                  <a:schemeClr val="tx1"/>
                </a:solidFill>
                <a:latin typeface="+mn-lt"/>
                <a:ea typeface="ＭＳ Ｐゴシック" charset="0"/>
              </a:defRPr>
            </a:lvl6pPr>
            <a:lvl7pPr fontAlgn="base">
              <a:spcBef>
                <a:spcPct val="0"/>
              </a:spcBef>
              <a:spcAft>
                <a:spcPct val="0"/>
              </a:spcAft>
              <a:defRPr sz="1200">
                <a:solidFill>
                  <a:schemeClr val="tx1"/>
                </a:solidFill>
                <a:latin typeface="+mn-lt"/>
                <a:ea typeface="ＭＳ Ｐゴシック" charset="0"/>
              </a:defRPr>
            </a:lvl7pPr>
            <a:lvl8pPr fontAlgn="base">
              <a:spcBef>
                <a:spcPct val="0"/>
              </a:spcBef>
              <a:spcAft>
                <a:spcPct val="0"/>
              </a:spcAft>
              <a:defRPr sz="1200">
                <a:solidFill>
                  <a:schemeClr val="tx1"/>
                </a:solidFill>
                <a:latin typeface="+mn-lt"/>
                <a:ea typeface="ＭＳ Ｐゴシック" charset="0"/>
              </a:defRPr>
            </a:lvl8pPr>
            <a:lvl9pPr fontAlgn="base">
              <a:spcBef>
                <a:spcPct val="0"/>
              </a:spcBef>
              <a:spcAft>
                <a:spcPct val="0"/>
              </a:spcAft>
              <a:defRPr sz="1200">
                <a:solidFill>
                  <a:schemeClr val="tx1"/>
                </a:solidFill>
                <a:latin typeface="+mn-lt"/>
                <a:ea typeface="ＭＳ Ｐゴシック" charset="0"/>
              </a:defRPr>
            </a:lvl9pPr>
          </a:lstStyle>
          <a:p>
            <a:fld id="{CB25FB22-7FA4-3D4C-AF2E-B6E539E12C64}"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ransition/>
  <p:hf hdr="0" ftr="0" dt="0"/>
  <p:txStyles>
    <p:title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3600">
          <a:solidFill>
            <a:schemeClr val="tx1"/>
          </a:solidFill>
          <a:latin typeface="+mn-lt"/>
          <a:ea typeface="+mn-ea"/>
          <a:cs typeface="+mn-cs"/>
          <a:sym typeface="Gill Sans" charset="0"/>
        </a:defRPr>
      </a:lvl1pPr>
      <a:lvl2pPr algn="ctr" rtl="0" fontAlgn="base">
        <a:spcBef>
          <a:spcPct val="0"/>
        </a:spcBef>
        <a:spcAft>
          <a:spcPct val="0"/>
        </a:spcAft>
        <a:defRPr sz="3600">
          <a:solidFill>
            <a:schemeClr val="tx1"/>
          </a:solidFill>
          <a:latin typeface="+mn-lt"/>
          <a:ea typeface="+mn-ea"/>
          <a:cs typeface="+mn-cs"/>
          <a:sym typeface="Gill Sans" charset="0"/>
        </a:defRPr>
      </a:lvl2pPr>
      <a:lvl3pPr algn="ctr" rtl="0" fontAlgn="base">
        <a:spcBef>
          <a:spcPct val="0"/>
        </a:spcBef>
        <a:spcAft>
          <a:spcPct val="0"/>
        </a:spcAft>
        <a:defRPr sz="3600">
          <a:solidFill>
            <a:schemeClr val="tx1"/>
          </a:solidFill>
          <a:latin typeface="+mn-lt"/>
          <a:ea typeface="+mn-ea"/>
          <a:cs typeface="+mn-cs"/>
          <a:sym typeface="Gill Sans" charset="0"/>
        </a:defRPr>
      </a:lvl3pPr>
      <a:lvl4pPr algn="ctr" rtl="0" fontAlgn="base">
        <a:spcBef>
          <a:spcPct val="0"/>
        </a:spcBef>
        <a:spcAft>
          <a:spcPct val="0"/>
        </a:spcAft>
        <a:defRPr sz="3600">
          <a:solidFill>
            <a:schemeClr val="tx1"/>
          </a:solidFill>
          <a:latin typeface="+mn-lt"/>
          <a:ea typeface="+mn-ea"/>
          <a:cs typeface="+mn-cs"/>
          <a:sym typeface="Gill Sans" charset="0"/>
        </a:defRPr>
      </a:lvl4pPr>
      <a:lvl5pPr algn="ctr" rtl="0" fontAlgn="base">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bwMode="auto">
          <a:xfrm>
            <a:off x="1270000" y="7366000"/>
            <a:ext cx="10464800" cy="1701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6146" name="Text Box 2"/>
          <p:cNvSpPr txBox="1">
            <a:spLocks noGrp="1" noChangeArrowheads="1"/>
          </p:cNvSpPr>
          <p:nvPr>
            <p:ph type="sldNum" sz="quarter" idx="4"/>
          </p:nvPr>
        </p:nvSpPr>
        <p:spPr bwMode="auto">
          <a:xfrm>
            <a:off x="6324600" y="9258300"/>
            <a:ext cx="342900" cy="368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ＭＳ Ｐゴシック" charset="0"/>
                <a:cs typeface="Gill Sans" charset="0"/>
              </a:defRPr>
            </a:lvl1pPr>
            <a:lvl2pPr algn="l">
              <a:defRPr sz="1200">
                <a:solidFill>
                  <a:schemeClr val="tx1"/>
                </a:solidFill>
                <a:latin typeface="+mn-lt"/>
                <a:ea typeface="ＭＳ Ｐゴシック" charset="0"/>
              </a:defRPr>
            </a:lvl2pPr>
            <a:lvl3pPr algn="l">
              <a:defRPr sz="1200">
                <a:solidFill>
                  <a:schemeClr val="tx1"/>
                </a:solidFill>
                <a:latin typeface="+mn-lt"/>
                <a:ea typeface="ＭＳ Ｐゴシック" charset="0"/>
              </a:defRPr>
            </a:lvl3pPr>
            <a:lvl4pPr algn="l">
              <a:defRPr sz="1200">
                <a:solidFill>
                  <a:schemeClr val="tx1"/>
                </a:solidFill>
                <a:latin typeface="+mn-lt"/>
                <a:ea typeface="ＭＳ Ｐゴシック" charset="0"/>
              </a:defRPr>
            </a:lvl4pPr>
            <a:lvl5pPr algn="l">
              <a:defRPr sz="1200">
                <a:solidFill>
                  <a:schemeClr val="tx1"/>
                </a:solidFill>
                <a:latin typeface="+mn-lt"/>
                <a:ea typeface="ＭＳ Ｐゴシック" charset="0"/>
              </a:defRPr>
            </a:lvl5pPr>
            <a:lvl6pPr fontAlgn="base">
              <a:spcBef>
                <a:spcPct val="0"/>
              </a:spcBef>
              <a:spcAft>
                <a:spcPct val="0"/>
              </a:spcAft>
              <a:defRPr sz="1200">
                <a:solidFill>
                  <a:schemeClr val="tx1"/>
                </a:solidFill>
                <a:latin typeface="+mn-lt"/>
                <a:ea typeface="ＭＳ Ｐゴシック" charset="0"/>
              </a:defRPr>
            </a:lvl6pPr>
            <a:lvl7pPr fontAlgn="base">
              <a:spcBef>
                <a:spcPct val="0"/>
              </a:spcBef>
              <a:spcAft>
                <a:spcPct val="0"/>
              </a:spcAft>
              <a:defRPr sz="1200">
                <a:solidFill>
                  <a:schemeClr val="tx1"/>
                </a:solidFill>
                <a:latin typeface="+mn-lt"/>
                <a:ea typeface="ＭＳ Ｐゴシック" charset="0"/>
              </a:defRPr>
            </a:lvl7pPr>
            <a:lvl8pPr fontAlgn="base">
              <a:spcBef>
                <a:spcPct val="0"/>
              </a:spcBef>
              <a:spcAft>
                <a:spcPct val="0"/>
              </a:spcAft>
              <a:defRPr sz="1200">
                <a:solidFill>
                  <a:schemeClr val="tx1"/>
                </a:solidFill>
                <a:latin typeface="+mn-lt"/>
                <a:ea typeface="ＭＳ Ｐゴシック" charset="0"/>
              </a:defRPr>
            </a:lvl8pPr>
            <a:lvl9pPr fontAlgn="base">
              <a:spcBef>
                <a:spcPct val="0"/>
              </a:spcBef>
              <a:spcAft>
                <a:spcPct val="0"/>
              </a:spcAft>
              <a:defRPr sz="1200">
                <a:solidFill>
                  <a:schemeClr val="tx1"/>
                </a:solidFill>
                <a:latin typeface="+mn-lt"/>
                <a:ea typeface="ＭＳ Ｐゴシック" charset="0"/>
              </a:defRPr>
            </a:lvl9pPr>
          </a:lstStyle>
          <a:p>
            <a:fld id="{3D8CBB40-BCA9-4447-B0DD-7E8D7F6083B0}"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ransition/>
  <p:hf hdr="0" ftr="0" dt="0"/>
  <p:txStyles>
    <p:title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3600">
          <a:solidFill>
            <a:schemeClr val="tx1"/>
          </a:solidFill>
          <a:latin typeface="+mn-lt"/>
          <a:ea typeface="+mn-ea"/>
          <a:cs typeface="+mn-cs"/>
          <a:sym typeface="Gill Sans" charset="0"/>
        </a:defRPr>
      </a:lvl1pPr>
      <a:lvl2pPr algn="ctr" rtl="0" fontAlgn="base">
        <a:spcBef>
          <a:spcPct val="0"/>
        </a:spcBef>
        <a:spcAft>
          <a:spcPct val="0"/>
        </a:spcAft>
        <a:defRPr sz="3600">
          <a:solidFill>
            <a:schemeClr val="tx1"/>
          </a:solidFill>
          <a:latin typeface="+mn-lt"/>
          <a:ea typeface="+mn-ea"/>
          <a:cs typeface="+mn-cs"/>
          <a:sym typeface="Gill Sans" charset="0"/>
        </a:defRPr>
      </a:lvl2pPr>
      <a:lvl3pPr algn="ctr" rtl="0" fontAlgn="base">
        <a:spcBef>
          <a:spcPct val="0"/>
        </a:spcBef>
        <a:spcAft>
          <a:spcPct val="0"/>
        </a:spcAft>
        <a:defRPr sz="3600">
          <a:solidFill>
            <a:schemeClr val="tx1"/>
          </a:solidFill>
          <a:latin typeface="+mn-lt"/>
          <a:ea typeface="+mn-ea"/>
          <a:cs typeface="+mn-cs"/>
          <a:sym typeface="Gill Sans" charset="0"/>
        </a:defRPr>
      </a:lvl3pPr>
      <a:lvl4pPr algn="ctr" rtl="0" fontAlgn="base">
        <a:spcBef>
          <a:spcPct val="0"/>
        </a:spcBef>
        <a:spcAft>
          <a:spcPct val="0"/>
        </a:spcAft>
        <a:defRPr sz="3600">
          <a:solidFill>
            <a:schemeClr val="tx1"/>
          </a:solidFill>
          <a:latin typeface="+mn-lt"/>
          <a:ea typeface="+mn-ea"/>
          <a:cs typeface="+mn-cs"/>
          <a:sym typeface="Gill Sans" charset="0"/>
        </a:defRPr>
      </a:lvl4pPr>
      <a:lvl5pPr algn="ctr" rtl="0" fontAlgn="base">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69" name="Rectangle 1"/>
          <p:cNvSpPr>
            <a:spLocks noGrp="1" noChangeArrowheads="1"/>
          </p:cNvSpPr>
          <p:nvPr>
            <p:ph type="body" idx="1"/>
          </p:nvPr>
        </p:nvSpPr>
        <p:spPr bwMode="auto">
          <a:xfrm>
            <a:off x="635000" y="4787900"/>
            <a:ext cx="5867400" cy="3302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7170" name="Rectangle 2"/>
          <p:cNvSpPr>
            <a:spLocks noGrp="1" noChangeArrowheads="1"/>
          </p:cNvSpPr>
          <p:nvPr>
            <p:ph type="title"/>
          </p:nvPr>
        </p:nvSpPr>
        <p:spPr bwMode="auto">
          <a:xfrm>
            <a:off x="635000" y="1409700"/>
            <a:ext cx="5867400" cy="3302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
        <p:nvSpPr>
          <p:cNvPr id="7171" name="Text Box 3"/>
          <p:cNvSpPr txBox="1">
            <a:spLocks noGrp="1" noChangeArrowheads="1"/>
          </p:cNvSpPr>
          <p:nvPr>
            <p:ph type="sldNum" sz="quarter" idx="4"/>
          </p:nvPr>
        </p:nvSpPr>
        <p:spPr bwMode="auto">
          <a:xfrm>
            <a:off x="6324600" y="9258300"/>
            <a:ext cx="342900" cy="368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ＭＳ Ｐゴシック" charset="0"/>
                <a:cs typeface="Gill Sans" charset="0"/>
              </a:defRPr>
            </a:lvl1pPr>
            <a:lvl2pPr algn="l">
              <a:defRPr sz="1200">
                <a:solidFill>
                  <a:schemeClr val="tx1"/>
                </a:solidFill>
                <a:latin typeface="+mn-lt"/>
                <a:ea typeface="ＭＳ Ｐゴシック" charset="0"/>
              </a:defRPr>
            </a:lvl2pPr>
            <a:lvl3pPr algn="l">
              <a:defRPr sz="1200">
                <a:solidFill>
                  <a:schemeClr val="tx1"/>
                </a:solidFill>
                <a:latin typeface="+mn-lt"/>
                <a:ea typeface="ＭＳ Ｐゴシック" charset="0"/>
              </a:defRPr>
            </a:lvl3pPr>
            <a:lvl4pPr algn="l">
              <a:defRPr sz="1200">
                <a:solidFill>
                  <a:schemeClr val="tx1"/>
                </a:solidFill>
                <a:latin typeface="+mn-lt"/>
                <a:ea typeface="ＭＳ Ｐゴシック" charset="0"/>
              </a:defRPr>
            </a:lvl4pPr>
            <a:lvl5pPr algn="l">
              <a:defRPr sz="1200">
                <a:solidFill>
                  <a:schemeClr val="tx1"/>
                </a:solidFill>
                <a:latin typeface="+mn-lt"/>
                <a:ea typeface="ＭＳ Ｐゴシック" charset="0"/>
              </a:defRPr>
            </a:lvl5pPr>
            <a:lvl6pPr fontAlgn="base">
              <a:spcBef>
                <a:spcPct val="0"/>
              </a:spcBef>
              <a:spcAft>
                <a:spcPct val="0"/>
              </a:spcAft>
              <a:defRPr sz="1200">
                <a:solidFill>
                  <a:schemeClr val="tx1"/>
                </a:solidFill>
                <a:latin typeface="+mn-lt"/>
                <a:ea typeface="ＭＳ Ｐゴシック" charset="0"/>
              </a:defRPr>
            </a:lvl6pPr>
            <a:lvl7pPr fontAlgn="base">
              <a:spcBef>
                <a:spcPct val="0"/>
              </a:spcBef>
              <a:spcAft>
                <a:spcPct val="0"/>
              </a:spcAft>
              <a:defRPr sz="1200">
                <a:solidFill>
                  <a:schemeClr val="tx1"/>
                </a:solidFill>
                <a:latin typeface="+mn-lt"/>
                <a:ea typeface="ＭＳ Ｐゴシック" charset="0"/>
              </a:defRPr>
            </a:lvl7pPr>
            <a:lvl8pPr fontAlgn="base">
              <a:spcBef>
                <a:spcPct val="0"/>
              </a:spcBef>
              <a:spcAft>
                <a:spcPct val="0"/>
              </a:spcAft>
              <a:defRPr sz="1200">
                <a:solidFill>
                  <a:schemeClr val="tx1"/>
                </a:solidFill>
                <a:latin typeface="+mn-lt"/>
                <a:ea typeface="ＭＳ Ｐゴシック" charset="0"/>
              </a:defRPr>
            </a:lvl8pPr>
            <a:lvl9pPr fontAlgn="base">
              <a:spcBef>
                <a:spcPct val="0"/>
              </a:spcBef>
              <a:spcAft>
                <a:spcPct val="0"/>
              </a:spcAft>
              <a:defRPr sz="1200">
                <a:solidFill>
                  <a:schemeClr val="tx1"/>
                </a:solidFill>
                <a:latin typeface="+mn-lt"/>
                <a:ea typeface="ＭＳ Ｐゴシック" charset="0"/>
              </a:defRPr>
            </a:lvl9pPr>
          </a:lstStyle>
          <a:p>
            <a:fld id="{9FB16C68-1636-C546-AF21-7BC26A25FB76}"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ransition/>
  <p:hf hdr="0" ftr="0" dt="0"/>
  <p:txStyles>
    <p:titleStyle>
      <a:lvl1pPr algn="ctr" rtl="0" fontAlgn="base">
        <a:spcBef>
          <a:spcPct val="0"/>
        </a:spcBef>
        <a:spcAft>
          <a:spcPct val="0"/>
        </a:spcAft>
        <a:defRPr sz="7000">
          <a:solidFill>
            <a:schemeClr val="tx1"/>
          </a:solidFill>
          <a:latin typeface="+mj-lt"/>
          <a:ea typeface="+mj-ea"/>
          <a:cs typeface="+mj-cs"/>
          <a:sym typeface="Gill Sans" charset="0"/>
        </a:defRPr>
      </a:lvl1pPr>
      <a:lvl2pPr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3400">
          <a:solidFill>
            <a:schemeClr val="tx1"/>
          </a:solidFill>
          <a:latin typeface="+mn-lt"/>
          <a:ea typeface="+mn-ea"/>
          <a:cs typeface="+mn-cs"/>
          <a:sym typeface="Gill Sans" charset="0"/>
        </a:defRPr>
      </a:lvl1pPr>
      <a:lvl2pPr algn="ctr" rtl="0" fontAlgn="base">
        <a:spcBef>
          <a:spcPct val="0"/>
        </a:spcBef>
        <a:spcAft>
          <a:spcPct val="0"/>
        </a:spcAft>
        <a:defRPr sz="3400">
          <a:solidFill>
            <a:schemeClr val="tx1"/>
          </a:solidFill>
          <a:latin typeface="+mn-lt"/>
          <a:ea typeface="+mn-ea"/>
          <a:cs typeface="+mn-cs"/>
          <a:sym typeface="Gill Sans" charset="0"/>
        </a:defRPr>
      </a:lvl2pPr>
      <a:lvl3pPr algn="ctr" rtl="0" fontAlgn="base">
        <a:spcBef>
          <a:spcPct val="0"/>
        </a:spcBef>
        <a:spcAft>
          <a:spcPct val="0"/>
        </a:spcAft>
        <a:defRPr sz="3400">
          <a:solidFill>
            <a:schemeClr val="tx1"/>
          </a:solidFill>
          <a:latin typeface="+mn-lt"/>
          <a:ea typeface="+mn-ea"/>
          <a:cs typeface="+mn-cs"/>
          <a:sym typeface="Gill Sans" charset="0"/>
        </a:defRPr>
      </a:lvl3pPr>
      <a:lvl4pPr algn="ctr" rtl="0" fontAlgn="base">
        <a:spcBef>
          <a:spcPct val="0"/>
        </a:spcBef>
        <a:spcAft>
          <a:spcPct val="0"/>
        </a:spcAft>
        <a:defRPr sz="3400">
          <a:solidFill>
            <a:schemeClr val="tx1"/>
          </a:solidFill>
          <a:latin typeface="+mn-lt"/>
          <a:ea typeface="+mn-ea"/>
          <a:cs typeface="+mn-cs"/>
          <a:sym typeface="Gill Sans" charset="0"/>
        </a:defRPr>
      </a:lvl4pPr>
      <a:lvl5pPr algn="ctr" rtl="0" fontAlgn="base">
        <a:spcBef>
          <a:spcPct val="0"/>
        </a:spcBef>
        <a:spcAft>
          <a:spcPct val="0"/>
        </a:spcAft>
        <a:defRPr sz="3400">
          <a:solidFill>
            <a:schemeClr val="tx1"/>
          </a:solidFill>
          <a:latin typeface="+mn-lt"/>
          <a:ea typeface="+mn-ea"/>
          <a:cs typeface="+mn-cs"/>
          <a:sym typeface="Gill Sans" charset="0"/>
        </a:defRPr>
      </a:lvl5pPr>
      <a:lvl6pPr marL="457200" algn="ctr" rtl="0" fontAlgn="base">
        <a:spcBef>
          <a:spcPct val="0"/>
        </a:spcBef>
        <a:spcAft>
          <a:spcPct val="0"/>
        </a:spcAft>
        <a:defRPr sz="3400">
          <a:solidFill>
            <a:schemeClr val="tx1"/>
          </a:solidFill>
          <a:latin typeface="+mn-lt"/>
          <a:ea typeface="+mn-ea"/>
          <a:cs typeface="+mn-cs"/>
          <a:sym typeface="Gill Sans" charset="0"/>
        </a:defRPr>
      </a:lvl6pPr>
      <a:lvl7pPr marL="914400" algn="ctr" rtl="0" fontAlgn="base">
        <a:spcBef>
          <a:spcPct val="0"/>
        </a:spcBef>
        <a:spcAft>
          <a:spcPct val="0"/>
        </a:spcAft>
        <a:defRPr sz="3400">
          <a:solidFill>
            <a:schemeClr val="tx1"/>
          </a:solidFill>
          <a:latin typeface="+mn-lt"/>
          <a:ea typeface="+mn-ea"/>
          <a:cs typeface="+mn-cs"/>
          <a:sym typeface="Gill Sans" charset="0"/>
        </a:defRPr>
      </a:lvl7pPr>
      <a:lvl8pPr marL="1371600" algn="ctr" rtl="0" fontAlgn="base">
        <a:spcBef>
          <a:spcPct val="0"/>
        </a:spcBef>
        <a:spcAft>
          <a:spcPct val="0"/>
        </a:spcAft>
        <a:defRPr sz="3400">
          <a:solidFill>
            <a:schemeClr val="tx1"/>
          </a:solidFill>
          <a:latin typeface="+mn-lt"/>
          <a:ea typeface="+mn-ea"/>
          <a:cs typeface="+mn-cs"/>
          <a:sym typeface="Gill Sans" charset="0"/>
        </a:defRPr>
      </a:lvl8pPr>
      <a:lvl9pPr marL="1828800" algn="ctr" rtl="0" fontAlgn="base">
        <a:spcBef>
          <a:spcPct val="0"/>
        </a:spcBef>
        <a:spcAft>
          <a:spcPct val="0"/>
        </a:spcAft>
        <a:defRPr sz="34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3" name="Rectangle 1"/>
          <p:cNvSpPr>
            <a:spLocks noGrp="1" noChangeArrowheads="1"/>
          </p:cNvSpPr>
          <p:nvPr>
            <p:ph type="body" idx="1"/>
          </p:nvPr>
        </p:nvSpPr>
        <p:spPr bwMode="auto">
          <a:xfrm>
            <a:off x="635000" y="4787900"/>
            <a:ext cx="5867400" cy="3302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8194" name="Rectangle 2"/>
          <p:cNvSpPr>
            <a:spLocks noGrp="1" noChangeArrowheads="1"/>
          </p:cNvSpPr>
          <p:nvPr>
            <p:ph type="title"/>
          </p:nvPr>
        </p:nvSpPr>
        <p:spPr bwMode="auto">
          <a:xfrm>
            <a:off x="635000" y="1409700"/>
            <a:ext cx="5867400" cy="3302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
        <p:nvSpPr>
          <p:cNvPr id="8195" name="Text Box 3"/>
          <p:cNvSpPr txBox="1">
            <a:spLocks noGrp="1" noChangeArrowheads="1"/>
          </p:cNvSpPr>
          <p:nvPr>
            <p:ph type="sldNum" sz="quarter" idx="4"/>
          </p:nvPr>
        </p:nvSpPr>
        <p:spPr bwMode="auto">
          <a:xfrm>
            <a:off x="6324600" y="9258300"/>
            <a:ext cx="342900" cy="368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ＭＳ Ｐゴシック" charset="0"/>
                <a:cs typeface="Gill Sans" charset="0"/>
              </a:defRPr>
            </a:lvl1pPr>
            <a:lvl2pPr algn="l">
              <a:defRPr sz="1200">
                <a:solidFill>
                  <a:schemeClr val="tx1"/>
                </a:solidFill>
                <a:latin typeface="+mn-lt"/>
                <a:ea typeface="ＭＳ Ｐゴシック" charset="0"/>
              </a:defRPr>
            </a:lvl2pPr>
            <a:lvl3pPr algn="l">
              <a:defRPr sz="1200">
                <a:solidFill>
                  <a:schemeClr val="tx1"/>
                </a:solidFill>
                <a:latin typeface="+mn-lt"/>
                <a:ea typeface="ＭＳ Ｐゴシック" charset="0"/>
              </a:defRPr>
            </a:lvl3pPr>
            <a:lvl4pPr algn="l">
              <a:defRPr sz="1200">
                <a:solidFill>
                  <a:schemeClr val="tx1"/>
                </a:solidFill>
                <a:latin typeface="+mn-lt"/>
                <a:ea typeface="ＭＳ Ｐゴシック" charset="0"/>
              </a:defRPr>
            </a:lvl4pPr>
            <a:lvl5pPr algn="l">
              <a:defRPr sz="1200">
                <a:solidFill>
                  <a:schemeClr val="tx1"/>
                </a:solidFill>
                <a:latin typeface="+mn-lt"/>
                <a:ea typeface="ＭＳ Ｐゴシック" charset="0"/>
              </a:defRPr>
            </a:lvl5pPr>
            <a:lvl6pPr fontAlgn="base">
              <a:spcBef>
                <a:spcPct val="0"/>
              </a:spcBef>
              <a:spcAft>
                <a:spcPct val="0"/>
              </a:spcAft>
              <a:defRPr sz="1200">
                <a:solidFill>
                  <a:schemeClr val="tx1"/>
                </a:solidFill>
                <a:latin typeface="+mn-lt"/>
                <a:ea typeface="ＭＳ Ｐゴシック" charset="0"/>
              </a:defRPr>
            </a:lvl6pPr>
            <a:lvl7pPr fontAlgn="base">
              <a:spcBef>
                <a:spcPct val="0"/>
              </a:spcBef>
              <a:spcAft>
                <a:spcPct val="0"/>
              </a:spcAft>
              <a:defRPr sz="1200">
                <a:solidFill>
                  <a:schemeClr val="tx1"/>
                </a:solidFill>
                <a:latin typeface="+mn-lt"/>
                <a:ea typeface="ＭＳ Ｐゴシック" charset="0"/>
              </a:defRPr>
            </a:lvl7pPr>
            <a:lvl8pPr fontAlgn="base">
              <a:spcBef>
                <a:spcPct val="0"/>
              </a:spcBef>
              <a:spcAft>
                <a:spcPct val="0"/>
              </a:spcAft>
              <a:defRPr sz="1200">
                <a:solidFill>
                  <a:schemeClr val="tx1"/>
                </a:solidFill>
                <a:latin typeface="+mn-lt"/>
                <a:ea typeface="ＭＳ Ｐゴシック" charset="0"/>
              </a:defRPr>
            </a:lvl8pPr>
            <a:lvl9pPr fontAlgn="base">
              <a:spcBef>
                <a:spcPct val="0"/>
              </a:spcBef>
              <a:spcAft>
                <a:spcPct val="0"/>
              </a:spcAft>
              <a:defRPr sz="1200">
                <a:solidFill>
                  <a:schemeClr val="tx1"/>
                </a:solidFill>
                <a:latin typeface="+mn-lt"/>
                <a:ea typeface="ＭＳ Ｐゴシック" charset="0"/>
              </a:defRPr>
            </a:lvl9pPr>
          </a:lstStyle>
          <a:p>
            <a:fld id="{9C786E9C-46AC-1D41-9F6A-2988A111BDFB}"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ransition/>
  <p:hf hdr="0" ftr="0" dt="0"/>
  <p:txStyles>
    <p:titleStyle>
      <a:lvl1pPr algn="ctr" rtl="0" fontAlgn="base">
        <a:spcBef>
          <a:spcPct val="0"/>
        </a:spcBef>
        <a:spcAft>
          <a:spcPct val="0"/>
        </a:spcAft>
        <a:defRPr sz="7000">
          <a:solidFill>
            <a:schemeClr val="tx1"/>
          </a:solidFill>
          <a:latin typeface="+mj-lt"/>
          <a:ea typeface="+mj-ea"/>
          <a:cs typeface="+mj-cs"/>
          <a:sym typeface="Gill Sans" charset="0"/>
        </a:defRPr>
      </a:lvl1pPr>
      <a:lvl2pPr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70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3400">
          <a:solidFill>
            <a:schemeClr val="tx1"/>
          </a:solidFill>
          <a:latin typeface="+mn-lt"/>
          <a:ea typeface="+mn-ea"/>
          <a:cs typeface="+mn-cs"/>
          <a:sym typeface="Gill Sans" charset="0"/>
        </a:defRPr>
      </a:lvl1pPr>
      <a:lvl2pPr algn="ctr" rtl="0" fontAlgn="base">
        <a:spcBef>
          <a:spcPct val="0"/>
        </a:spcBef>
        <a:spcAft>
          <a:spcPct val="0"/>
        </a:spcAft>
        <a:defRPr sz="3400">
          <a:solidFill>
            <a:schemeClr val="tx1"/>
          </a:solidFill>
          <a:latin typeface="+mn-lt"/>
          <a:ea typeface="+mn-ea"/>
          <a:cs typeface="+mn-cs"/>
          <a:sym typeface="Gill Sans" charset="0"/>
        </a:defRPr>
      </a:lvl2pPr>
      <a:lvl3pPr algn="ctr" rtl="0" fontAlgn="base">
        <a:spcBef>
          <a:spcPct val="0"/>
        </a:spcBef>
        <a:spcAft>
          <a:spcPct val="0"/>
        </a:spcAft>
        <a:defRPr sz="3400">
          <a:solidFill>
            <a:schemeClr val="tx1"/>
          </a:solidFill>
          <a:latin typeface="+mn-lt"/>
          <a:ea typeface="+mn-ea"/>
          <a:cs typeface="+mn-cs"/>
          <a:sym typeface="Gill Sans" charset="0"/>
        </a:defRPr>
      </a:lvl3pPr>
      <a:lvl4pPr algn="ctr" rtl="0" fontAlgn="base">
        <a:spcBef>
          <a:spcPct val="0"/>
        </a:spcBef>
        <a:spcAft>
          <a:spcPct val="0"/>
        </a:spcAft>
        <a:defRPr sz="3400">
          <a:solidFill>
            <a:schemeClr val="tx1"/>
          </a:solidFill>
          <a:latin typeface="+mn-lt"/>
          <a:ea typeface="+mn-ea"/>
          <a:cs typeface="+mn-cs"/>
          <a:sym typeface="Gill Sans" charset="0"/>
        </a:defRPr>
      </a:lvl4pPr>
      <a:lvl5pPr algn="ctr" rtl="0" fontAlgn="base">
        <a:spcBef>
          <a:spcPct val="0"/>
        </a:spcBef>
        <a:spcAft>
          <a:spcPct val="0"/>
        </a:spcAft>
        <a:defRPr sz="3400">
          <a:solidFill>
            <a:schemeClr val="tx1"/>
          </a:solidFill>
          <a:latin typeface="+mn-lt"/>
          <a:ea typeface="+mn-ea"/>
          <a:cs typeface="+mn-cs"/>
          <a:sym typeface="Gill Sans" charset="0"/>
        </a:defRPr>
      </a:lvl5pPr>
      <a:lvl6pPr marL="457200" algn="ctr" rtl="0" fontAlgn="base">
        <a:spcBef>
          <a:spcPct val="0"/>
        </a:spcBef>
        <a:spcAft>
          <a:spcPct val="0"/>
        </a:spcAft>
        <a:defRPr sz="3400">
          <a:solidFill>
            <a:schemeClr val="tx1"/>
          </a:solidFill>
          <a:latin typeface="+mn-lt"/>
          <a:ea typeface="+mn-ea"/>
          <a:cs typeface="+mn-cs"/>
          <a:sym typeface="Gill Sans" charset="0"/>
        </a:defRPr>
      </a:lvl6pPr>
      <a:lvl7pPr marL="914400" algn="ctr" rtl="0" fontAlgn="base">
        <a:spcBef>
          <a:spcPct val="0"/>
        </a:spcBef>
        <a:spcAft>
          <a:spcPct val="0"/>
        </a:spcAft>
        <a:defRPr sz="3400">
          <a:solidFill>
            <a:schemeClr val="tx1"/>
          </a:solidFill>
          <a:latin typeface="+mn-lt"/>
          <a:ea typeface="+mn-ea"/>
          <a:cs typeface="+mn-cs"/>
          <a:sym typeface="Gill Sans" charset="0"/>
        </a:defRPr>
      </a:lvl7pPr>
      <a:lvl8pPr marL="1371600" algn="ctr" rtl="0" fontAlgn="base">
        <a:spcBef>
          <a:spcPct val="0"/>
        </a:spcBef>
        <a:spcAft>
          <a:spcPct val="0"/>
        </a:spcAft>
        <a:defRPr sz="3400">
          <a:solidFill>
            <a:schemeClr val="tx1"/>
          </a:solidFill>
          <a:latin typeface="+mn-lt"/>
          <a:ea typeface="+mn-ea"/>
          <a:cs typeface="+mn-cs"/>
          <a:sym typeface="Gill Sans" charset="0"/>
        </a:defRPr>
      </a:lvl8pPr>
      <a:lvl9pPr marL="1828800" algn="ctr" rtl="0" fontAlgn="base">
        <a:spcBef>
          <a:spcPct val="0"/>
        </a:spcBef>
        <a:spcAft>
          <a:spcPct val="0"/>
        </a:spcAft>
        <a:defRPr sz="34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7"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9218" name="Text Box 2"/>
          <p:cNvSpPr txBox="1">
            <a:spLocks noGrp="1" noChangeArrowheads="1"/>
          </p:cNvSpPr>
          <p:nvPr>
            <p:ph type="sldNum" sz="quarter" idx="4"/>
          </p:nvPr>
        </p:nvSpPr>
        <p:spPr bwMode="auto">
          <a:xfrm>
            <a:off x="6324600" y="9258300"/>
            <a:ext cx="342900" cy="368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ＭＳ Ｐゴシック" charset="0"/>
                <a:cs typeface="Gill Sans" charset="0"/>
              </a:defRPr>
            </a:lvl1pPr>
            <a:lvl2pPr algn="l">
              <a:defRPr sz="1200">
                <a:solidFill>
                  <a:schemeClr val="tx1"/>
                </a:solidFill>
                <a:latin typeface="+mn-lt"/>
                <a:ea typeface="ＭＳ Ｐゴシック" charset="0"/>
              </a:defRPr>
            </a:lvl2pPr>
            <a:lvl3pPr algn="l">
              <a:defRPr sz="1200">
                <a:solidFill>
                  <a:schemeClr val="tx1"/>
                </a:solidFill>
                <a:latin typeface="+mn-lt"/>
                <a:ea typeface="ＭＳ Ｐゴシック" charset="0"/>
              </a:defRPr>
            </a:lvl3pPr>
            <a:lvl4pPr algn="l">
              <a:defRPr sz="1200">
                <a:solidFill>
                  <a:schemeClr val="tx1"/>
                </a:solidFill>
                <a:latin typeface="+mn-lt"/>
                <a:ea typeface="ＭＳ Ｐゴシック" charset="0"/>
              </a:defRPr>
            </a:lvl4pPr>
            <a:lvl5pPr algn="l">
              <a:defRPr sz="1200">
                <a:solidFill>
                  <a:schemeClr val="tx1"/>
                </a:solidFill>
                <a:latin typeface="+mn-lt"/>
                <a:ea typeface="ＭＳ Ｐゴシック" charset="0"/>
              </a:defRPr>
            </a:lvl5pPr>
            <a:lvl6pPr fontAlgn="base">
              <a:spcBef>
                <a:spcPct val="0"/>
              </a:spcBef>
              <a:spcAft>
                <a:spcPct val="0"/>
              </a:spcAft>
              <a:defRPr sz="1200">
                <a:solidFill>
                  <a:schemeClr val="tx1"/>
                </a:solidFill>
                <a:latin typeface="+mn-lt"/>
                <a:ea typeface="ＭＳ Ｐゴシック" charset="0"/>
              </a:defRPr>
            </a:lvl6pPr>
            <a:lvl7pPr fontAlgn="base">
              <a:spcBef>
                <a:spcPct val="0"/>
              </a:spcBef>
              <a:spcAft>
                <a:spcPct val="0"/>
              </a:spcAft>
              <a:defRPr sz="1200">
                <a:solidFill>
                  <a:schemeClr val="tx1"/>
                </a:solidFill>
                <a:latin typeface="+mn-lt"/>
                <a:ea typeface="ＭＳ Ｐゴシック" charset="0"/>
              </a:defRPr>
            </a:lvl7pPr>
            <a:lvl8pPr fontAlgn="base">
              <a:spcBef>
                <a:spcPct val="0"/>
              </a:spcBef>
              <a:spcAft>
                <a:spcPct val="0"/>
              </a:spcAft>
              <a:defRPr sz="1200">
                <a:solidFill>
                  <a:schemeClr val="tx1"/>
                </a:solidFill>
                <a:latin typeface="+mn-lt"/>
                <a:ea typeface="ＭＳ Ｐゴシック" charset="0"/>
              </a:defRPr>
            </a:lvl8pPr>
            <a:lvl9pPr fontAlgn="base">
              <a:spcBef>
                <a:spcPct val="0"/>
              </a:spcBef>
              <a:spcAft>
                <a:spcPct val="0"/>
              </a:spcAft>
              <a:defRPr sz="1200">
                <a:solidFill>
                  <a:schemeClr val="tx1"/>
                </a:solidFill>
                <a:latin typeface="+mn-lt"/>
                <a:ea typeface="ＭＳ Ｐゴシック" charset="0"/>
              </a:defRPr>
            </a:lvl9pPr>
          </a:lstStyle>
          <a:p>
            <a:fld id="{C108AFCE-CEF3-A94B-B51E-ADEFC03824C1}"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ransition/>
  <p:hf hdr="0" ftr="0" dt="0"/>
  <p:txStyles>
    <p:title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p:titleStyle>
    <p:bodyStyle>
      <a:lvl1pPr marL="889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1pPr>
      <a:lvl2pPr marL="13335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78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2225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67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124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81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4038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95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8F16276-02B0-3349-9F11-1BD8B31B5301}" type="slidenum">
              <a:rPr lang="en-US"/>
              <a:pPr/>
              <a:t>1</a:t>
            </a:fld>
            <a:endParaRPr lang="en-US"/>
          </a:p>
        </p:txBody>
      </p:sp>
      <p:sp>
        <p:nvSpPr>
          <p:cNvPr id="15361" name="Rectangle 1"/>
          <p:cNvSpPr>
            <a:spLocks noGrp="1" noChangeArrowheads="1"/>
          </p:cNvSpPr>
          <p:nvPr>
            <p:ph type="title"/>
          </p:nvPr>
        </p:nvSpPr>
        <p:spPr>
          <a:ln/>
        </p:spPr>
        <p:txBody>
          <a:bodyPr/>
          <a:lstStyle/>
          <a:p>
            <a:r>
              <a:rPr lang="en-US"/>
              <a:t>Religious Wars</a:t>
            </a:r>
          </a:p>
        </p:txBody>
      </p:sp>
      <p:sp>
        <p:nvSpPr>
          <p:cNvPr id="15362" name="Rectangle 2"/>
          <p:cNvSpPr>
            <a:spLocks noGrp="1" noChangeArrowheads="1"/>
          </p:cNvSpPr>
          <p:nvPr>
            <p:ph type="body" idx="1"/>
          </p:nvPr>
        </p:nvSpPr>
        <p:spPr>
          <a:ln/>
        </p:spPr>
        <p:txBody>
          <a:bodyPr/>
          <a:lstStyle/>
          <a:p>
            <a:r>
              <a:rPr lang="en-US"/>
              <a:t>France, Dutch Revolt and Germany</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E98A7B9-C75F-644B-91E2-79007330AB0E}" type="slidenum">
              <a:rPr lang="en-US"/>
              <a:pPr/>
              <a:t>10</a:t>
            </a:fld>
            <a:endParaRPr lang="en-US"/>
          </a:p>
        </p:txBody>
      </p:sp>
      <p:sp>
        <p:nvSpPr>
          <p:cNvPr id="19457" name="Rectangle 1"/>
          <p:cNvSpPr>
            <a:spLocks noGrp="1" noChangeArrowheads="1"/>
          </p:cNvSpPr>
          <p:nvPr>
            <p:ph type="title"/>
          </p:nvPr>
        </p:nvSpPr>
        <p:spPr>
          <a:ln/>
        </p:spPr>
        <p:txBody>
          <a:bodyPr/>
          <a:lstStyle/>
          <a:p>
            <a:r>
              <a:rPr lang="en-US" i="1"/>
              <a:t>politiques</a:t>
            </a:r>
          </a:p>
        </p:txBody>
      </p:sp>
      <p:sp>
        <p:nvSpPr>
          <p:cNvPr id="19458" name="Rectangle 2"/>
          <p:cNvSpPr>
            <a:spLocks noGrp="1" noChangeArrowheads="1"/>
          </p:cNvSpPr>
          <p:nvPr>
            <p:ph type="body" idx="1"/>
          </p:nvPr>
        </p:nvSpPr>
        <p:spPr>
          <a:xfrm>
            <a:off x="1282700" y="2768600"/>
            <a:ext cx="10464800" cy="5715000"/>
          </a:xfrm>
          <a:ln/>
        </p:spPr>
        <p:txBody>
          <a:bodyPr/>
          <a:lstStyle/>
          <a:p>
            <a:pPr marL="889000"/>
            <a:r>
              <a:rPr lang="en-US"/>
              <a:t>Moderate Huguenots and Catholics tired of anarchy and wars wanted conciliation with each other.  Wanted politics to be more important than religious differences.  Believed in religious toleration and peace to France.  </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fld id="{48997AA2-9FB3-9640-86E0-6D74336B8AD8}" type="slidenum">
              <a:rPr lang="en-US"/>
              <a:pPr/>
              <a:t>11</a:t>
            </a:fld>
            <a:endParaRPr lang="en-US"/>
          </a:p>
        </p:txBody>
      </p:sp>
      <p:sp>
        <p:nvSpPr>
          <p:cNvPr id="22529" name="Rectangle 1"/>
          <p:cNvSpPr>
            <a:spLocks noGrp="1" noChangeArrowheads="1"/>
          </p:cNvSpPr>
          <p:nvPr>
            <p:ph type="title"/>
          </p:nvPr>
        </p:nvSpPr>
        <p:spPr>
          <a:xfrm>
            <a:off x="1168400" y="393700"/>
            <a:ext cx="10464800" cy="1981200"/>
          </a:xfrm>
          <a:ln/>
        </p:spPr>
        <p:txBody>
          <a:bodyPr/>
          <a:lstStyle/>
          <a:p>
            <a:r>
              <a:rPr lang="en-US" sz="4800" b="1" dirty="0" err="1"/>
              <a:t>Politiques</a:t>
            </a:r>
            <a:r>
              <a:rPr lang="en-US" sz="4800" b="1" dirty="0"/>
              <a:t> open door to. . .  </a:t>
            </a:r>
          </a:p>
        </p:txBody>
      </p:sp>
      <p:sp>
        <p:nvSpPr>
          <p:cNvPr id="22530" name="Rectangle 2"/>
          <p:cNvSpPr>
            <a:spLocks noGrp="1" noChangeArrowheads="1"/>
          </p:cNvSpPr>
          <p:nvPr>
            <p:ph type="body" idx="1"/>
          </p:nvPr>
        </p:nvSpPr>
        <p:spPr>
          <a:xfrm>
            <a:off x="330200" y="2133600"/>
            <a:ext cx="12268200" cy="6934200"/>
          </a:xfrm>
          <a:ln/>
        </p:spPr>
        <p:txBody>
          <a:bodyPr/>
          <a:lstStyle/>
          <a:p>
            <a:pPr marL="889000"/>
            <a:r>
              <a:rPr lang="en-US" sz="3600" dirty="0"/>
              <a:t>Jean </a:t>
            </a:r>
            <a:r>
              <a:rPr lang="en-US" sz="3600" dirty="0" err="1"/>
              <a:t>Bodin</a:t>
            </a:r>
            <a:r>
              <a:rPr lang="en-US" sz="3600" dirty="0" smtClean="0"/>
              <a:t>: Writes during French Religious Wars</a:t>
            </a:r>
            <a:endParaRPr lang="en-US" sz="3600" dirty="0"/>
          </a:p>
          <a:p>
            <a:pPr marL="1778000" lvl="2"/>
            <a:r>
              <a:rPr lang="en-US" sz="3600" dirty="0"/>
              <a:t>intellectual = writes and promotes idea of</a:t>
            </a:r>
          </a:p>
          <a:p>
            <a:pPr marL="1778000" lvl="2"/>
            <a:r>
              <a:rPr lang="en-US" sz="3600" dirty="0"/>
              <a:t>a sovereign state</a:t>
            </a:r>
          </a:p>
          <a:p>
            <a:pPr marL="1778000" lvl="2"/>
            <a:r>
              <a:rPr lang="en-US" sz="3600" dirty="0"/>
              <a:t>in every society one power must be strong enough to give law to all others, with or without their consent</a:t>
            </a:r>
          </a:p>
          <a:p>
            <a:pPr marL="1778000" lvl="2"/>
            <a:r>
              <a:rPr lang="en-US" sz="3600" dirty="0"/>
              <a:t>sounds like the beginning of. . . </a:t>
            </a:r>
          </a:p>
          <a:p>
            <a:pPr marL="1778000" lvl="2"/>
            <a:r>
              <a:rPr lang="en-US" sz="3600" dirty="0"/>
              <a:t>absolutism</a:t>
            </a:r>
          </a:p>
        </p:txBody>
      </p:sp>
      <p:sp>
        <p:nvSpPr>
          <p:cNvPr id="22531" name="Text Box 3"/>
          <p:cNvSpPr txBox="1">
            <a:spLocks noChangeArrowheads="1"/>
          </p:cNvSpPr>
          <p:nvPr/>
        </p:nvSpPr>
        <p:spPr bwMode="auto">
          <a:xfrm>
            <a:off x="6324600" y="9258300"/>
            <a:ext cx="3429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fld id="{62CD625F-4E36-3640-83F4-10BBA3FE9D25}" type="slidenum">
              <a:rPr lang="en-US" sz="1800">
                <a:cs typeface="Gill Sans" charset="0"/>
              </a:rPr>
              <a:pPr algn="ctr"/>
              <a:t>11</a:t>
            </a:fld>
            <a:endParaRPr lang="en-US" sz="1800">
              <a:cs typeface="Gill Sans" charset="0"/>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C30B04AD-8E96-554B-A61D-659C2B838424}" type="slidenum">
              <a:rPr lang="en-US"/>
              <a:pPr/>
              <a:t>12</a:t>
            </a:fld>
            <a:endParaRPr lang="en-US"/>
          </a:p>
        </p:txBody>
      </p:sp>
      <p:sp>
        <p:nvSpPr>
          <p:cNvPr id="25601" name="Rectangle 1"/>
          <p:cNvSpPr>
            <a:spLocks noGrp="1" noChangeArrowheads="1"/>
          </p:cNvSpPr>
          <p:nvPr>
            <p:ph type="title"/>
          </p:nvPr>
        </p:nvSpPr>
        <p:spPr>
          <a:xfrm>
            <a:off x="1270000" y="101600"/>
            <a:ext cx="10464800" cy="1981200"/>
          </a:xfrm>
          <a:ln/>
        </p:spPr>
        <p:txBody>
          <a:bodyPr/>
          <a:lstStyle/>
          <a:p>
            <a:r>
              <a:rPr lang="en-US" sz="4800"/>
              <a:t>Henry IV points the monarchy towards Absolutism (r. 1589-1610)</a:t>
            </a:r>
          </a:p>
        </p:txBody>
      </p:sp>
      <p:sp>
        <p:nvSpPr>
          <p:cNvPr id="25602" name="Rectangle 2"/>
          <p:cNvSpPr>
            <a:spLocks noGrp="1" noChangeArrowheads="1"/>
          </p:cNvSpPr>
          <p:nvPr>
            <p:ph type="body" idx="1"/>
          </p:nvPr>
        </p:nvSpPr>
        <p:spPr>
          <a:xfrm>
            <a:off x="88900" y="2260600"/>
            <a:ext cx="12814300" cy="6578600"/>
          </a:xfrm>
          <a:ln/>
        </p:spPr>
        <p:txBody>
          <a:bodyPr/>
          <a:lstStyle/>
          <a:p>
            <a:pPr marL="889000"/>
            <a:r>
              <a:rPr lang="en-US" sz="2400"/>
              <a:t>Laid the foundations for changing France to an absolutist state along with </a:t>
            </a:r>
            <a:r>
              <a:rPr lang="en-US" sz="2400" b="1"/>
              <a:t>duke of Sully </a:t>
            </a:r>
            <a:r>
              <a:rPr lang="en-US" sz="2400"/>
              <a:t>(a Protestant) becomes the 2nd most important man in France</a:t>
            </a:r>
            <a:endParaRPr lang="en-US" sz="2400" b="1">
              <a:ea typeface="ヒラギノ角ゴ ProN W6" charset="0"/>
              <a:cs typeface="ヒラギノ角ゴ ProN W6" charset="0"/>
            </a:endParaRPr>
          </a:p>
          <a:p>
            <a:pPr marL="889000"/>
            <a:r>
              <a:rPr lang="en-US" sz="2400"/>
              <a:t>Cut back the privileges of the French nobility by attacking:</a:t>
            </a:r>
          </a:p>
          <a:p>
            <a:pPr marL="2667000" lvl="4">
              <a:lnSpc>
                <a:spcPct val="30000"/>
              </a:lnSpc>
            </a:pPr>
            <a:r>
              <a:rPr lang="en-US" sz="2400"/>
              <a:t>provincial governors</a:t>
            </a:r>
          </a:p>
          <a:p>
            <a:pPr marL="2667000" lvl="4">
              <a:lnSpc>
                <a:spcPct val="10000"/>
              </a:lnSpc>
            </a:pPr>
            <a:r>
              <a:rPr lang="en-US" sz="2400" i="1"/>
              <a:t>parlements, </a:t>
            </a:r>
            <a:r>
              <a:rPr lang="en-US" sz="2400"/>
              <a:t>especially the </a:t>
            </a:r>
            <a:r>
              <a:rPr lang="en-US" sz="2400" i="1"/>
              <a:t>Parlement of Paris</a:t>
            </a:r>
          </a:p>
          <a:p>
            <a:pPr marL="2667000" lvl="4">
              <a:lnSpc>
                <a:spcPct val="10000"/>
              </a:lnSpc>
            </a:pPr>
            <a:r>
              <a:rPr lang="en-US" sz="2400"/>
              <a:t>does not call Estates General</a:t>
            </a:r>
          </a:p>
          <a:p>
            <a:pPr marL="889000">
              <a:lnSpc>
                <a:spcPct val="40000"/>
              </a:lnSpc>
            </a:pPr>
            <a:r>
              <a:rPr lang="en-US" sz="2400"/>
              <a:t>wants to live long enough to see a </a:t>
            </a:r>
            <a:r>
              <a:rPr lang="ja-JP" altLang="en-US" sz="2400">
                <a:latin typeface="Arial"/>
              </a:rPr>
              <a:t>“</a:t>
            </a:r>
            <a:r>
              <a:rPr lang="en-US" sz="2400"/>
              <a:t>chicken in every pot</a:t>
            </a:r>
            <a:r>
              <a:rPr lang="ja-JP" altLang="en-US" sz="2400">
                <a:latin typeface="Arial"/>
              </a:rPr>
              <a:t>”</a:t>
            </a:r>
            <a:r>
              <a:rPr lang="en-US" sz="2400"/>
              <a:t> for every Frenchman</a:t>
            </a:r>
          </a:p>
          <a:p>
            <a:pPr marL="889000">
              <a:lnSpc>
                <a:spcPct val="20000"/>
              </a:lnSpc>
            </a:pPr>
            <a:r>
              <a:rPr lang="en-US" sz="2400"/>
              <a:t>Allows Jesuits to return to France</a:t>
            </a:r>
          </a:p>
          <a:p>
            <a:pPr marL="889000">
              <a:lnSpc>
                <a:spcPct val="60000"/>
              </a:lnSpc>
            </a:pPr>
            <a:r>
              <a:rPr lang="en-US" sz="2400"/>
              <a:t>Pro-Protestant foreign policy:  supports Dutch revolt against Spain and Protestant side of 30 Years</a:t>
            </a:r>
            <a:r>
              <a:rPr lang="ja-JP" altLang="en-US" sz="2400">
                <a:latin typeface="Arial"/>
              </a:rPr>
              <a:t>’</a:t>
            </a:r>
            <a:r>
              <a:rPr lang="en-US" sz="2400"/>
              <a:t> War against Habsburg rule</a:t>
            </a:r>
          </a:p>
          <a:p>
            <a:pPr marL="889000">
              <a:lnSpc>
                <a:spcPct val="110000"/>
              </a:lnSpc>
            </a:pPr>
            <a:r>
              <a:rPr lang="ja-JP" altLang="en-US" sz="2400">
                <a:latin typeface="Arial"/>
              </a:rPr>
              <a:t>“</a:t>
            </a:r>
            <a:r>
              <a:rPr lang="en-US" sz="2400"/>
              <a:t>nobles of the robe</a:t>
            </a:r>
            <a:r>
              <a:rPr lang="ja-JP" altLang="en-US" sz="2400">
                <a:latin typeface="Arial"/>
              </a:rPr>
              <a:t>”</a:t>
            </a:r>
            <a:r>
              <a:rPr lang="en-US" sz="2400"/>
              <a:t> - men who occupied high positions in the king</a:t>
            </a:r>
            <a:r>
              <a:rPr lang="ja-JP" altLang="en-US" sz="2400">
                <a:latin typeface="Arial"/>
              </a:rPr>
              <a:t>’</a:t>
            </a:r>
            <a:r>
              <a:rPr lang="en-US" sz="2400"/>
              <a:t>s bureaucracy now challenged the exclusivity of the </a:t>
            </a:r>
            <a:r>
              <a:rPr lang="ja-JP" altLang="en-US" sz="2400">
                <a:latin typeface="Arial"/>
              </a:rPr>
              <a:t>“</a:t>
            </a:r>
            <a:r>
              <a:rPr lang="en-US" sz="2400"/>
              <a:t>nobles of the sword</a:t>
            </a:r>
            <a:r>
              <a:rPr lang="ja-JP" altLang="en-US" sz="2400">
                <a:latin typeface="Arial"/>
              </a:rPr>
              <a:t>”</a:t>
            </a:r>
            <a:endParaRPr lang="en-US" sz="2400"/>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00" y="254000"/>
            <a:ext cx="10464800" cy="1270000"/>
          </a:xfrm>
        </p:spPr>
        <p:txBody>
          <a:bodyPr/>
          <a:lstStyle/>
          <a:p>
            <a:r>
              <a:rPr lang="en-US" sz="4000" b="1" dirty="0" smtClean="0"/>
              <a:t>Reforms of Henry IV and his financial minister, the duke of Sully</a:t>
            </a:r>
            <a:endParaRPr lang="en-US" sz="4000" b="1" dirty="0"/>
          </a:p>
        </p:txBody>
      </p:sp>
      <p:sp>
        <p:nvSpPr>
          <p:cNvPr id="3" name="Content Placeholder 2"/>
          <p:cNvSpPr>
            <a:spLocks noGrp="1"/>
          </p:cNvSpPr>
          <p:nvPr>
            <p:ph idx="1"/>
          </p:nvPr>
        </p:nvSpPr>
        <p:spPr>
          <a:xfrm>
            <a:off x="415878" y="1873345"/>
            <a:ext cx="11328400" cy="7416800"/>
          </a:xfrm>
        </p:spPr>
        <p:txBody>
          <a:bodyPr/>
          <a:lstStyle/>
          <a:p>
            <a:r>
              <a:rPr lang="en-US" sz="2400" dirty="0" smtClean="0"/>
              <a:t>Sully – a Protestant</a:t>
            </a:r>
          </a:p>
          <a:p>
            <a:r>
              <a:rPr lang="en-US" sz="2400" dirty="0" smtClean="0"/>
              <a:t>Introduce the </a:t>
            </a:r>
            <a:r>
              <a:rPr lang="en-US" sz="2400" i="1" dirty="0" err="1" smtClean="0"/>
              <a:t>paulette</a:t>
            </a:r>
            <a:r>
              <a:rPr lang="en-US" sz="2400" dirty="0" smtClean="0"/>
              <a:t>, an annual payment to the throne to ensure that the office will be passed on to an heir</a:t>
            </a:r>
          </a:p>
          <a:p>
            <a:r>
              <a:rPr lang="en-US" sz="2400" dirty="0" smtClean="0"/>
              <a:t>Repair roads and bridges and build canals to promote internal trade</a:t>
            </a:r>
          </a:p>
          <a:p>
            <a:r>
              <a:rPr lang="en-US" sz="2400" dirty="0" smtClean="0"/>
              <a:t>Mercantilist policies leads to the introduction of new manufactures of silk and tapestry</a:t>
            </a:r>
          </a:p>
          <a:p>
            <a:r>
              <a:rPr lang="en-US" sz="2400" dirty="0" smtClean="0"/>
              <a:t>New group added to French society which is divided into ranks and privileges:</a:t>
            </a:r>
          </a:p>
          <a:p>
            <a:pPr lvl="2"/>
            <a:r>
              <a:rPr lang="en-US" sz="2400" dirty="0" smtClean="0"/>
              <a:t>First estate – the clergy</a:t>
            </a:r>
          </a:p>
          <a:p>
            <a:pPr lvl="2"/>
            <a:r>
              <a:rPr lang="en-US" sz="2400" dirty="0" smtClean="0"/>
              <a:t>Second estate – the nobility – </a:t>
            </a:r>
            <a:r>
              <a:rPr lang="en-US" sz="2400" b="1" dirty="0" smtClean="0">
                <a:solidFill>
                  <a:srgbClr val="FF0000"/>
                </a:solidFill>
              </a:rPr>
              <a:t>“nobles of the robe” </a:t>
            </a:r>
            <a:r>
              <a:rPr lang="en-US" sz="2400" dirty="0" smtClean="0"/>
              <a:t>added, they were peers and dukes who paid for their title and administrative and judicial position</a:t>
            </a:r>
          </a:p>
          <a:p>
            <a:pPr lvl="2"/>
            <a:r>
              <a:rPr lang="en-US" sz="2400" dirty="0" smtClean="0"/>
              <a:t>Third estate – everyone else</a:t>
            </a:r>
          </a:p>
          <a:p>
            <a:endParaRPr lang="en-US" sz="2800" dirty="0"/>
          </a:p>
        </p:txBody>
      </p:sp>
      <p:sp>
        <p:nvSpPr>
          <p:cNvPr id="4" name="Slide Number Placeholder 3"/>
          <p:cNvSpPr>
            <a:spLocks noGrp="1"/>
          </p:cNvSpPr>
          <p:nvPr>
            <p:ph type="sldNum" sz="quarter" idx="10"/>
          </p:nvPr>
        </p:nvSpPr>
        <p:spPr/>
        <p:txBody>
          <a:bodyPr/>
          <a:lstStyle/>
          <a:p>
            <a:fld id="{499C3CC8-4511-8B42-AE5A-80FCD91BBB3A}" type="slidenum">
              <a:rPr lang="en-US" smtClean="0"/>
              <a:pPr/>
              <a:t>13</a:t>
            </a:fld>
            <a:endParaRPr lang="en-US"/>
          </a:p>
        </p:txBody>
      </p:sp>
    </p:spTree>
    <p:extLst>
      <p:ext uri="{BB962C8B-B14F-4D97-AF65-F5344CB8AC3E}">
        <p14:creationId xmlns:p14="http://schemas.microsoft.com/office/powerpoint/2010/main" val="2415856729"/>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p:cNvSpPr>
            <a:spLocks noGrp="1"/>
          </p:cNvSpPr>
          <p:nvPr>
            <p:ph type="sldNum" sz="quarter" idx="10"/>
          </p:nvPr>
        </p:nvSpPr>
        <p:spPr/>
        <p:txBody>
          <a:bodyPr/>
          <a:lstStyle/>
          <a:p>
            <a:fld id="{7BB3B9A5-5273-464D-97DE-03D9BF5C8767}" type="slidenum">
              <a:rPr lang="en-US"/>
              <a:pPr/>
              <a:t>14</a:t>
            </a:fld>
            <a:endParaRPr lang="en-US"/>
          </a:p>
        </p:txBody>
      </p:sp>
      <p:sp>
        <p:nvSpPr>
          <p:cNvPr id="27649" name="Rectangle 1"/>
          <p:cNvSpPr>
            <a:spLocks noGrp="1" noChangeArrowheads="1"/>
          </p:cNvSpPr>
          <p:nvPr>
            <p:ph type="title"/>
          </p:nvPr>
        </p:nvSpPr>
        <p:spPr>
          <a:xfrm>
            <a:off x="1270000" y="393700"/>
            <a:ext cx="10464800" cy="1028700"/>
          </a:xfrm>
          <a:ln/>
        </p:spPr>
        <p:txBody>
          <a:bodyPr/>
          <a:lstStyle/>
          <a:p>
            <a:r>
              <a:rPr lang="en-US"/>
              <a:t>Love-life</a:t>
            </a:r>
          </a:p>
        </p:txBody>
      </p:sp>
      <p:sp>
        <p:nvSpPr>
          <p:cNvPr id="27650" name="Rectangle 2"/>
          <p:cNvSpPr>
            <a:spLocks noGrp="1" noChangeArrowheads="1"/>
          </p:cNvSpPr>
          <p:nvPr>
            <p:ph type="body" idx="1"/>
          </p:nvPr>
        </p:nvSpPr>
        <p:spPr>
          <a:xfrm>
            <a:off x="977900" y="1511300"/>
            <a:ext cx="10464800" cy="1714500"/>
          </a:xfrm>
          <a:ln/>
        </p:spPr>
        <p:txBody>
          <a:bodyPr/>
          <a:lstStyle/>
          <a:p>
            <a:pPr marL="889000"/>
            <a:r>
              <a:rPr lang="en-US"/>
              <a:t>Marguerite out - Marie de Medici in</a:t>
            </a:r>
          </a:p>
          <a:p>
            <a:pPr marL="889000"/>
            <a:r>
              <a:rPr lang="en-US"/>
              <a:t>Henry IV + Marie de Medici = Louis XIII</a:t>
            </a:r>
          </a:p>
        </p:txBody>
      </p:sp>
      <p:pic>
        <p:nvPicPr>
          <p:cNvPr id="276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5600" y="3251200"/>
            <a:ext cx="2413000" cy="295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pic>
        <p:nvPicPr>
          <p:cNvPr id="276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500" y="3175000"/>
            <a:ext cx="1612900"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pic>
        <p:nvPicPr>
          <p:cNvPr id="276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6850" y="3263900"/>
            <a:ext cx="2571750" cy="321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27654" name="Rectangle 6"/>
          <p:cNvSpPr>
            <a:spLocks/>
          </p:cNvSpPr>
          <p:nvPr/>
        </p:nvSpPr>
        <p:spPr bwMode="auto">
          <a:xfrm>
            <a:off x="647700" y="8280400"/>
            <a:ext cx="11798300" cy="723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r>
              <a:rPr lang="en-US" sz="3600" dirty="0">
                <a:solidFill>
                  <a:schemeClr val="tx1"/>
                </a:solidFill>
                <a:ea typeface="ＭＳ Ｐゴシック" charset="0"/>
                <a:cs typeface="Gill Sans" charset="0"/>
              </a:rPr>
              <a:t>Bourbon dynasty rules France until French Revolution</a:t>
            </a:r>
          </a:p>
        </p:txBody>
      </p:sp>
      <p:sp>
        <p:nvSpPr>
          <p:cNvPr id="27655" name="Rectangle 7"/>
          <p:cNvSpPr>
            <a:spLocks/>
          </p:cNvSpPr>
          <p:nvPr/>
        </p:nvSpPr>
        <p:spPr bwMode="auto">
          <a:xfrm>
            <a:off x="4244975" y="3810000"/>
            <a:ext cx="588963" cy="104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r>
              <a:rPr lang="en-US" sz="6400">
                <a:solidFill>
                  <a:srgbClr val="D90B00"/>
                </a:solidFill>
                <a:ea typeface="ＭＳ Ｐゴシック" charset="0"/>
                <a:cs typeface="Gill Sans" charset="0"/>
              </a:rPr>
              <a:t>+</a:t>
            </a:r>
          </a:p>
        </p:txBody>
      </p:sp>
      <p:sp>
        <p:nvSpPr>
          <p:cNvPr id="27656" name="Rectangle 8"/>
          <p:cNvSpPr>
            <a:spLocks/>
          </p:cNvSpPr>
          <p:nvPr/>
        </p:nvSpPr>
        <p:spPr bwMode="auto">
          <a:xfrm>
            <a:off x="7145338" y="3911600"/>
            <a:ext cx="657225" cy="104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r>
              <a:rPr lang="en-US" sz="6400" b="1">
                <a:solidFill>
                  <a:srgbClr val="D90B00"/>
                </a:solidFill>
                <a:ea typeface="ＭＳ Ｐゴシック" charset="0"/>
                <a:cs typeface="Gill Sans" charset="0"/>
              </a:rPr>
              <a:t>=</a:t>
            </a:r>
          </a:p>
        </p:txBody>
      </p:sp>
      <p:sp>
        <p:nvSpPr>
          <p:cNvPr id="27657" name="Rectangle 9"/>
          <p:cNvSpPr>
            <a:spLocks/>
          </p:cNvSpPr>
          <p:nvPr/>
        </p:nvSpPr>
        <p:spPr bwMode="auto">
          <a:xfrm>
            <a:off x="7556500" y="6019800"/>
            <a:ext cx="4889500" cy="2406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r>
              <a:rPr lang="en-US" dirty="0">
                <a:solidFill>
                  <a:schemeClr val="tx1"/>
                </a:solidFill>
                <a:ea typeface="ＭＳ Ｐゴシック" charset="0"/>
                <a:cs typeface="Gill Sans" charset="0"/>
              </a:rPr>
              <a:t>Cardinal Richelieu  rules with </a:t>
            </a:r>
          </a:p>
          <a:p>
            <a:r>
              <a:rPr lang="en-US" dirty="0">
                <a:solidFill>
                  <a:schemeClr val="tx1"/>
                </a:solidFill>
                <a:ea typeface="ＭＳ Ｐゴシック" charset="0"/>
                <a:cs typeface="Gill Sans" charset="0"/>
              </a:rPr>
              <a:t>boy king</a:t>
            </a: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BB0E05A6-E2E9-B14B-9C8B-FC5EA01EB045}" type="slidenum">
              <a:rPr lang="en-US"/>
              <a:pPr/>
              <a:t>15</a:t>
            </a:fld>
            <a:endParaRPr lang="en-US"/>
          </a:p>
        </p:txBody>
      </p:sp>
      <p:sp>
        <p:nvSpPr>
          <p:cNvPr id="28673" name="Rectangle 1"/>
          <p:cNvSpPr>
            <a:spLocks noGrp="1" noChangeArrowheads="1"/>
          </p:cNvSpPr>
          <p:nvPr>
            <p:ph type="title"/>
          </p:nvPr>
        </p:nvSpPr>
        <p:spPr>
          <a:ln/>
        </p:spPr>
        <p:txBody>
          <a:bodyPr/>
          <a:lstStyle/>
          <a:p>
            <a:r>
              <a:rPr lang="en-US"/>
              <a:t>Cardinal Richelieu</a:t>
            </a:r>
          </a:p>
        </p:txBody>
      </p:sp>
      <p:sp>
        <p:nvSpPr>
          <p:cNvPr id="28674" name="Rectangle 2"/>
          <p:cNvSpPr>
            <a:spLocks noGrp="1" noChangeArrowheads="1"/>
          </p:cNvSpPr>
          <p:nvPr>
            <p:ph type="body" idx="1"/>
          </p:nvPr>
        </p:nvSpPr>
        <p:spPr>
          <a:ln/>
        </p:spPr>
        <p:txBody>
          <a:bodyPr/>
          <a:lstStyle/>
          <a:p>
            <a:pPr marL="889000"/>
            <a:r>
              <a:rPr lang="en-US"/>
              <a:t>a politique - supports Dutch and English protestant armies against Catholic Habsburg in Thirty Years</a:t>
            </a:r>
            <a:r>
              <a:rPr lang="ja-JP" altLang="en-US">
                <a:latin typeface="Arial"/>
              </a:rPr>
              <a:t>’</a:t>
            </a:r>
            <a:r>
              <a:rPr lang="en-US"/>
              <a:t> War</a:t>
            </a:r>
          </a:p>
          <a:p>
            <a:pPr marL="889000"/>
            <a:r>
              <a:rPr lang="en-US"/>
              <a:t>Divided France in generalities (districts) and appoints intendants to govern each.</a:t>
            </a: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fld id="{070DDC64-0ABF-1C41-9C58-863E971510D5}" type="slidenum">
              <a:rPr lang="en-US"/>
              <a:pPr/>
              <a:t>16</a:t>
            </a:fld>
            <a:endParaRPr lang="en-US"/>
          </a:p>
        </p:txBody>
      </p:sp>
      <p:sp>
        <p:nvSpPr>
          <p:cNvPr id="30721" name="Rectangle 1"/>
          <p:cNvSpPr>
            <a:spLocks noGrp="1" noChangeArrowheads="1"/>
          </p:cNvSpPr>
          <p:nvPr>
            <p:ph type="title"/>
          </p:nvPr>
        </p:nvSpPr>
        <p:spPr>
          <a:xfrm>
            <a:off x="355600" y="0"/>
            <a:ext cx="12446000" cy="1346200"/>
          </a:xfrm>
          <a:ln/>
        </p:spPr>
        <p:txBody>
          <a:bodyPr/>
          <a:lstStyle/>
          <a:p>
            <a:r>
              <a:rPr lang="en-US"/>
              <a:t>Dutch Revolt 1566- </a:t>
            </a:r>
          </a:p>
        </p:txBody>
      </p:sp>
      <p:sp>
        <p:nvSpPr>
          <p:cNvPr id="30722" name="Rectangle 2"/>
          <p:cNvSpPr>
            <a:spLocks noGrp="1" noChangeArrowheads="1"/>
          </p:cNvSpPr>
          <p:nvPr>
            <p:ph type="body" idx="1"/>
          </p:nvPr>
        </p:nvSpPr>
        <p:spPr>
          <a:xfrm>
            <a:off x="635000" y="1270000"/>
            <a:ext cx="10464800" cy="1346200"/>
          </a:xfrm>
          <a:ln/>
        </p:spPr>
        <p:txBody>
          <a:bodyPr/>
          <a:lstStyle/>
          <a:p>
            <a:pPr marL="889000"/>
            <a:r>
              <a:rPr lang="en-US"/>
              <a:t>Philip II of Spain controls the Low Countries. Netherlands, Burgundy</a:t>
            </a:r>
          </a:p>
        </p:txBody>
      </p:sp>
      <p:pic>
        <p:nvPicPr>
          <p:cNvPr id="307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8600" y="2882900"/>
            <a:ext cx="7799388" cy="656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35560276-EDDC-0F46-B730-3562BE6B3269}" type="slidenum">
              <a:rPr lang="en-US"/>
              <a:pPr/>
              <a:t>17</a:t>
            </a:fld>
            <a:endParaRPr lang="en-US"/>
          </a:p>
        </p:txBody>
      </p:sp>
      <p:sp>
        <p:nvSpPr>
          <p:cNvPr id="32769" name="Rectangle 1"/>
          <p:cNvSpPr>
            <a:spLocks noGrp="1" noChangeArrowheads="1"/>
          </p:cNvSpPr>
          <p:nvPr>
            <p:ph type="title"/>
          </p:nvPr>
        </p:nvSpPr>
        <p:spPr>
          <a:xfrm>
            <a:off x="952500" y="457200"/>
            <a:ext cx="10464800" cy="1562100"/>
          </a:xfrm>
          <a:ln/>
        </p:spPr>
        <p:txBody>
          <a:bodyPr/>
          <a:lstStyle/>
          <a:p>
            <a:r>
              <a:rPr lang="en-US" sz="4800" b="1" dirty="0"/>
              <a:t>Philip </a:t>
            </a:r>
            <a:r>
              <a:rPr lang="en-US" sz="4800" b="1" dirty="0" smtClean="0"/>
              <a:t>II tightens </a:t>
            </a:r>
            <a:r>
              <a:rPr lang="en-US" sz="4800" b="1" dirty="0"/>
              <a:t>control of </a:t>
            </a:r>
            <a:r>
              <a:rPr lang="en-US" sz="4800" b="1" dirty="0" smtClean="0"/>
              <a:t>over Netherlands</a:t>
            </a:r>
            <a:endParaRPr lang="en-US" sz="4800" b="1" dirty="0"/>
          </a:p>
        </p:txBody>
      </p:sp>
      <p:sp>
        <p:nvSpPr>
          <p:cNvPr id="32770" name="Rectangle 2"/>
          <p:cNvSpPr>
            <a:spLocks noGrp="1" noChangeArrowheads="1"/>
          </p:cNvSpPr>
          <p:nvPr>
            <p:ph type="body" idx="1"/>
          </p:nvPr>
        </p:nvSpPr>
        <p:spPr>
          <a:xfrm>
            <a:off x="419100" y="2044700"/>
            <a:ext cx="12382500" cy="7556500"/>
          </a:xfrm>
          <a:ln/>
        </p:spPr>
        <p:txBody>
          <a:bodyPr/>
          <a:lstStyle/>
          <a:p>
            <a:pPr marL="889000"/>
            <a:r>
              <a:rPr lang="en-US" sz="3000" dirty="0"/>
              <a:t>1566 - league formed by Dutch to protest Spanish rule</a:t>
            </a:r>
          </a:p>
          <a:p>
            <a:pPr marL="889000"/>
            <a:r>
              <a:rPr lang="en-US" sz="3000" dirty="0"/>
              <a:t>Philip then increases taxes to fund the cost of the Spanish </a:t>
            </a:r>
            <a:r>
              <a:rPr lang="en-US" sz="3000" dirty="0" smtClean="0"/>
              <a:t>empire</a:t>
            </a:r>
          </a:p>
          <a:p>
            <a:pPr marL="889000"/>
            <a:r>
              <a:rPr lang="en-US" sz="3000" dirty="0" smtClean="0"/>
              <a:t>Imposes quartering of Spanish soldiers</a:t>
            </a:r>
            <a:endParaRPr lang="en-US" sz="3000" dirty="0"/>
          </a:p>
          <a:p>
            <a:pPr marL="889000"/>
            <a:r>
              <a:rPr lang="en-US" sz="3000" dirty="0"/>
              <a:t>I</a:t>
            </a:r>
            <a:r>
              <a:rPr lang="en-US" sz="3000" dirty="0" smtClean="0"/>
              <a:t>nsists </a:t>
            </a:r>
            <a:r>
              <a:rPr lang="en-US" sz="3000" dirty="0"/>
              <a:t>that decrees of the Council of Trent be enforced throughout the Netherlands - wants to get rid of heresy by </a:t>
            </a:r>
            <a:r>
              <a:rPr lang="en-US" sz="3000" b="1" dirty="0"/>
              <a:t>imposing the Inquisition</a:t>
            </a:r>
          </a:p>
          <a:p>
            <a:pPr marL="889000"/>
            <a:r>
              <a:rPr lang="en-US" sz="3000" dirty="0"/>
              <a:t>Response:</a:t>
            </a:r>
          </a:p>
          <a:p>
            <a:pPr marL="1333500" lvl="1"/>
            <a:r>
              <a:rPr lang="en-US" sz="3000" dirty="0"/>
              <a:t>iconoclast revolt - smashing of Catholic statues</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fld id="{D548E238-3826-BA4C-9A53-433EB5D8A05F}" type="slidenum">
              <a:rPr lang="en-US"/>
              <a:pPr/>
              <a:t>18</a:t>
            </a:fld>
            <a:endParaRPr lang="en-US"/>
          </a:p>
        </p:txBody>
      </p:sp>
      <p:sp>
        <p:nvSpPr>
          <p:cNvPr id="33793" name="Rectangle 1"/>
          <p:cNvSpPr>
            <a:spLocks noGrp="1" noChangeArrowheads="1"/>
          </p:cNvSpPr>
          <p:nvPr>
            <p:ph type="title"/>
          </p:nvPr>
        </p:nvSpPr>
        <p:spPr>
          <a:xfrm>
            <a:off x="1143000" y="762000"/>
            <a:ext cx="11455400" cy="1524000"/>
          </a:xfrm>
          <a:ln/>
        </p:spPr>
        <p:txBody>
          <a:bodyPr/>
          <a:lstStyle/>
          <a:p>
            <a:r>
              <a:rPr lang="en-US" sz="6000" dirty="0"/>
              <a:t>Philip</a:t>
            </a:r>
            <a:r>
              <a:rPr lang="ja-JP" altLang="en-US" sz="6000" dirty="0">
                <a:latin typeface="Arial"/>
              </a:rPr>
              <a:t>’</a:t>
            </a:r>
            <a:r>
              <a:rPr lang="en-US" sz="6000" dirty="0"/>
              <a:t>s attempt </a:t>
            </a:r>
            <a:r>
              <a:rPr lang="en-US" sz="6000" dirty="0" smtClean="0"/>
              <a:t>control the Dutch</a:t>
            </a:r>
            <a:endParaRPr lang="en-US" sz="6000" dirty="0"/>
          </a:p>
        </p:txBody>
      </p:sp>
      <p:sp>
        <p:nvSpPr>
          <p:cNvPr id="33794" name="Rectangle 2"/>
          <p:cNvSpPr>
            <a:spLocks noGrp="1" noChangeArrowheads="1"/>
          </p:cNvSpPr>
          <p:nvPr>
            <p:ph type="body" idx="1"/>
          </p:nvPr>
        </p:nvSpPr>
        <p:spPr>
          <a:xfrm>
            <a:off x="635000" y="3352800"/>
            <a:ext cx="12369800" cy="5499100"/>
          </a:xfrm>
          <a:ln/>
        </p:spPr>
        <p:txBody>
          <a:bodyPr/>
          <a:lstStyle/>
          <a:p>
            <a:pPr>
              <a:lnSpc>
                <a:spcPct val="30000"/>
              </a:lnSpc>
            </a:pPr>
            <a:r>
              <a:rPr lang="en-US" b="1" dirty="0" smtClean="0"/>
              <a:t>Catholics</a:t>
            </a:r>
            <a:r>
              <a:rPr lang="en-US" dirty="0" smtClean="0"/>
              <a:t>:  The </a:t>
            </a:r>
            <a:r>
              <a:rPr lang="en-US" dirty="0"/>
              <a:t>Duke of Alba and his </a:t>
            </a:r>
          </a:p>
          <a:p>
            <a:pPr marL="266700" indent="0">
              <a:lnSpc>
                <a:spcPct val="30000"/>
              </a:lnSpc>
              <a:buNone/>
            </a:pPr>
            <a:r>
              <a:rPr lang="en-US" dirty="0" smtClean="0"/>
              <a:t>     </a:t>
            </a:r>
            <a:r>
              <a:rPr lang="en-US" dirty="0" smtClean="0"/>
              <a:t>“Council </a:t>
            </a:r>
            <a:r>
              <a:rPr lang="en-US" dirty="0"/>
              <a:t>of </a:t>
            </a:r>
            <a:r>
              <a:rPr lang="en-US" dirty="0" smtClean="0"/>
              <a:t>Troubles” </a:t>
            </a:r>
            <a:r>
              <a:rPr lang="en-US" dirty="0"/>
              <a:t>or the </a:t>
            </a:r>
            <a:r>
              <a:rPr lang="en-US" dirty="0" smtClean="0"/>
              <a:t>“Council </a:t>
            </a:r>
            <a:r>
              <a:rPr lang="en-US" dirty="0"/>
              <a:t>of </a:t>
            </a:r>
            <a:r>
              <a:rPr lang="en-US" dirty="0" smtClean="0"/>
              <a:t>Blood”</a:t>
            </a:r>
            <a:endParaRPr lang="en-US" dirty="0" smtClean="0"/>
          </a:p>
          <a:p>
            <a:pPr marL="266700" indent="0">
              <a:lnSpc>
                <a:spcPct val="30000"/>
              </a:lnSpc>
              <a:buNone/>
            </a:pPr>
            <a:r>
              <a:rPr lang="en-US" dirty="0" smtClean="0"/>
              <a:t>vs</a:t>
            </a:r>
            <a:r>
              <a:rPr lang="en-US" dirty="0"/>
              <a:t>.</a:t>
            </a:r>
          </a:p>
          <a:p>
            <a:pPr marL="266700" indent="0">
              <a:buNone/>
            </a:pPr>
            <a:r>
              <a:rPr lang="en-US" dirty="0" smtClean="0"/>
              <a:t>   </a:t>
            </a:r>
            <a:r>
              <a:rPr lang="en-US" b="1" dirty="0" smtClean="0"/>
              <a:t> Protestants</a:t>
            </a:r>
            <a:r>
              <a:rPr lang="en-US" dirty="0" smtClean="0"/>
              <a:t>:  William </a:t>
            </a:r>
            <a:r>
              <a:rPr lang="en-US" dirty="0"/>
              <a:t>of </a:t>
            </a:r>
            <a:r>
              <a:rPr lang="en-US" dirty="0" smtClean="0"/>
              <a:t>Orange - </a:t>
            </a:r>
            <a:r>
              <a:rPr lang="en-US" dirty="0" err="1" smtClean="0"/>
              <a:t>Stadholder</a:t>
            </a:r>
            <a:r>
              <a:rPr lang="en-US" dirty="0"/>
              <a:t>, governor of northern provinces, includes Holland</a:t>
            </a:r>
          </a:p>
          <a:p>
            <a:pPr>
              <a:lnSpc>
                <a:spcPct val="80000"/>
              </a:lnSpc>
            </a:pPr>
            <a:r>
              <a:rPr lang="en-US" b="1" dirty="0" smtClean="0"/>
              <a:t>Protestants</a:t>
            </a:r>
            <a:r>
              <a:rPr lang="en-US" dirty="0" smtClean="0"/>
              <a:t> aided </a:t>
            </a:r>
            <a:r>
              <a:rPr lang="en-US" dirty="0"/>
              <a:t>by </a:t>
            </a:r>
            <a:r>
              <a:rPr lang="ja-JP" altLang="en-US" dirty="0">
                <a:latin typeface="Arial"/>
              </a:rPr>
              <a:t>“</a:t>
            </a:r>
            <a:r>
              <a:rPr lang="en-US" dirty="0"/>
              <a:t>Sea Beggars</a:t>
            </a:r>
            <a:r>
              <a:rPr lang="ja-JP" altLang="en-US" dirty="0">
                <a:latin typeface="Arial"/>
              </a:rPr>
              <a:t>”</a:t>
            </a:r>
            <a:r>
              <a:rPr lang="en-US" dirty="0"/>
              <a:t> - pirate </a:t>
            </a:r>
            <a:r>
              <a:rPr lang="en-US" dirty="0" smtClean="0"/>
              <a:t>ships from England.  </a:t>
            </a:r>
            <a:r>
              <a:rPr lang="en-US" dirty="0" smtClean="0">
                <a:solidFill>
                  <a:srgbClr val="FF0000"/>
                </a:solidFill>
              </a:rPr>
              <a:t>Who is ruling England at this time?</a:t>
            </a:r>
            <a:endParaRPr lang="en-US" dirty="0">
              <a:solidFill>
                <a:srgbClr val="FF0000"/>
              </a:solidFill>
            </a:endParaRPr>
          </a:p>
        </p:txBody>
      </p:sp>
      <p:pic>
        <p:nvPicPr>
          <p:cNvPr id="337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600" y="1828800"/>
            <a:ext cx="1019287" cy="1374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fld id="{A5334486-2899-EE4B-9C90-10AF9FC61948}" type="slidenum">
              <a:rPr lang="en-US"/>
              <a:pPr/>
              <a:t>19</a:t>
            </a:fld>
            <a:endParaRPr lang="en-US"/>
          </a:p>
        </p:txBody>
      </p:sp>
      <p:sp>
        <p:nvSpPr>
          <p:cNvPr id="34817" name="Rectangle 1"/>
          <p:cNvSpPr>
            <a:spLocks noGrp="1" noChangeArrowheads="1"/>
          </p:cNvSpPr>
          <p:nvPr>
            <p:ph type="title"/>
          </p:nvPr>
        </p:nvSpPr>
        <p:spPr>
          <a:xfrm>
            <a:off x="254000" y="241300"/>
            <a:ext cx="7264400" cy="977900"/>
          </a:xfrm>
          <a:ln/>
        </p:spPr>
        <p:txBody>
          <a:bodyPr/>
          <a:lstStyle/>
          <a:p>
            <a:r>
              <a:rPr lang="en-US" sz="4800"/>
              <a:t>Pacification of Ghent 1576</a:t>
            </a:r>
          </a:p>
        </p:txBody>
      </p:sp>
      <p:sp>
        <p:nvSpPr>
          <p:cNvPr id="34818" name="Rectangle 2"/>
          <p:cNvSpPr>
            <a:spLocks noGrp="1" noChangeArrowheads="1"/>
          </p:cNvSpPr>
          <p:nvPr>
            <p:ph type="body" idx="1"/>
          </p:nvPr>
        </p:nvSpPr>
        <p:spPr>
          <a:xfrm>
            <a:off x="152400" y="1168400"/>
            <a:ext cx="11582400" cy="4292600"/>
          </a:xfrm>
          <a:ln/>
        </p:spPr>
        <p:txBody>
          <a:bodyPr/>
          <a:lstStyle/>
          <a:p>
            <a:pPr marL="889000"/>
            <a:r>
              <a:rPr lang="en-US" dirty="0"/>
              <a:t>southern provinces (Belgium) join northern provinces against Spain</a:t>
            </a:r>
          </a:p>
          <a:p>
            <a:pPr marL="889000"/>
            <a:r>
              <a:rPr lang="en-US" dirty="0"/>
              <a:t>Why?  Spanish Fury event of Antwerp</a:t>
            </a:r>
          </a:p>
          <a:p>
            <a:pPr marL="889000"/>
            <a:r>
              <a:rPr lang="en-US" dirty="0"/>
              <a:t>union is only temporary - southern provinces fear iconoclast </a:t>
            </a:r>
            <a:r>
              <a:rPr lang="en-US" dirty="0" smtClean="0"/>
              <a:t>Calvinists</a:t>
            </a:r>
            <a:r>
              <a:rPr lang="en-US" dirty="0"/>
              <a:t> </a:t>
            </a:r>
            <a:r>
              <a:rPr lang="en-US" dirty="0" smtClean="0"/>
              <a:t>and return to Spain</a:t>
            </a:r>
            <a:endParaRPr lang="en-US" dirty="0" smtClean="0"/>
          </a:p>
        </p:txBody>
      </p:sp>
      <p:pic>
        <p:nvPicPr>
          <p:cNvPr id="348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45400" y="5591222"/>
            <a:ext cx="4897442" cy="356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p:cNvSpPr>
            <a:spLocks noGrp="1"/>
          </p:cNvSpPr>
          <p:nvPr>
            <p:ph type="sldNum" sz="quarter" idx="10"/>
          </p:nvPr>
        </p:nvSpPr>
        <p:spPr/>
        <p:txBody>
          <a:bodyPr/>
          <a:lstStyle/>
          <a:p>
            <a:fld id="{26EE6D47-0C40-1844-952D-006C0DCF8A7A}" type="slidenum">
              <a:rPr lang="en-US"/>
              <a:pPr/>
              <a:t>2</a:t>
            </a:fld>
            <a:endParaRPr lang="en-US"/>
          </a:p>
        </p:txBody>
      </p:sp>
      <p:sp>
        <p:nvSpPr>
          <p:cNvPr id="16385" name="Rectangle 1"/>
          <p:cNvSpPr>
            <a:spLocks noGrp="1" noChangeArrowheads="1"/>
          </p:cNvSpPr>
          <p:nvPr>
            <p:ph type="title"/>
          </p:nvPr>
        </p:nvSpPr>
        <p:spPr>
          <a:ln/>
        </p:spPr>
        <p:txBody>
          <a:bodyPr/>
          <a:lstStyle/>
          <a:p>
            <a:r>
              <a:rPr lang="en-US"/>
              <a:t>Who</a:t>
            </a:r>
            <a:r>
              <a:rPr lang="ja-JP" altLang="en-US">
                <a:latin typeface="Arial"/>
              </a:rPr>
              <a:t>’</a:t>
            </a:r>
            <a:r>
              <a:rPr lang="en-US"/>
              <a:t>s Who in 16th c France:</a:t>
            </a: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85300" y="3251200"/>
            <a:ext cx="2451100" cy="4048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16387" name="Rectangle 3"/>
          <p:cNvSpPr>
            <a:spLocks/>
          </p:cNvSpPr>
          <p:nvPr/>
        </p:nvSpPr>
        <p:spPr bwMode="auto">
          <a:xfrm>
            <a:off x="9258300" y="7861300"/>
            <a:ext cx="3657600" cy="187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r>
              <a:rPr lang="en-US" sz="2400">
                <a:solidFill>
                  <a:schemeClr val="tx1"/>
                </a:solidFill>
                <a:ea typeface="ＭＳ Ｐゴシック" charset="0"/>
                <a:cs typeface="Gill Sans" charset="0"/>
              </a:rPr>
              <a:t>Guise Family = Catholic</a:t>
            </a:r>
          </a:p>
          <a:p>
            <a:r>
              <a:rPr lang="en-US" sz="2400">
                <a:solidFill>
                  <a:schemeClr val="tx1"/>
                </a:solidFill>
                <a:ea typeface="ＭＳ Ｐゴシック" charset="0"/>
                <a:cs typeface="Gill Sans" charset="0"/>
              </a:rPr>
              <a:t>backed up by</a:t>
            </a:r>
          </a:p>
          <a:p>
            <a:r>
              <a:rPr lang="en-US" sz="2400">
                <a:solidFill>
                  <a:schemeClr val="tx1"/>
                </a:solidFill>
                <a:ea typeface="ＭＳ Ｐゴシック" charset="0"/>
                <a:cs typeface="Gill Sans" charset="0"/>
              </a:rPr>
              <a:t>Jesuits</a:t>
            </a:r>
          </a:p>
          <a:p>
            <a:r>
              <a:rPr lang="en-US" sz="2400">
                <a:solidFill>
                  <a:schemeClr val="tx1"/>
                </a:solidFill>
                <a:ea typeface="ＭＳ Ｐゴシック" charset="0"/>
                <a:cs typeface="Gill Sans" charset="0"/>
              </a:rPr>
              <a:t>the papacy</a:t>
            </a:r>
          </a:p>
          <a:p>
            <a:r>
              <a:rPr lang="en-US" sz="2400">
                <a:solidFill>
                  <a:schemeClr val="tx1"/>
                </a:solidFill>
                <a:ea typeface="ＭＳ Ｐゴシック" charset="0"/>
                <a:cs typeface="Gill Sans" charset="0"/>
              </a:rPr>
              <a:t>Philip II of Spain</a:t>
            </a:r>
          </a:p>
        </p:txBody>
      </p:sp>
      <p:pic>
        <p:nvPicPr>
          <p:cNvPr id="163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2752725"/>
            <a:ext cx="2247900" cy="3216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16389" name="Rectangle 5"/>
          <p:cNvSpPr>
            <a:spLocks/>
          </p:cNvSpPr>
          <p:nvPr/>
        </p:nvSpPr>
        <p:spPr bwMode="auto">
          <a:xfrm>
            <a:off x="4597400" y="6388100"/>
            <a:ext cx="3505200" cy="330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r>
              <a:rPr lang="en-US" sz="2400">
                <a:solidFill>
                  <a:schemeClr val="tx1"/>
                </a:solidFill>
                <a:ea typeface="ＭＳ Ｐゴシック" charset="0"/>
                <a:cs typeface="Gill Sans" charset="0"/>
              </a:rPr>
              <a:t>Catherine de Medici</a:t>
            </a:r>
          </a:p>
          <a:p>
            <a:r>
              <a:rPr lang="en-US" sz="2400">
                <a:solidFill>
                  <a:schemeClr val="tx1"/>
                </a:solidFill>
                <a:ea typeface="ＭＳ Ｐゴシック" charset="0"/>
                <a:cs typeface="Gill Sans" charset="0"/>
              </a:rPr>
              <a:t>Valois Family</a:t>
            </a:r>
          </a:p>
          <a:p>
            <a:r>
              <a:rPr lang="en-US" sz="2400">
                <a:solidFill>
                  <a:schemeClr val="tx1"/>
                </a:solidFill>
                <a:ea typeface="ＭＳ Ｐゴシック" charset="0"/>
                <a:cs typeface="Gill Sans" charset="0"/>
              </a:rPr>
              <a:t>politique?</a:t>
            </a:r>
          </a:p>
          <a:p>
            <a:r>
              <a:rPr lang="en-US" sz="2400">
                <a:solidFill>
                  <a:schemeClr val="tx1"/>
                </a:solidFill>
                <a:ea typeface="ＭＳ Ｐゴシック" charset="0"/>
                <a:cs typeface="Gill Sans" charset="0"/>
              </a:rPr>
              <a:t>rules as regent</a:t>
            </a:r>
          </a:p>
          <a:p>
            <a:r>
              <a:rPr lang="en-US" sz="2400">
                <a:solidFill>
                  <a:schemeClr val="tx1"/>
                </a:solidFill>
                <a:ea typeface="ＭＳ Ｐゴシック" charset="0"/>
                <a:cs typeface="Gill Sans" charset="0"/>
              </a:rPr>
              <a:t>sons:</a:t>
            </a:r>
          </a:p>
          <a:p>
            <a:r>
              <a:rPr lang="en-US" sz="2400">
                <a:solidFill>
                  <a:schemeClr val="tx1"/>
                </a:solidFill>
                <a:ea typeface="ＭＳ Ｐゴシック" charset="0"/>
                <a:cs typeface="Gill Sans" charset="0"/>
              </a:rPr>
              <a:t>Francis II r. 1559-1560</a:t>
            </a:r>
          </a:p>
          <a:p>
            <a:r>
              <a:rPr lang="en-US" sz="2400">
                <a:solidFill>
                  <a:schemeClr val="tx1"/>
                </a:solidFill>
                <a:ea typeface="ＭＳ Ｐゴシック" charset="0"/>
                <a:cs typeface="Gill Sans" charset="0"/>
              </a:rPr>
              <a:t>Charles IX r. 1560 - 1574</a:t>
            </a:r>
          </a:p>
          <a:p>
            <a:r>
              <a:rPr lang="en-US" sz="2400">
                <a:solidFill>
                  <a:schemeClr val="tx1"/>
                </a:solidFill>
                <a:ea typeface="ＭＳ Ｐゴシック" charset="0"/>
                <a:cs typeface="Gill Sans" charset="0"/>
              </a:rPr>
              <a:t>Henry III r. 1574-1589</a:t>
            </a:r>
          </a:p>
          <a:p>
            <a:r>
              <a:rPr lang="en-US" sz="2400">
                <a:solidFill>
                  <a:schemeClr val="tx1"/>
                </a:solidFill>
                <a:ea typeface="ＭＳ Ｐゴシック" charset="0"/>
                <a:cs typeface="Gill Sans" charset="0"/>
              </a:rPr>
              <a:t>January Edict of 1562</a:t>
            </a:r>
          </a:p>
        </p:txBody>
      </p:sp>
      <p:pic>
        <p:nvPicPr>
          <p:cNvPr id="1639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400" y="4149725"/>
            <a:ext cx="2895600" cy="339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16391" name="Rectangle 7"/>
          <p:cNvSpPr>
            <a:spLocks/>
          </p:cNvSpPr>
          <p:nvPr/>
        </p:nvSpPr>
        <p:spPr bwMode="auto">
          <a:xfrm>
            <a:off x="254000" y="7569200"/>
            <a:ext cx="3200400" cy="116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r>
              <a:rPr lang="en-US" sz="2400">
                <a:solidFill>
                  <a:schemeClr val="tx1"/>
                </a:solidFill>
                <a:ea typeface="ＭＳ Ｐゴシック" charset="0"/>
                <a:cs typeface="Gill Sans" charset="0"/>
              </a:rPr>
              <a:t>Henry of Navarre</a:t>
            </a:r>
          </a:p>
          <a:p>
            <a:r>
              <a:rPr lang="en-US" sz="2400">
                <a:solidFill>
                  <a:schemeClr val="tx1"/>
                </a:solidFill>
                <a:ea typeface="ＭＳ Ｐゴシック" charset="0"/>
                <a:cs typeface="Gill Sans" charset="0"/>
              </a:rPr>
              <a:t>Bourbon Family</a:t>
            </a:r>
          </a:p>
          <a:p>
            <a:r>
              <a:rPr lang="en-US" sz="2400">
                <a:solidFill>
                  <a:schemeClr val="tx1"/>
                </a:solidFill>
                <a:ea typeface="ＭＳ Ｐゴシック" charset="0"/>
                <a:cs typeface="Gill Sans" charset="0"/>
              </a:rPr>
              <a:t>Huguenot Noble</a:t>
            </a:r>
          </a:p>
        </p:txBody>
      </p:sp>
      <p:sp>
        <p:nvSpPr>
          <p:cNvPr id="16392" name="Text Box 8"/>
          <p:cNvSpPr txBox="1">
            <a:spLocks noChangeArrowheads="1"/>
          </p:cNvSpPr>
          <p:nvPr/>
        </p:nvSpPr>
        <p:spPr bwMode="auto">
          <a:xfrm>
            <a:off x="273050" y="165100"/>
            <a:ext cx="2286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fld id="{C716BE28-EA40-994A-8CDB-82D91DAF1891}" type="slidenum">
              <a:rPr lang="en-US" sz="1800">
                <a:cs typeface="Gill Sans" charset="0"/>
              </a:rPr>
              <a:pPr algn="ctr"/>
              <a:t>2</a:t>
            </a:fld>
            <a:endParaRPr lang="en-US" sz="1800">
              <a:cs typeface="Gill Sans" charset="0"/>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p:cNvSpPr>
            <a:spLocks noGrp="1"/>
          </p:cNvSpPr>
          <p:nvPr>
            <p:ph type="sldNum" sz="quarter" idx="10"/>
          </p:nvPr>
        </p:nvSpPr>
        <p:spPr/>
        <p:txBody>
          <a:bodyPr/>
          <a:lstStyle/>
          <a:p>
            <a:fld id="{60C72228-8FFB-7F45-A7C9-BD42F878EEDD}" type="slidenum">
              <a:rPr lang="en-US"/>
              <a:pPr/>
              <a:t>20</a:t>
            </a:fld>
            <a:endParaRPr lang="en-US"/>
          </a:p>
        </p:txBody>
      </p:sp>
      <p:sp>
        <p:nvSpPr>
          <p:cNvPr id="35841" name="Rectangle 1"/>
          <p:cNvSpPr>
            <a:spLocks noGrp="1" noChangeArrowheads="1"/>
          </p:cNvSpPr>
          <p:nvPr>
            <p:ph type="title"/>
          </p:nvPr>
        </p:nvSpPr>
        <p:spPr>
          <a:xfrm>
            <a:off x="266700" y="762000"/>
            <a:ext cx="5537200" cy="1981200"/>
          </a:xfrm>
          <a:ln/>
        </p:spPr>
        <p:txBody>
          <a:bodyPr/>
          <a:lstStyle/>
          <a:p>
            <a:r>
              <a:rPr lang="en-US" sz="3600" b="1" dirty="0"/>
              <a:t>Peter Brueghel</a:t>
            </a:r>
            <a:r>
              <a:rPr lang="ja-JP" altLang="en-US" sz="3600" b="1" dirty="0">
                <a:latin typeface="Arial"/>
              </a:rPr>
              <a:t>’</a:t>
            </a:r>
            <a:r>
              <a:rPr lang="en-US" sz="3600" b="1" dirty="0"/>
              <a:t>s </a:t>
            </a:r>
            <a:br>
              <a:rPr lang="en-US" sz="3600" b="1" dirty="0"/>
            </a:br>
            <a:r>
              <a:rPr lang="en-US" sz="3600" b="1" i="1" dirty="0"/>
              <a:t>The</a:t>
            </a:r>
            <a:r>
              <a:rPr lang="en-US" sz="3600" b="1" dirty="0"/>
              <a:t> </a:t>
            </a:r>
            <a:r>
              <a:rPr lang="en-US" sz="3600" b="1" i="1" dirty="0"/>
              <a:t>Massacre of the Innocent</a:t>
            </a:r>
            <a:br>
              <a:rPr lang="en-US" sz="3600" b="1" i="1" dirty="0"/>
            </a:br>
            <a:r>
              <a:rPr lang="en-US" sz="3600" b="1" i="1" dirty="0"/>
              <a:t>1565</a:t>
            </a:r>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250" y="3397297"/>
            <a:ext cx="6273800" cy="447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35843" name="Rectangle 3"/>
          <p:cNvSpPr>
            <a:spLocks/>
          </p:cNvSpPr>
          <p:nvPr/>
        </p:nvSpPr>
        <p:spPr bwMode="auto">
          <a:xfrm>
            <a:off x="6883400" y="984250"/>
            <a:ext cx="5816600" cy="194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r>
              <a:rPr lang="en-US" sz="3600" b="1" dirty="0">
                <a:solidFill>
                  <a:schemeClr val="tx1"/>
                </a:solidFill>
                <a:ea typeface="ＭＳ Ｐゴシック" charset="0"/>
                <a:cs typeface="Gill Sans" charset="0"/>
              </a:rPr>
              <a:t>Peter Paul Ruben</a:t>
            </a:r>
            <a:r>
              <a:rPr lang="ja-JP" altLang="en-US" sz="3600" b="1" dirty="0">
                <a:solidFill>
                  <a:schemeClr val="tx1"/>
                </a:solidFill>
                <a:latin typeface="Arial"/>
                <a:ea typeface="ＭＳ Ｐゴシック" charset="0"/>
                <a:cs typeface="Gill Sans" charset="0"/>
              </a:rPr>
              <a:t>’</a:t>
            </a:r>
            <a:r>
              <a:rPr lang="en-US" sz="3600" b="1" dirty="0">
                <a:solidFill>
                  <a:schemeClr val="tx1"/>
                </a:solidFill>
                <a:ea typeface="ＭＳ Ｐゴシック" charset="0"/>
                <a:cs typeface="Gill Sans" charset="0"/>
              </a:rPr>
              <a:t>s </a:t>
            </a:r>
          </a:p>
          <a:p>
            <a:r>
              <a:rPr lang="en-US" sz="3600" b="1" i="1" dirty="0">
                <a:solidFill>
                  <a:schemeClr val="tx1"/>
                </a:solidFill>
                <a:ea typeface="ＭＳ Ｐゴシック" charset="0"/>
                <a:cs typeface="Gill Sans" charset="0"/>
              </a:rPr>
              <a:t>Massacre of the Innocents</a:t>
            </a:r>
          </a:p>
          <a:p>
            <a:r>
              <a:rPr lang="en-US" sz="3600" b="1" i="1" dirty="0">
                <a:solidFill>
                  <a:schemeClr val="tx1"/>
                </a:solidFill>
                <a:ea typeface="ＭＳ Ｐゴシック" charset="0"/>
                <a:cs typeface="Gill Sans" charset="0"/>
              </a:rPr>
              <a:t>1611-1612</a:t>
            </a:r>
          </a:p>
        </p:txBody>
      </p:sp>
      <p:pic>
        <p:nvPicPr>
          <p:cNvPr id="358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3461413"/>
            <a:ext cx="5665788" cy="438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35845" name="Rectangle 5"/>
          <p:cNvSpPr>
            <a:spLocks/>
          </p:cNvSpPr>
          <p:nvPr/>
        </p:nvSpPr>
        <p:spPr bwMode="auto">
          <a:xfrm>
            <a:off x="7890112" y="8102600"/>
            <a:ext cx="4838700" cy="116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r>
              <a:rPr lang="en-US" sz="2400">
                <a:solidFill>
                  <a:schemeClr val="tx1"/>
                </a:solidFill>
                <a:ea typeface="ＭＳ Ｐゴシック" charset="0"/>
                <a:cs typeface="Gill Sans" charset="0"/>
              </a:rPr>
              <a:t>Based on Biblical story of King Herod</a:t>
            </a:r>
            <a:r>
              <a:rPr lang="ja-JP" altLang="en-US" sz="2400">
                <a:solidFill>
                  <a:schemeClr val="tx1"/>
                </a:solidFill>
                <a:latin typeface="Arial"/>
                <a:ea typeface="ＭＳ Ｐゴシック" charset="0"/>
                <a:cs typeface="Gill Sans" charset="0"/>
              </a:rPr>
              <a:t>’</a:t>
            </a:r>
            <a:r>
              <a:rPr lang="en-US" sz="2400">
                <a:solidFill>
                  <a:schemeClr val="tx1"/>
                </a:solidFill>
                <a:ea typeface="ＭＳ Ｐゴシック" charset="0"/>
                <a:cs typeface="Gill Sans" charset="0"/>
              </a:rPr>
              <a:t>s order of infanticide, massacre at Judea</a:t>
            </a:r>
          </a:p>
        </p:txBody>
      </p:sp>
      <p:sp>
        <p:nvSpPr>
          <p:cNvPr id="35846" name="Rectangle 6"/>
          <p:cNvSpPr>
            <a:spLocks/>
          </p:cNvSpPr>
          <p:nvPr/>
        </p:nvSpPr>
        <p:spPr bwMode="auto">
          <a:xfrm>
            <a:off x="1403350" y="8102600"/>
            <a:ext cx="3670300" cy="116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r>
              <a:rPr lang="en-US" sz="2400" dirty="0">
                <a:solidFill>
                  <a:schemeClr val="tx1"/>
                </a:solidFill>
                <a:ea typeface="ＭＳ Ｐゴシック" charset="0"/>
                <a:cs typeface="Gill Sans" charset="0"/>
              </a:rPr>
              <a:t>An indirect criticism of Spanish atrocities against the Dutch in the Netherlands </a:t>
            </a:r>
          </a:p>
        </p:txBody>
      </p:sp>
      <p:sp>
        <p:nvSpPr>
          <p:cNvPr id="35847" name="Rectangle 7"/>
          <p:cNvSpPr>
            <a:spLocks/>
          </p:cNvSpPr>
          <p:nvPr/>
        </p:nvSpPr>
        <p:spPr bwMode="auto">
          <a:xfrm>
            <a:off x="5889625" y="8909050"/>
            <a:ext cx="1924050" cy="723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r>
              <a:rPr lang="en-US">
                <a:solidFill>
                  <a:schemeClr val="tx1"/>
                </a:solidFill>
                <a:ea typeface="ＭＳ Ｐゴシック" charset="0"/>
                <a:cs typeface="Gill Sans" charset="0"/>
              </a:rPr>
              <a:t>Baroque</a:t>
            </a:r>
          </a:p>
        </p:txBody>
      </p:sp>
      <p:sp>
        <p:nvSpPr>
          <p:cNvPr id="35848" name="Text Box 8"/>
          <p:cNvSpPr txBox="1">
            <a:spLocks noChangeArrowheads="1"/>
          </p:cNvSpPr>
          <p:nvPr/>
        </p:nvSpPr>
        <p:spPr bwMode="auto">
          <a:xfrm>
            <a:off x="6324600" y="9258300"/>
            <a:ext cx="3429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fld id="{DF436847-EEE7-CD42-81F3-EB3B8E8B3CBA}" type="slidenum">
              <a:rPr lang="en-US" sz="1800">
                <a:cs typeface="Gill Sans" charset="0"/>
              </a:rPr>
              <a:pPr algn="ctr"/>
              <a:t>20</a:t>
            </a:fld>
            <a:endParaRPr lang="en-US" sz="1800">
              <a:cs typeface="Gill Sans" charset="0"/>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fld id="{651D6C34-3EAE-C549-ABDA-FC5AA1D4BBCB}" type="slidenum">
              <a:rPr lang="en-US"/>
              <a:pPr/>
              <a:t>21</a:t>
            </a:fld>
            <a:endParaRPr lang="en-US"/>
          </a:p>
        </p:txBody>
      </p:sp>
      <p:sp>
        <p:nvSpPr>
          <p:cNvPr id="36865" name="Rectangle 1"/>
          <p:cNvSpPr>
            <a:spLocks noGrp="1" noChangeArrowheads="1"/>
          </p:cNvSpPr>
          <p:nvPr>
            <p:ph type="title"/>
          </p:nvPr>
        </p:nvSpPr>
        <p:spPr>
          <a:ln/>
        </p:spPr>
        <p:txBody>
          <a:bodyPr/>
          <a:lstStyle/>
          <a:p>
            <a:r>
              <a:rPr lang="en-US"/>
              <a:t>Battle at Breda</a:t>
            </a:r>
          </a:p>
        </p:txBody>
      </p:sp>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4400" y="2027238"/>
            <a:ext cx="6096000" cy="5033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36867" name="Rectangle 3"/>
          <p:cNvSpPr>
            <a:spLocks/>
          </p:cNvSpPr>
          <p:nvPr/>
        </p:nvSpPr>
        <p:spPr bwMode="auto">
          <a:xfrm>
            <a:off x="4565650" y="7378700"/>
            <a:ext cx="3557588" cy="723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r>
              <a:rPr lang="en-US">
                <a:solidFill>
                  <a:schemeClr val="tx1"/>
                </a:solidFill>
                <a:ea typeface="ＭＳ Ｐゴシック" charset="0"/>
                <a:cs typeface="Gill Sans" charset="0"/>
              </a:rPr>
              <a:t>Diego Velasquez</a:t>
            </a: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72FAC76-7F09-5E4A-B88B-9FB95E6D7A12}" type="slidenum">
              <a:rPr lang="en-US"/>
              <a:pPr/>
              <a:t>22</a:t>
            </a:fld>
            <a:endParaRPr lang="en-US"/>
          </a:p>
        </p:txBody>
      </p:sp>
      <p:sp>
        <p:nvSpPr>
          <p:cNvPr id="37889" name="Rectangle 1"/>
          <p:cNvSpPr>
            <a:spLocks noGrp="1" noChangeArrowheads="1"/>
          </p:cNvSpPr>
          <p:nvPr>
            <p:ph type="title"/>
          </p:nvPr>
        </p:nvSpPr>
        <p:spPr>
          <a:ln/>
        </p:spPr>
        <p:txBody>
          <a:bodyPr/>
          <a:lstStyle/>
          <a:p>
            <a:r>
              <a:rPr lang="en-US" sz="6000" dirty="0"/>
              <a:t>T</a:t>
            </a:r>
            <a:r>
              <a:rPr lang="en-US" sz="6000" dirty="0" smtClean="0"/>
              <a:t>he Netherlands Divide</a:t>
            </a:r>
            <a:endParaRPr lang="en-US" sz="6000" dirty="0"/>
          </a:p>
        </p:txBody>
      </p:sp>
      <p:sp>
        <p:nvSpPr>
          <p:cNvPr id="37890" name="Rectangle 2"/>
          <p:cNvSpPr>
            <a:spLocks noGrp="1" noChangeArrowheads="1"/>
          </p:cNvSpPr>
          <p:nvPr>
            <p:ph type="body" idx="1"/>
          </p:nvPr>
        </p:nvSpPr>
        <p:spPr>
          <a:xfrm>
            <a:off x="203200" y="2362200"/>
            <a:ext cx="12623800" cy="6172200"/>
          </a:xfrm>
          <a:ln/>
        </p:spPr>
        <p:txBody>
          <a:bodyPr/>
          <a:lstStyle/>
          <a:p>
            <a:pPr marL="889000"/>
            <a:r>
              <a:rPr lang="en-US" sz="3000" dirty="0"/>
              <a:t>Union of Arras 1579 - southern provinces and make peace with Spain</a:t>
            </a:r>
          </a:p>
          <a:p>
            <a:pPr marL="889000"/>
            <a:r>
              <a:rPr lang="en-US" sz="3000" dirty="0"/>
              <a:t>Union of Utrecht 1579 - Netherlands declares independence - United Provinces of the Netherlands, Dutch Republic</a:t>
            </a:r>
          </a:p>
          <a:p>
            <a:pPr marL="1778000" lvl="2"/>
            <a:r>
              <a:rPr lang="en-US" sz="3000" dirty="0"/>
              <a:t>William of Orange </a:t>
            </a:r>
            <a:r>
              <a:rPr lang="ja-JP" altLang="en-US" sz="3000" dirty="0">
                <a:latin typeface="Arial"/>
              </a:rPr>
              <a:t>“</a:t>
            </a:r>
            <a:r>
              <a:rPr lang="en-US" sz="3000" dirty="0"/>
              <a:t>The Apology</a:t>
            </a:r>
            <a:r>
              <a:rPr lang="ja-JP" altLang="en-US" sz="3000" dirty="0">
                <a:latin typeface="Arial"/>
              </a:rPr>
              <a:t>”</a:t>
            </a:r>
            <a:r>
              <a:rPr lang="en-US" sz="3000" dirty="0"/>
              <a:t> denounces Philip II as a heathen tyrant</a:t>
            </a:r>
          </a:p>
          <a:p>
            <a:pPr marL="889000"/>
            <a:r>
              <a:rPr lang="en-US" sz="3000" dirty="0"/>
              <a:t>Elizabeth I helping with her </a:t>
            </a:r>
            <a:r>
              <a:rPr lang="ja-JP" altLang="en-US" sz="3000" dirty="0">
                <a:latin typeface="Arial"/>
              </a:rPr>
              <a:t>“</a:t>
            </a:r>
            <a:r>
              <a:rPr lang="en-US" sz="3000" dirty="0"/>
              <a:t>sea dogs</a:t>
            </a:r>
            <a:r>
              <a:rPr lang="ja-JP" altLang="en-US" sz="3000" dirty="0">
                <a:latin typeface="Arial"/>
              </a:rPr>
              <a:t>”</a:t>
            </a:r>
            <a:endParaRPr lang="en-US" sz="3000" dirty="0"/>
          </a:p>
          <a:p>
            <a:pPr marL="889000"/>
            <a:r>
              <a:rPr lang="en-US" sz="3000" dirty="0"/>
              <a:t>Spanish Armada defeated in 1588</a:t>
            </a:r>
          </a:p>
          <a:p>
            <a:pPr marL="889000"/>
            <a:r>
              <a:rPr lang="en-US" sz="3000" dirty="0"/>
              <a:t>Independence recognized in T/Westphalia 1648</a:t>
            </a: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3"/>
          <p:cNvSpPr>
            <a:spLocks noGrp="1"/>
          </p:cNvSpPr>
          <p:nvPr>
            <p:ph type="sldNum" sz="quarter" idx="10"/>
          </p:nvPr>
        </p:nvSpPr>
        <p:spPr/>
        <p:txBody>
          <a:bodyPr/>
          <a:lstStyle/>
          <a:p>
            <a:fld id="{64F951A2-1748-9045-80C6-225B1C66483B}" type="slidenum">
              <a:rPr lang="en-US"/>
              <a:pPr/>
              <a:t>23</a:t>
            </a:fld>
            <a:endParaRPr lang="en-US"/>
          </a:p>
        </p:txBody>
      </p:sp>
      <p:sp>
        <p:nvSpPr>
          <p:cNvPr id="38913" name="Rectangle 1"/>
          <p:cNvSpPr>
            <a:spLocks noGrp="1" noChangeArrowheads="1"/>
          </p:cNvSpPr>
          <p:nvPr>
            <p:ph type="title"/>
          </p:nvPr>
        </p:nvSpPr>
        <p:spPr>
          <a:ln/>
        </p:spPr>
        <p:txBody>
          <a:bodyPr/>
          <a:lstStyle/>
          <a:p>
            <a:r>
              <a:rPr lang="en-US" sz="6000" dirty="0"/>
              <a:t>Thirty Years</a:t>
            </a:r>
            <a:r>
              <a:rPr lang="ja-JP" altLang="en-US" sz="6000" dirty="0">
                <a:latin typeface="Arial"/>
              </a:rPr>
              <a:t>’</a:t>
            </a:r>
            <a:r>
              <a:rPr lang="en-US" sz="6000" dirty="0"/>
              <a:t> War</a:t>
            </a:r>
            <a:br>
              <a:rPr lang="en-US" sz="6000" dirty="0"/>
            </a:br>
            <a:r>
              <a:rPr lang="en-US" sz="6000" dirty="0"/>
              <a:t>Germany</a:t>
            </a:r>
          </a:p>
        </p:txBody>
      </p:sp>
      <p:sp>
        <p:nvSpPr>
          <p:cNvPr id="38914" name="Rectangle 2"/>
          <p:cNvSpPr>
            <a:spLocks noGrp="1" noChangeArrowheads="1"/>
          </p:cNvSpPr>
          <p:nvPr>
            <p:ph type="body" idx="1"/>
          </p:nvPr>
        </p:nvSpPr>
        <p:spPr>
          <a:xfrm>
            <a:off x="1358900" y="2514600"/>
            <a:ext cx="10934700" cy="6197600"/>
          </a:xfrm>
          <a:ln/>
        </p:spPr>
        <p:txBody>
          <a:bodyPr/>
          <a:lstStyle/>
          <a:p>
            <a:pPr marL="889000"/>
            <a:endParaRPr lang="en-US" dirty="0"/>
          </a:p>
          <a:p>
            <a:pPr marL="889000"/>
            <a:endParaRPr lang="en-US" dirty="0"/>
          </a:p>
        </p:txBody>
      </p:sp>
      <p:pic>
        <p:nvPicPr>
          <p:cNvPr id="389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6" y="3581400"/>
            <a:ext cx="6007820" cy="607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38916" name="Rectangle 4"/>
          <p:cNvSpPr>
            <a:spLocks/>
          </p:cNvSpPr>
          <p:nvPr/>
        </p:nvSpPr>
        <p:spPr bwMode="auto">
          <a:xfrm>
            <a:off x="8102600" y="3187700"/>
            <a:ext cx="4318000" cy="116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r>
              <a:rPr lang="en-US" sz="2400">
                <a:solidFill>
                  <a:schemeClr val="tx1"/>
                </a:solidFill>
                <a:ea typeface="ＭＳ Ｐゴシック" charset="0"/>
                <a:cs typeface="Gill Sans" charset="0"/>
              </a:rPr>
              <a:t>Ruler of the Palatinate, </a:t>
            </a:r>
          </a:p>
          <a:p>
            <a:r>
              <a:rPr lang="en-US" sz="2400">
                <a:solidFill>
                  <a:schemeClr val="tx1"/>
                </a:solidFill>
                <a:ea typeface="ＭＳ Ｐゴシック" charset="0"/>
                <a:cs typeface="Gill Sans" charset="0"/>
              </a:rPr>
              <a:t>Frederick V converts to Calvinism 1560</a:t>
            </a:r>
          </a:p>
        </p:txBody>
      </p:sp>
      <p:sp>
        <p:nvSpPr>
          <p:cNvPr id="38917" name="Rectangle 5"/>
          <p:cNvSpPr>
            <a:spLocks/>
          </p:cNvSpPr>
          <p:nvPr/>
        </p:nvSpPr>
        <p:spPr bwMode="auto">
          <a:xfrm>
            <a:off x="8226425" y="4508500"/>
            <a:ext cx="4057650" cy="81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r>
              <a:rPr lang="en-US" sz="2400">
                <a:solidFill>
                  <a:schemeClr val="tx1"/>
                </a:solidFill>
                <a:ea typeface="ＭＳ Ｐゴシック" charset="0"/>
                <a:cs typeface="Gill Sans" charset="0"/>
              </a:rPr>
              <a:t>Religious balance created by </a:t>
            </a:r>
          </a:p>
          <a:p>
            <a:r>
              <a:rPr lang="en-US" sz="2400">
                <a:solidFill>
                  <a:schemeClr val="tx1"/>
                </a:solidFill>
                <a:ea typeface="ＭＳ Ｐゴシック" charset="0"/>
                <a:cs typeface="Gill Sans" charset="0"/>
              </a:rPr>
              <a:t>Peace of Augsburg is threatened</a:t>
            </a:r>
          </a:p>
        </p:txBody>
      </p:sp>
      <p:sp>
        <p:nvSpPr>
          <p:cNvPr id="38918" name="Rectangle 6"/>
          <p:cNvSpPr>
            <a:spLocks/>
          </p:cNvSpPr>
          <p:nvPr/>
        </p:nvSpPr>
        <p:spPr bwMode="auto">
          <a:xfrm>
            <a:off x="8902700" y="2235200"/>
            <a:ext cx="2717800" cy="81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r>
              <a:rPr lang="en-US" sz="2400">
                <a:solidFill>
                  <a:schemeClr val="tx1"/>
                </a:solidFill>
                <a:ea typeface="ＭＳ Ｐゴシック" charset="0"/>
                <a:cs typeface="Gill Sans" charset="0"/>
              </a:rPr>
              <a:t>What starts the tension?</a:t>
            </a:r>
          </a:p>
        </p:txBody>
      </p:sp>
      <p:sp>
        <p:nvSpPr>
          <p:cNvPr id="38919" name="Rectangle 7"/>
          <p:cNvSpPr>
            <a:spLocks/>
          </p:cNvSpPr>
          <p:nvPr/>
        </p:nvSpPr>
        <p:spPr bwMode="auto">
          <a:xfrm>
            <a:off x="7988300" y="5715000"/>
            <a:ext cx="4318000" cy="81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r>
              <a:rPr lang="en-US" sz="2400">
                <a:solidFill>
                  <a:schemeClr val="tx1"/>
                </a:solidFill>
                <a:ea typeface="ＭＳ Ｐゴシック" charset="0"/>
                <a:cs typeface="Gill Sans" charset="0"/>
              </a:rPr>
              <a:t>Ferdinand II</a:t>
            </a:r>
            <a:r>
              <a:rPr lang="ja-JP" altLang="en-US" sz="2400">
                <a:solidFill>
                  <a:schemeClr val="tx1"/>
                </a:solidFill>
                <a:latin typeface="Arial"/>
                <a:ea typeface="ＭＳ Ｐゴシック" charset="0"/>
                <a:cs typeface="Gill Sans" charset="0"/>
              </a:rPr>
              <a:t>’</a:t>
            </a:r>
            <a:r>
              <a:rPr lang="en-US" sz="2400">
                <a:solidFill>
                  <a:schemeClr val="tx1"/>
                </a:solidFill>
                <a:ea typeface="ＭＳ Ｐゴシック" charset="0"/>
                <a:cs typeface="Gill Sans" charset="0"/>
              </a:rPr>
              <a:t>s breaks his promise to Bohemian nobles</a:t>
            </a:r>
          </a:p>
        </p:txBody>
      </p:sp>
      <p:sp>
        <p:nvSpPr>
          <p:cNvPr id="38920" name="Rectangle 8"/>
          <p:cNvSpPr>
            <a:spLocks/>
          </p:cNvSpPr>
          <p:nvPr/>
        </p:nvSpPr>
        <p:spPr bwMode="auto">
          <a:xfrm>
            <a:off x="8110538" y="6794500"/>
            <a:ext cx="4289425" cy="81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r>
              <a:rPr lang="en-US" sz="2400">
                <a:solidFill>
                  <a:schemeClr val="tx1"/>
                </a:solidFill>
                <a:ea typeface="ＭＳ Ｐゴシック" charset="0"/>
                <a:cs typeface="Gill Sans" charset="0"/>
              </a:rPr>
              <a:t>nobles throw Ferdinand</a:t>
            </a:r>
            <a:r>
              <a:rPr lang="ja-JP" altLang="en-US" sz="2400">
                <a:solidFill>
                  <a:schemeClr val="tx1"/>
                </a:solidFill>
                <a:latin typeface="Arial"/>
                <a:ea typeface="ＭＳ Ｐゴシック" charset="0"/>
                <a:cs typeface="Gill Sans" charset="0"/>
              </a:rPr>
              <a:t>’</a:t>
            </a:r>
            <a:r>
              <a:rPr lang="en-US" sz="2400">
                <a:solidFill>
                  <a:schemeClr val="tx1"/>
                </a:solidFill>
                <a:ea typeface="ＭＳ Ｐゴシック" charset="0"/>
                <a:cs typeface="Gill Sans" charset="0"/>
              </a:rPr>
              <a:t>s regents </a:t>
            </a:r>
          </a:p>
          <a:p>
            <a:r>
              <a:rPr lang="en-US" sz="2400">
                <a:solidFill>
                  <a:schemeClr val="tx1"/>
                </a:solidFill>
                <a:ea typeface="ＭＳ Ｐゴシック" charset="0"/>
                <a:cs typeface="Gill Sans" charset="0"/>
              </a:rPr>
              <a:t>out of window</a:t>
            </a:r>
          </a:p>
        </p:txBody>
      </p:sp>
      <p:sp>
        <p:nvSpPr>
          <p:cNvPr id="38921" name="Rectangle 9"/>
          <p:cNvSpPr>
            <a:spLocks/>
          </p:cNvSpPr>
          <p:nvPr/>
        </p:nvSpPr>
        <p:spPr bwMode="auto">
          <a:xfrm>
            <a:off x="7993063" y="8115300"/>
            <a:ext cx="4524375" cy="81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r>
              <a:rPr lang="en-US" sz="2400">
                <a:solidFill>
                  <a:schemeClr val="tx1"/>
                </a:solidFill>
                <a:ea typeface="ＭＳ Ｐゴシック" charset="0"/>
                <a:cs typeface="Gill Sans" charset="0"/>
              </a:rPr>
              <a:t>nobles elect Frederick V of Palatine </a:t>
            </a:r>
          </a:p>
          <a:p>
            <a:r>
              <a:rPr lang="en-US" sz="2400">
                <a:solidFill>
                  <a:schemeClr val="tx1"/>
                </a:solidFill>
                <a:ea typeface="ＭＳ Ｐゴシック" charset="0"/>
                <a:cs typeface="Gill Sans" charset="0"/>
              </a:rPr>
              <a:t>as their new king</a:t>
            </a:r>
          </a:p>
        </p:txBody>
      </p:sp>
      <p:sp>
        <p:nvSpPr>
          <p:cNvPr id="38922" name="Text Box 10"/>
          <p:cNvSpPr txBox="1">
            <a:spLocks noChangeArrowheads="1"/>
          </p:cNvSpPr>
          <p:nvPr/>
        </p:nvSpPr>
        <p:spPr bwMode="auto">
          <a:xfrm>
            <a:off x="6324600" y="9258300"/>
            <a:ext cx="3429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fld id="{BC471202-BDDE-BB4B-BF1B-5D55D05AAA8D}" type="slidenum">
              <a:rPr lang="en-US" sz="1800">
                <a:cs typeface="Gill Sans" charset="0"/>
              </a:rPr>
              <a:pPr algn="ctr"/>
              <a:t>23</a:t>
            </a:fld>
            <a:endParaRPr lang="en-US" sz="1800">
              <a:cs typeface="Gill Sans" charset="0"/>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fld id="{0E6F2A1C-2BD1-DF4A-95F7-2D57529469FD}" type="slidenum">
              <a:rPr lang="en-US"/>
              <a:pPr/>
              <a:t>24</a:t>
            </a:fld>
            <a:endParaRPr lang="en-US"/>
          </a:p>
        </p:txBody>
      </p:sp>
      <p:sp>
        <p:nvSpPr>
          <p:cNvPr id="39937" name="Rectangle 1"/>
          <p:cNvSpPr>
            <a:spLocks noGrp="1" noChangeArrowheads="1"/>
          </p:cNvSpPr>
          <p:nvPr>
            <p:ph type="title"/>
          </p:nvPr>
        </p:nvSpPr>
        <p:spPr>
          <a:xfrm>
            <a:off x="50800" y="393700"/>
            <a:ext cx="12712700" cy="1981200"/>
          </a:xfrm>
          <a:ln/>
        </p:spPr>
        <p:txBody>
          <a:bodyPr/>
          <a:lstStyle/>
          <a:p>
            <a:r>
              <a:rPr lang="en-US"/>
              <a:t>Defenestration of Prague</a:t>
            </a:r>
            <a:br>
              <a:rPr lang="en-US"/>
            </a:br>
            <a:r>
              <a:rPr lang="en-US"/>
              <a:t>1618</a:t>
            </a:r>
          </a:p>
        </p:txBody>
      </p:sp>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9600" y="2514600"/>
            <a:ext cx="7366000" cy="546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39939" name="Rectangle 3"/>
          <p:cNvSpPr>
            <a:spLocks/>
          </p:cNvSpPr>
          <p:nvPr/>
        </p:nvSpPr>
        <p:spPr bwMode="auto">
          <a:xfrm>
            <a:off x="3365500" y="8096250"/>
            <a:ext cx="6921500" cy="723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r>
              <a:rPr lang="en-US">
                <a:solidFill>
                  <a:schemeClr val="tx1"/>
                </a:solidFill>
                <a:ea typeface="ＭＳ Ｐゴシック" charset="0"/>
                <a:cs typeface="Gill Sans" charset="0"/>
              </a:rPr>
              <a:t>Holy crap!</a:t>
            </a: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331D06BA-6A89-4442-AC92-775E31D249A1}" type="slidenum">
              <a:rPr lang="en-US"/>
              <a:pPr/>
              <a:t>25</a:t>
            </a:fld>
            <a:endParaRPr lang="en-US"/>
          </a:p>
        </p:txBody>
      </p:sp>
      <p:sp>
        <p:nvSpPr>
          <p:cNvPr id="40961" name="Rectangle 1"/>
          <p:cNvSpPr>
            <a:spLocks noGrp="1" noChangeArrowheads="1"/>
          </p:cNvSpPr>
          <p:nvPr>
            <p:ph type="title"/>
          </p:nvPr>
        </p:nvSpPr>
        <p:spPr>
          <a:ln/>
        </p:spPr>
        <p:txBody>
          <a:bodyPr/>
          <a:lstStyle/>
          <a:p>
            <a:r>
              <a:rPr lang="en-US"/>
              <a:t>Four Stages:</a:t>
            </a:r>
          </a:p>
        </p:txBody>
      </p:sp>
      <p:sp>
        <p:nvSpPr>
          <p:cNvPr id="40962" name="Rectangle 2"/>
          <p:cNvSpPr>
            <a:spLocks noGrp="1" noChangeArrowheads="1"/>
          </p:cNvSpPr>
          <p:nvPr>
            <p:ph type="body" idx="1"/>
          </p:nvPr>
        </p:nvSpPr>
        <p:spPr>
          <a:xfrm>
            <a:off x="228600" y="2489200"/>
            <a:ext cx="12217400" cy="6350000"/>
          </a:xfrm>
          <a:ln/>
        </p:spPr>
        <p:txBody>
          <a:bodyPr/>
          <a:lstStyle/>
          <a:p>
            <a:pPr marL="889000"/>
            <a:r>
              <a:rPr lang="en-US"/>
              <a:t>Bohemian stage - </a:t>
            </a:r>
          </a:p>
          <a:p>
            <a:pPr marL="889000"/>
            <a:r>
              <a:rPr lang="en-US"/>
              <a:t>Danish stage -  Denmark King Christian IV - Lutheran</a:t>
            </a:r>
          </a:p>
          <a:p>
            <a:pPr marL="889000"/>
            <a:r>
              <a:rPr lang="en-US"/>
              <a:t>Swedish stage - Gustavus Adolphus and Cardinal Richelieu vs. Ferdinand III</a:t>
            </a:r>
          </a:p>
          <a:p>
            <a:pPr marL="889000"/>
            <a:r>
              <a:rPr lang="en-US"/>
              <a:t>Franco-Swedish stage - French openly enter the war</a:t>
            </a: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858161F3-D460-4A4E-BC96-22CBA5BCA294}" type="slidenum">
              <a:rPr lang="en-US"/>
              <a:pPr/>
              <a:t>26</a:t>
            </a:fld>
            <a:endParaRPr lang="en-US"/>
          </a:p>
        </p:txBody>
      </p:sp>
      <p:sp>
        <p:nvSpPr>
          <p:cNvPr id="41985" name="Rectangle 1"/>
          <p:cNvSpPr>
            <a:spLocks noGrp="1" noChangeArrowheads="1"/>
          </p:cNvSpPr>
          <p:nvPr>
            <p:ph type="title"/>
          </p:nvPr>
        </p:nvSpPr>
        <p:spPr>
          <a:ln/>
        </p:spPr>
        <p:txBody>
          <a:bodyPr/>
          <a:lstStyle/>
          <a:p>
            <a:r>
              <a:rPr lang="en-US"/>
              <a:t>Treaty of Westphalia 1648</a:t>
            </a:r>
          </a:p>
        </p:txBody>
      </p:sp>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4075" y="2919413"/>
            <a:ext cx="6210300" cy="5399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fld id="{3287222B-9B3A-B047-9436-A97FDC1E0D6B}" type="slidenum">
              <a:rPr lang="en-US"/>
              <a:pPr/>
              <a:t>27</a:t>
            </a:fld>
            <a:endParaRPr lang="en-US"/>
          </a:p>
        </p:txBody>
      </p:sp>
      <p:sp>
        <p:nvSpPr>
          <p:cNvPr id="43009" name="Rectangle 1"/>
          <p:cNvSpPr>
            <a:spLocks noGrp="1" noChangeArrowheads="1"/>
          </p:cNvSpPr>
          <p:nvPr>
            <p:ph type="title"/>
          </p:nvPr>
        </p:nvSpPr>
        <p:spPr>
          <a:xfrm>
            <a:off x="1270000" y="3098800"/>
            <a:ext cx="10464800" cy="1981200"/>
          </a:xfrm>
          <a:ln/>
        </p:spPr>
        <p:txBody>
          <a:bodyPr/>
          <a:lstStyle/>
          <a:p>
            <a:r>
              <a:rPr lang="en-US"/>
              <a:t>End of Religious Wars</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0"/>
          </p:nvPr>
        </p:nvSpPr>
        <p:spPr/>
        <p:txBody>
          <a:bodyPr/>
          <a:lstStyle/>
          <a:p>
            <a:fld id="{BC9507D6-C35B-4746-A42A-C4148C8C90D8}" type="slidenum">
              <a:rPr lang="en-US"/>
              <a:pPr/>
              <a:t>3</a:t>
            </a:fld>
            <a:endParaRPr lang="en-US"/>
          </a:p>
        </p:txBody>
      </p:sp>
      <p:sp>
        <p:nvSpPr>
          <p:cNvPr id="17409" name="Rectangle 1"/>
          <p:cNvSpPr>
            <a:spLocks noGrp="1" noChangeArrowheads="1"/>
          </p:cNvSpPr>
          <p:nvPr>
            <p:ph type="title"/>
          </p:nvPr>
        </p:nvSpPr>
        <p:spPr>
          <a:ln/>
        </p:spPr>
        <p:txBody>
          <a:bodyPr/>
          <a:lstStyle/>
          <a:p>
            <a:r>
              <a:rPr lang="en-US" sz="6000" dirty="0"/>
              <a:t>French Religious Wars</a:t>
            </a:r>
            <a:br>
              <a:rPr lang="en-US" sz="6000" dirty="0"/>
            </a:br>
            <a:r>
              <a:rPr lang="en-US" sz="6000" dirty="0"/>
              <a:t>1562 - 1598</a:t>
            </a:r>
          </a:p>
        </p:txBody>
      </p:sp>
      <p:sp>
        <p:nvSpPr>
          <p:cNvPr id="17410" name="Rectangle 2"/>
          <p:cNvSpPr>
            <a:spLocks noGrp="1" noChangeArrowheads="1"/>
          </p:cNvSpPr>
          <p:nvPr>
            <p:ph type="body" idx="1"/>
          </p:nvPr>
        </p:nvSpPr>
        <p:spPr>
          <a:xfrm>
            <a:off x="1270000" y="2489200"/>
            <a:ext cx="11696700" cy="7188200"/>
          </a:xfrm>
          <a:ln/>
        </p:spPr>
        <p:txBody>
          <a:bodyPr/>
          <a:lstStyle/>
          <a:p>
            <a:pPr marL="889000"/>
            <a:endParaRPr lang="en-US" dirty="0"/>
          </a:p>
        </p:txBody>
      </p:sp>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3200" y="2525594"/>
            <a:ext cx="7848600" cy="5247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17412" name="Rectangle 4"/>
          <p:cNvSpPr>
            <a:spLocks/>
          </p:cNvSpPr>
          <p:nvPr/>
        </p:nvSpPr>
        <p:spPr bwMode="auto">
          <a:xfrm>
            <a:off x="622300" y="8693150"/>
            <a:ext cx="11950700"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r>
              <a:rPr lang="en-US" sz="3600" dirty="0">
                <a:solidFill>
                  <a:schemeClr val="tx1"/>
                </a:solidFill>
                <a:ea typeface="ＭＳ Ｐゴシック" charset="0"/>
                <a:cs typeface="Gill Sans" charset="0"/>
              </a:rPr>
              <a:t>The massacre of worshiping Protestants at </a:t>
            </a:r>
            <a:r>
              <a:rPr lang="en-US" sz="3600" dirty="0" err="1">
                <a:solidFill>
                  <a:schemeClr val="tx1"/>
                </a:solidFill>
                <a:ea typeface="ＭＳ Ｐゴシック" charset="0"/>
                <a:cs typeface="Gill Sans" charset="0"/>
              </a:rPr>
              <a:t>Vassy</a:t>
            </a:r>
            <a:r>
              <a:rPr lang="en-US" sz="3600" dirty="0">
                <a:solidFill>
                  <a:schemeClr val="tx1"/>
                </a:solidFill>
                <a:ea typeface="ＭＳ Ｐゴシック" charset="0"/>
                <a:cs typeface="Gill Sans" charset="0"/>
              </a:rPr>
              <a:t>, France 1562</a:t>
            </a:r>
          </a:p>
        </p:txBody>
      </p:sp>
      <p:sp>
        <p:nvSpPr>
          <p:cNvPr id="17413" name="Text Box 5"/>
          <p:cNvSpPr txBox="1">
            <a:spLocks noChangeArrowheads="1"/>
          </p:cNvSpPr>
          <p:nvPr/>
        </p:nvSpPr>
        <p:spPr bwMode="auto">
          <a:xfrm>
            <a:off x="463550" y="127000"/>
            <a:ext cx="2286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a:lstStyle>
            <a:lvl1pPr algn="l">
              <a:defRPr sz="1200">
                <a:solidFill>
                  <a:schemeClr val="tx1"/>
                </a:solidFill>
                <a:latin typeface="Gill Sans" charset="0"/>
                <a:ea typeface="ＭＳ Ｐゴシック"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lgn="ctr"/>
            <a:fld id="{BA4FE7FD-0F8B-A54D-A173-E6E36DC28BB0}" type="slidenum">
              <a:rPr lang="en-US" sz="1800">
                <a:cs typeface="Gill Sans" charset="0"/>
              </a:rPr>
              <a:pPr algn="ctr"/>
              <a:t>3</a:t>
            </a:fld>
            <a:endParaRPr lang="en-US" sz="1800">
              <a:cs typeface="Gill Sans" charset="0"/>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fld id="{F4C93143-7496-5B49-9347-9EFF056C0C2A}" type="slidenum">
              <a:rPr lang="en-US"/>
              <a:pPr/>
              <a:t>4</a:t>
            </a:fld>
            <a:endParaRPr lang="en-US"/>
          </a:p>
        </p:txBody>
      </p:sp>
      <p:sp>
        <p:nvSpPr>
          <p:cNvPr id="18433" name="Rectangle 1"/>
          <p:cNvSpPr>
            <a:spLocks noGrp="1" noChangeArrowheads="1"/>
          </p:cNvSpPr>
          <p:nvPr>
            <p:ph type="title"/>
          </p:nvPr>
        </p:nvSpPr>
        <p:spPr>
          <a:xfrm>
            <a:off x="266700" y="393700"/>
            <a:ext cx="11468100" cy="1981200"/>
          </a:xfrm>
          <a:ln/>
        </p:spPr>
        <p:txBody>
          <a:bodyPr/>
          <a:lstStyle/>
          <a:p>
            <a:r>
              <a:rPr lang="en-US" sz="6000" dirty="0"/>
              <a:t>St. Bartholomew</a:t>
            </a:r>
            <a:r>
              <a:rPr lang="ja-JP" altLang="en-US" sz="6000" dirty="0">
                <a:latin typeface="Arial"/>
              </a:rPr>
              <a:t>’</a:t>
            </a:r>
            <a:r>
              <a:rPr lang="en-US" sz="6000" dirty="0"/>
              <a:t>s Day Massacre</a:t>
            </a:r>
            <a:br>
              <a:rPr lang="en-US" sz="6000" dirty="0"/>
            </a:br>
            <a:r>
              <a:rPr lang="en-US" sz="6000" dirty="0"/>
              <a:t>1572</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 y="2895600"/>
            <a:ext cx="4838700" cy="508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18435" name="Rectangle 3"/>
          <p:cNvSpPr>
            <a:spLocks/>
          </p:cNvSpPr>
          <p:nvPr/>
        </p:nvSpPr>
        <p:spPr bwMode="auto">
          <a:xfrm>
            <a:off x="5410200" y="2273300"/>
            <a:ext cx="7467600" cy="632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algn="l">
              <a:buSzPct val="125000"/>
              <a:buFont typeface="Gill Sans" charset="0"/>
              <a:buChar char="•"/>
            </a:pPr>
            <a:r>
              <a:rPr lang="en-US" dirty="0">
                <a:solidFill>
                  <a:schemeClr val="tx1"/>
                </a:solidFill>
                <a:ea typeface="ＭＳ Ｐゴシック" charset="0"/>
                <a:cs typeface="Gill Sans" charset="0"/>
              </a:rPr>
              <a:t> Huguenots in town to celebrate wedding of Henry of Navarre to Marguerite of Valois</a:t>
            </a:r>
          </a:p>
          <a:p>
            <a:pPr algn="l">
              <a:buSzPct val="125000"/>
              <a:buFont typeface="Gill Sans" charset="0"/>
              <a:buChar char="•"/>
            </a:pPr>
            <a:r>
              <a:rPr lang="en-US" dirty="0">
                <a:solidFill>
                  <a:schemeClr val="tx1"/>
                </a:solidFill>
                <a:ea typeface="ＭＳ Ｐゴシック" charset="0"/>
                <a:cs typeface="Gill Sans" charset="0"/>
              </a:rPr>
              <a:t>3000 Huguenots butchered in Paris</a:t>
            </a:r>
          </a:p>
          <a:p>
            <a:pPr algn="l">
              <a:buSzPct val="125000"/>
              <a:buFont typeface="Gill Sans" charset="0"/>
              <a:buChar char="•"/>
            </a:pPr>
            <a:r>
              <a:rPr lang="en-US" dirty="0">
                <a:solidFill>
                  <a:schemeClr val="tx1"/>
                </a:solidFill>
                <a:ea typeface="ＭＳ Ｐゴシック" charset="0"/>
                <a:cs typeface="Gill Sans" charset="0"/>
              </a:rPr>
              <a:t>internationalizes plight of the Huguenots</a:t>
            </a:r>
          </a:p>
          <a:p>
            <a:pPr algn="l">
              <a:buSzPct val="125000"/>
              <a:buFont typeface="Gill Sans" charset="0"/>
              <a:buChar char="•"/>
            </a:pPr>
            <a:r>
              <a:rPr lang="en-US" dirty="0">
                <a:solidFill>
                  <a:schemeClr val="tx1"/>
                </a:solidFill>
                <a:ea typeface="ＭＳ Ｐゴシック" charset="0"/>
                <a:cs typeface="Gill Sans" charset="0"/>
              </a:rPr>
              <a:t>Philip II no longer worried about French involvement in Dutch wars</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fld id="{F06D533B-BC3F-614A-B613-31D7D287513D}" type="slidenum">
              <a:rPr lang="en-US"/>
              <a:pPr/>
              <a:t>5</a:t>
            </a:fld>
            <a:endParaRPr lang="en-US"/>
          </a:p>
        </p:txBody>
      </p:sp>
      <p:sp>
        <p:nvSpPr>
          <p:cNvPr id="20481" name="Rectangle 1"/>
          <p:cNvSpPr>
            <a:spLocks noGrp="1" noChangeArrowheads="1"/>
          </p:cNvSpPr>
          <p:nvPr>
            <p:ph type="title"/>
          </p:nvPr>
        </p:nvSpPr>
        <p:spPr>
          <a:xfrm>
            <a:off x="1270000" y="254000"/>
            <a:ext cx="10261600" cy="1193800"/>
          </a:xfrm>
          <a:ln/>
        </p:spPr>
        <p:txBody>
          <a:bodyPr/>
          <a:lstStyle/>
          <a:p>
            <a:r>
              <a:rPr lang="en-US" sz="4800" b="1" dirty="0"/>
              <a:t>Calvinists turn militant</a:t>
            </a: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000" y="2222500"/>
            <a:ext cx="2870200" cy="367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20483" name="Rectangle 3"/>
          <p:cNvSpPr>
            <a:spLocks/>
          </p:cNvSpPr>
          <p:nvPr/>
        </p:nvSpPr>
        <p:spPr bwMode="auto">
          <a:xfrm>
            <a:off x="3628788" y="6280150"/>
            <a:ext cx="3060700" cy="723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r>
              <a:rPr lang="en-US" dirty="0">
                <a:solidFill>
                  <a:schemeClr val="tx1"/>
                </a:solidFill>
                <a:ea typeface="ＭＳ Ｐゴシック" charset="0"/>
                <a:cs typeface="Gill Sans" charset="0"/>
              </a:rPr>
              <a:t>1558</a:t>
            </a:r>
          </a:p>
        </p:txBody>
      </p:sp>
      <p:sp>
        <p:nvSpPr>
          <p:cNvPr id="20484" name="Rectangle 4"/>
          <p:cNvSpPr>
            <a:spLocks/>
          </p:cNvSpPr>
          <p:nvPr/>
        </p:nvSpPr>
        <p:spPr bwMode="auto">
          <a:xfrm>
            <a:off x="533400" y="6051550"/>
            <a:ext cx="3479800" cy="723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algn="l"/>
            <a:r>
              <a:rPr lang="en-US">
                <a:solidFill>
                  <a:schemeClr val="tx1"/>
                </a:solidFill>
                <a:ea typeface="ＭＳ Ｐゴシック" charset="0"/>
                <a:cs typeface="Gill Sans" charset="0"/>
              </a:rPr>
              <a:t>John Knox</a:t>
            </a:r>
          </a:p>
        </p:txBody>
      </p:sp>
      <p:sp>
        <p:nvSpPr>
          <p:cNvPr id="20485" name="Rectangle 5"/>
          <p:cNvSpPr>
            <a:spLocks/>
          </p:cNvSpPr>
          <p:nvPr/>
        </p:nvSpPr>
        <p:spPr bwMode="auto">
          <a:xfrm>
            <a:off x="6642100" y="2679700"/>
            <a:ext cx="4292600" cy="116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algn="l"/>
            <a:r>
              <a:rPr lang="en-US" sz="2400">
                <a:solidFill>
                  <a:schemeClr val="tx1"/>
                </a:solidFill>
                <a:ea typeface="ＭＳ Ｐゴシック" charset="0"/>
                <a:cs typeface="Gill Sans" charset="0"/>
              </a:rPr>
              <a:t>removal of a heathen tyrant was not only permissible, but a Christian duty</a:t>
            </a:r>
          </a:p>
        </p:txBody>
      </p:sp>
      <p:sp>
        <p:nvSpPr>
          <p:cNvPr id="20486" name="Rectangle 6"/>
          <p:cNvSpPr>
            <a:spLocks/>
          </p:cNvSpPr>
          <p:nvPr/>
        </p:nvSpPr>
        <p:spPr bwMode="auto">
          <a:xfrm>
            <a:off x="7048500" y="4311650"/>
            <a:ext cx="4584700" cy="196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algn="l"/>
            <a:r>
              <a:rPr lang="en-US">
                <a:solidFill>
                  <a:schemeClr val="tx1"/>
                </a:solidFill>
                <a:ea typeface="ＭＳ Ｐゴシック" charset="0"/>
                <a:cs typeface="Gill Sans" charset="0"/>
              </a:rPr>
              <a:t>the beginnings of Huguenot theories of resistance</a:t>
            </a:r>
          </a:p>
        </p:txBody>
      </p:sp>
      <p:pic>
        <p:nvPicPr>
          <p:cNvPr id="2048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3138" y="2806700"/>
            <a:ext cx="2032000" cy="360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3"/>
          <p:cNvSpPr>
            <a:spLocks noGrp="1"/>
          </p:cNvSpPr>
          <p:nvPr>
            <p:ph type="sldNum" sz="quarter" idx="10"/>
          </p:nvPr>
        </p:nvSpPr>
        <p:spPr/>
        <p:txBody>
          <a:bodyPr/>
          <a:lstStyle/>
          <a:p>
            <a:fld id="{472E4F37-AB91-034D-8C24-1A767C3B630D}" type="slidenum">
              <a:rPr lang="en-US"/>
              <a:pPr/>
              <a:t>6</a:t>
            </a:fld>
            <a:endParaRPr lang="en-US"/>
          </a:p>
        </p:txBody>
      </p:sp>
      <p:sp>
        <p:nvSpPr>
          <p:cNvPr id="23553" name="Rectangle 1"/>
          <p:cNvSpPr>
            <a:spLocks noGrp="1" noChangeArrowheads="1"/>
          </p:cNvSpPr>
          <p:nvPr>
            <p:ph type="title"/>
          </p:nvPr>
        </p:nvSpPr>
        <p:spPr>
          <a:xfrm>
            <a:off x="1270000" y="-38100"/>
            <a:ext cx="11582400" cy="1663700"/>
          </a:xfrm>
          <a:ln/>
        </p:spPr>
        <p:txBody>
          <a:bodyPr/>
          <a:lstStyle/>
          <a:p>
            <a:r>
              <a:rPr lang="en-US" sz="4800" dirty="0" smtClean="0"/>
              <a:t>French Religious War, a civil war:</a:t>
            </a:r>
            <a:r>
              <a:rPr lang="en-US" sz="4800" dirty="0"/>
              <a:t/>
            </a:r>
            <a:br>
              <a:rPr lang="en-US" sz="4800" dirty="0"/>
            </a:br>
            <a:r>
              <a:rPr lang="en-US" sz="4800" b="1" dirty="0"/>
              <a:t>Wars of the Three </a:t>
            </a:r>
            <a:r>
              <a:rPr lang="en-US" sz="4800" b="1" dirty="0" err="1"/>
              <a:t>Henries</a:t>
            </a:r>
            <a:endParaRPr lang="en-US" sz="4800" b="1" dirty="0"/>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13900" y="3476625"/>
            <a:ext cx="2362200" cy="362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23555" name="Rectangle 3"/>
          <p:cNvSpPr>
            <a:spLocks/>
          </p:cNvSpPr>
          <p:nvPr/>
        </p:nvSpPr>
        <p:spPr bwMode="auto">
          <a:xfrm>
            <a:off x="9004300" y="7353300"/>
            <a:ext cx="3962400" cy="81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r>
              <a:rPr lang="en-US" sz="2400">
                <a:solidFill>
                  <a:schemeClr val="tx1"/>
                </a:solidFill>
                <a:ea typeface="ＭＳ Ｐゴシック" charset="0"/>
                <a:cs typeface="Gill Sans" charset="0"/>
              </a:rPr>
              <a:t>Henry of Guise formed the Catholic League</a:t>
            </a:r>
          </a:p>
        </p:txBody>
      </p:sp>
      <p:pic>
        <p:nvPicPr>
          <p:cNvPr id="235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3200" y="2749360"/>
            <a:ext cx="2565400" cy="34625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23557" name="Rectangle 5"/>
          <p:cNvSpPr>
            <a:spLocks/>
          </p:cNvSpPr>
          <p:nvPr/>
        </p:nvSpPr>
        <p:spPr bwMode="auto">
          <a:xfrm>
            <a:off x="4635500" y="6223000"/>
            <a:ext cx="3213100" cy="81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r>
              <a:rPr lang="en-US" sz="2400" dirty="0">
                <a:solidFill>
                  <a:schemeClr val="tx1"/>
                </a:solidFill>
                <a:ea typeface="ＭＳ Ｐゴシック" charset="0"/>
                <a:cs typeface="Gill Sans" charset="0"/>
              </a:rPr>
              <a:t>Henry III, King of France</a:t>
            </a:r>
          </a:p>
          <a:p>
            <a:r>
              <a:rPr lang="en-US" sz="2400" dirty="0">
                <a:solidFill>
                  <a:schemeClr val="tx1"/>
                </a:solidFill>
                <a:ea typeface="ＭＳ Ｐゴシック" charset="0"/>
                <a:cs typeface="Gill Sans" charset="0"/>
              </a:rPr>
              <a:t>Valois Dynasty - Catholic</a:t>
            </a:r>
          </a:p>
        </p:txBody>
      </p:sp>
      <p:pic>
        <p:nvPicPr>
          <p:cNvPr id="2355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580" y="2316305"/>
            <a:ext cx="3225484" cy="402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23559" name="Rectangle 7"/>
          <p:cNvSpPr>
            <a:spLocks/>
          </p:cNvSpPr>
          <p:nvPr/>
        </p:nvSpPr>
        <p:spPr bwMode="auto">
          <a:xfrm>
            <a:off x="317500" y="8324850"/>
            <a:ext cx="8851900" cy="933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algn="l"/>
            <a:r>
              <a:rPr lang="en-US" sz="3600" b="1" dirty="0">
                <a:solidFill>
                  <a:schemeClr val="tx1"/>
                </a:solidFill>
                <a:ea typeface="ＭＳ Ｐゴシック" charset="0"/>
                <a:cs typeface="Gill Sans" charset="0"/>
              </a:rPr>
              <a:t>Henry of Navarre - Bourbon - Protestant</a:t>
            </a:r>
          </a:p>
        </p:txBody>
      </p:sp>
      <p:sp>
        <p:nvSpPr>
          <p:cNvPr id="23561" name="Rectangle 9"/>
          <p:cNvSpPr>
            <a:spLocks/>
          </p:cNvSpPr>
          <p:nvPr/>
        </p:nvSpPr>
        <p:spPr bwMode="auto">
          <a:xfrm>
            <a:off x="5141913" y="6973778"/>
            <a:ext cx="3417887"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square" lIns="0" tIns="0" rIns="0" bIns="0" anchor="ctr">
            <a:spAutoFit/>
          </a:bodyPr>
          <a:lstStyle/>
          <a:p>
            <a:r>
              <a:rPr lang="en-US">
                <a:solidFill>
                  <a:srgbClr val="86133E"/>
                </a:solidFill>
                <a:ea typeface="ＭＳ Ｐゴシック" charset="0"/>
                <a:cs typeface="Gill Sans" charset="0"/>
              </a:rPr>
              <a:t>assassinated</a:t>
            </a:r>
          </a:p>
        </p:txBody>
      </p:sp>
      <p:sp>
        <p:nvSpPr>
          <p:cNvPr id="23562" name="Rectangle 10"/>
          <p:cNvSpPr>
            <a:spLocks/>
          </p:cNvSpPr>
          <p:nvPr/>
        </p:nvSpPr>
        <p:spPr bwMode="auto">
          <a:xfrm>
            <a:off x="9625013" y="8185150"/>
            <a:ext cx="2708275" cy="723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r>
              <a:rPr lang="en-US">
                <a:solidFill>
                  <a:srgbClr val="86133E"/>
                </a:solidFill>
                <a:ea typeface="ＭＳ Ｐゴシック" charset="0"/>
                <a:cs typeface="Gill Sans" charset="0"/>
              </a:rPr>
              <a:t>assassinated</a:t>
            </a:r>
          </a:p>
        </p:txBody>
      </p:sp>
      <p:sp>
        <p:nvSpPr>
          <p:cNvPr id="23563" name="Rectangle 11"/>
          <p:cNvSpPr>
            <a:spLocks/>
          </p:cNvSpPr>
          <p:nvPr/>
        </p:nvSpPr>
        <p:spPr bwMode="auto">
          <a:xfrm>
            <a:off x="52589" y="7543800"/>
            <a:ext cx="5568950" cy="66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r>
              <a:rPr lang="en-US" sz="3200" dirty="0">
                <a:solidFill>
                  <a:srgbClr val="86133E"/>
                </a:solidFill>
                <a:ea typeface="ＭＳ Ｐゴシック" charset="0"/>
                <a:cs typeface="Gill Sans" charset="0"/>
              </a:rPr>
              <a:t>Guess who</a:t>
            </a:r>
            <a:r>
              <a:rPr lang="ja-JP" altLang="en-US" sz="3200" dirty="0">
                <a:solidFill>
                  <a:srgbClr val="86133E"/>
                </a:solidFill>
                <a:latin typeface="Arial"/>
                <a:ea typeface="ＭＳ Ｐゴシック" charset="0"/>
                <a:cs typeface="Gill Sans" charset="0"/>
              </a:rPr>
              <a:t>’</a:t>
            </a:r>
            <a:r>
              <a:rPr lang="en-US" sz="3200" dirty="0">
                <a:solidFill>
                  <a:srgbClr val="86133E"/>
                </a:solidFill>
                <a:ea typeface="ＭＳ Ｐゴシック" charset="0"/>
                <a:cs typeface="Gill Sans" charset="0"/>
              </a:rPr>
              <a:t>s the next king?</a:t>
            </a:r>
          </a:p>
        </p:txBody>
      </p:sp>
      <p:sp>
        <p:nvSpPr>
          <p:cNvPr id="14" name="Rectangle 5"/>
          <p:cNvSpPr>
            <a:spLocks/>
          </p:cNvSpPr>
          <p:nvPr/>
        </p:nvSpPr>
        <p:spPr bwMode="auto">
          <a:xfrm>
            <a:off x="-1" y="6361005"/>
            <a:ext cx="4087813"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square" lIns="0" tIns="0" rIns="0" bIns="0" anchor="ctr">
            <a:spAutoFit/>
          </a:bodyPr>
          <a:lstStyle/>
          <a:p>
            <a:r>
              <a:rPr lang="en-US" sz="2400" dirty="0">
                <a:solidFill>
                  <a:schemeClr val="tx1"/>
                </a:solidFill>
                <a:ea typeface="ＭＳ Ｐゴシック" charset="0"/>
                <a:cs typeface="Gill Sans" charset="0"/>
              </a:rPr>
              <a:t>Henry </a:t>
            </a:r>
            <a:r>
              <a:rPr lang="en-US" sz="2400" dirty="0" smtClean="0">
                <a:solidFill>
                  <a:schemeClr val="tx1"/>
                </a:solidFill>
                <a:ea typeface="ＭＳ Ｐゴシック" charset="0"/>
                <a:cs typeface="Gill Sans" charset="0"/>
              </a:rPr>
              <a:t>of Navarre – Catholic, Protestant, Catholic</a:t>
            </a:r>
            <a:endParaRPr lang="en-US" sz="2400" dirty="0">
              <a:solidFill>
                <a:schemeClr val="tx1"/>
              </a:solidFill>
              <a:ea typeface="ＭＳ Ｐゴシック" charset="0"/>
              <a:cs typeface="Gill Sans"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iterate type="lt">
                                    <p:tmPct val="100000"/>
                                  </p:iterate>
                                  <p:childTnLst>
                                    <p:set>
                                      <p:cBhvr>
                                        <p:cTn id="6" dur="1" fill="hold">
                                          <p:stCondLst>
                                            <p:cond delay="0"/>
                                          </p:stCondLst>
                                        </p:cTn>
                                        <p:tgtEl>
                                          <p:spTgt spid="23561"/>
                                        </p:tgtEl>
                                        <p:attrNameLst>
                                          <p:attrName>style.visibility</p:attrName>
                                        </p:attrNameLst>
                                      </p:cBhvr>
                                      <p:to>
                                        <p:strVal val="visible"/>
                                      </p:to>
                                    </p:set>
                                    <p:anim calcmode="lin" valueType="num">
                                      <p:cBhvr additive="base">
                                        <p:cTn id="7" dur="75" fill="hold"/>
                                        <p:tgtEl>
                                          <p:spTgt spid="23561"/>
                                        </p:tgtEl>
                                        <p:attrNameLst>
                                          <p:attrName>ppt_x</p:attrName>
                                        </p:attrNameLst>
                                      </p:cBhvr>
                                      <p:tavLst>
                                        <p:tav tm="0">
                                          <p:val>
                                            <p:strVal val="1+#ppt_w/2"/>
                                          </p:val>
                                        </p:tav>
                                        <p:tav tm="100000">
                                          <p:val>
                                            <p:strVal val="#ppt_x"/>
                                          </p:val>
                                        </p:tav>
                                      </p:tavLst>
                                    </p:anim>
                                    <p:anim calcmode="lin" valueType="num">
                                      <p:cBhvr additive="base">
                                        <p:cTn id="8" dur="75" fill="hold"/>
                                        <p:tgtEl>
                                          <p:spTgt spid="2356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iterate type="lt">
                                    <p:tmPct val="100000"/>
                                  </p:iterate>
                                  <p:childTnLst>
                                    <p:set>
                                      <p:cBhvr>
                                        <p:cTn id="12" dur="1" fill="hold">
                                          <p:stCondLst>
                                            <p:cond delay="0"/>
                                          </p:stCondLst>
                                        </p:cTn>
                                        <p:tgtEl>
                                          <p:spTgt spid="23562"/>
                                        </p:tgtEl>
                                        <p:attrNameLst>
                                          <p:attrName>style.visibility</p:attrName>
                                        </p:attrNameLst>
                                      </p:cBhvr>
                                      <p:to>
                                        <p:strVal val="visible"/>
                                      </p:to>
                                    </p:set>
                                    <p:anim calcmode="lin" valueType="num">
                                      <p:cBhvr additive="base">
                                        <p:cTn id="13" dur="75" fill="hold"/>
                                        <p:tgtEl>
                                          <p:spTgt spid="23562"/>
                                        </p:tgtEl>
                                        <p:attrNameLst>
                                          <p:attrName>ppt_x</p:attrName>
                                        </p:attrNameLst>
                                      </p:cBhvr>
                                      <p:tavLst>
                                        <p:tav tm="0">
                                          <p:val>
                                            <p:strVal val="1+#ppt_w/2"/>
                                          </p:val>
                                        </p:tav>
                                        <p:tav tm="100000">
                                          <p:val>
                                            <p:strVal val="#ppt_x"/>
                                          </p:val>
                                        </p:tav>
                                      </p:tavLst>
                                    </p:anim>
                                    <p:anim calcmode="lin" valueType="num">
                                      <p:cBhvr additive="base">
                                        <p:cTn id="14" dur="75" fill="hold"/>
                                        <p:tgtEl>
                                          <p:spTgt spid="23562"/>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iterate type="lt">
                                    <p:tmPct val="100000"/>
                                  </p:iterate>
                                  <p:childTnLst>
                                    <p:set>
                                      <p:cBhvr>
                                        <p:cTn id="18" dur="1" fill="hold">
                                          <p:stCondLst>
                                            <p:cond delay="0"/>
                                          </p:stCondLst>
                                        </p:cTn>
                                        <p:tgtEl>
                                          <p:spTgt spid="23563"/>
                                        </p:tgtEl>
                                        <p:attrNameLst>
                                          <p:attrName>style.visibility</p:attrName>
                                        </p:attrNameLst>
                                      </p:cBhvr>
                                      <p:to>
                                        <p:strVal val="visible"/>
                                      </p:to>
                                    </p:set>
                                    <p:anim calcmode="lin" valueType="num">
                                      <p:cBhvr additive="base">
                                        <p:cTn id="19" dur="75" fill="hold"/>
                                        <p:tgtEl>
                                          <p:spTgt spid="23563"/>
                                        </p:tgtEl>
                                        <p:attrNameLst>
                                          <p:attrName>ppt_x</p:attrName>
                                        </p:attrNameLst>
                                      </p:cBhvr>
                                      <p:tavLst>
                                        <p:tav tm="0">
                                          <p:val>
                                            <p:strVal val="1+#ppt_w/2"/>
                                          </p:val>
                                        </p:tav>
                                        <p:tav tm="100000">
                                          <p:val>
                                            <p:strVal val="#ppt_x"/>
                                          </p:val>
                                        </p:tav>
                                      </p:tavLst>
                                    </p:anim>
                                    <p:anim calcmode="lin" valueType="num">
                                      <p:cBhvr additive="base">
                                        <p:cTn id="20" dur="75" fill="hold"/>
                                        <p:tgtEl>
                                          <p:spTgt spid="2356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1" grpId="0" autoUpdateAnimBg="0"/>
      <p:bldP spid="23562" grpId="0" autoUpdateAnimBg="0"/>
      <p:bldP spid="23563"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691E8D5E-2178-0249-9DB9-479B4CA3F962}" type="slidenum">
              <a:rPr lang="en-US"/>
              <a:pPr/>
              <a:t>7</a:t>
            </a:fld>
            <a:endParaRPr lang="en-US"/>
          </a:p>
        </p:txBody>
      </p:sp>
      <p:sp>
        <p:nvSpPr>
          <p:cNvPr id="21505" name="Rectangle 1"/>
          <p:cNvSpPr>
            <a:spLocks noGrp="1" noChangeArrowheads="1"/>
          </p:cNvSpPr>
          <p:nvPr>
            <p:ph type="title"/>
          </p:nvPr>
        </p:nvSpPr>
        <p:spPr>
          <a:xfrm>
            <a:off x="1270000" y="685800"/>
            <a:ext cx="10464800" cy="2438400"/>
          </a:xfrm>
          <a:ln/>
        </p:spPr>
        <p:txBody>
          <a:bodyPr/>
          <a:lstStyle/>
          <a:p>
            <a:r>
              <a:rPr lang="en-US" sz="6000" dirty="0"/>
              <a:t>Henry of Navarre (Bourbon):</a:t>
            </a:r>
            <a:br>
              <a:rPr lang="en-US" sz="6000" dirty="0"/>
            </a:br>
            <a:r>
              <a:rPr lang="en-US" sz="6000" dirty="0"/>
              <a:t>Catholic or Protestant?</a:t>
            </a:r>
          </a:p>
        </p:txBody>
      </p:sp>
      <p:sp>
        <p:nvSpPr>
          <p:cNvPr id="21506" name="Rectangle 2"/>
          <p:cNvSpPr>
            <a:spLocks noGrp="1" noChangeArrowheads="1"/>
          </p:cNvSpPr>
          <p:nvPr>
            <p:ph type="body" idx="1"/>
          </p:nvPr>
        </p:nvSpPr>
        <p:spPr>
          <a:ln/>
        </p:spPr>
        <p:txBody>
          <a:bodyPr/>
          <a:lstStyle/>
          <a:p>
            <a:pPr marL="889000"/>
            <a:r>
              <a:rPr lang="en-US" sz="3600" dirty="0"/>
              <a:t>Protestant when he weds Marguerite of Valois</a:t>
            </a:r>
          </a:p>
          <a:p>
            <a:pPr marL="889000"/>
            <a:r>
              <a:rPr lang="en-US" sz="3600" dirty="0"/>
              <a:t>Catholic to escape St. Bartholomew</a:t>
            </a:r>
            <a:r>
              <a:rPr lang="ja-JP" altLang="en-US" sz="3600" dirty="0">
                <a:latin typeface="Arial"/>
              </a:rPr>
              <a:t>’</a:t>
            </a:r>
            <a:r>
              <a:rPr lang="en-US" sz="3600" dirty="0"/>
              <a:t>s Massacre</a:t>
            </a:r>
          </a:p>
          <a:p>
            <a:pPr marL="889000"/>
            <a:r>
              <a:rPr lang="en-US" sz="3600" dirty="0"/>
              <a:t>Renounces conversion and back to Protestant</a:t>
            </a:r>
          </a:p>
          <a:p>
            <a:pPr marL="889000"/>
            <a:r>
              <a:rPr lang="en-US" sz="3600" dirty="0"/>
              <a:t>Becomes King of France and converts back to Catholicism </a:t>
            </a:r>
            <a:r>
              <a:rPr lang="ja-JP" altLang="en-US" sz="3600" dirty="0">
                <a:latin typeface="Arial"/>
              </a:rPr>
              <a:t>“</a:t>
            </a:r>
            <a:r>
              <a:rPr lang="en-US" sz="3600" dirty="0"/>
              <a:t>Paris is Worth a Mass.</a:t>
            </a:r>
            <a:r>
              <a:rPr lang="ja-JP" altLang="en-US" sz="3600" dirty="0" smtClean="0">
                <a:latin typeface="Arial"/>
              </a:rPr>
              <a:t>”</a:t>
            </a:r>
            <a:endParaRPr lang="en-US" sz="3600" dirty="0"/>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3FEB8E51-6E52-2047-B129-65349B3DA37D}" type="slidenum">
              <a:rPr lang="en-US"/>
              <a:pPr/>
              <a:t>8</a:t>
            </a:fld>
            <a:endParaRPr lang="en-US"/>
          </a:p>
        </p:txBody>
      </p:sp>
      <p:sp>
        <p:nvSpPr>
          <p:cNvPr id="24577" name="Rectangle 1"/>
          <p:cNvSpPr>
            <a:spLocks noGrp="1" noChangeArrowheads="1"/>
          </p:cNvSpPr>
          <p:nvPr>
            <p:ph type="title"/>
          </p:nvPr>
        </p:nvSpPr>
        <p:spPr>
          <a:ln/>
        </p:spPr>
        <p:txBody>
          <a:bodyPr/>
          <a:lstStyle/>
          <a:p>
            <a:r>
              <a:rPr lang="en-US" sz="6000" dirty="0"/>
              <a:t>Henry of Navarre - Henry IV</a:t>
            </a:r>
            <a:br>
              <a:rPr lang="en-US" sz="6000" dirty="0"/>
            </a:br>
            <a:r>
              <a:rPr lang="en-US" sz="6000" dirty="0"/>
              <a:t>King of France</a:t>
            </a:r>
          </a:p>
        </p:txBody>
      </p:sp>
      <p:sp>
        <p:nvSpPr>
          <p:cNvPr id="24578" name="Rectangle 2"/>
          <p:cNvSpPr>
            <a:spLocks noGrp="1" noChangeArrowheads="1"/>
          </p:cNvSpPr>
          <p:nvPr>
            <p:ph type="body" idx="1"/>
          </p:nvPr>
        </p:nvSpPr>
        <p:spPr>
          <a:xfrm>
            <a:off x="711200" y="2819400"/>
            <a:ext cx="11582400" cy="6019800"/>
          </a:xfrm>
          <a:ln/>
        </p:spPr>
        <p:txBody>
          <a:bodyPr/>
          <a:lstStyle/>
          <a:p>
            <a:pPr marL="889000"/>
            <a:r>
              <a:rPr lang="ja-JP" altLang="en-US" sz="3000" dirty="0">
                <a:latin typeface="Arial"/>
              </a:rPr>
              <a:t>“</a:t>
            </a:r>
            <a:r>
              <a:rPr lang="en-US" sz="3000" dirty="0"/>
              <a:t>Paris is worth a Mass</a:t>
            </a:r>
            <a:r>
              <a:rPr lang="ja-JP" altLang="en-US" sz="3000" dirty="0">
                <a:latin typeface="Arial"/>
              </a:rPr>
              <a:t>”</a:t>
            </a:r>
            <a:r>
              <a:rPr lang="en-US" sz="3000" dirty="0"/>
              <a:t> - </a:t>
            </a:r>
            <a:r>
              <a:rPr lang="en-US" sz="3000" dirty="0" err="1"/>
              <a:t>politique</a:t>
            </a:r>
            <a:endParaRPr lang="en-US" sz="3000" dirty="0"/>
          </a:p>
          <a:p>
            <a:pPr marL="889000"/>
            <a:r>
              <a:rPr lang="en-US" sz="3000" dirty="0"/>
              <a:t>Edict of Nantes 1598:</a:t>
            </a:r>
          </a:p>
          <a:p>
            <a:pPr marL="2222500" lvl="3"/>
            <a:r>
              <a:rPr lang="en-US" sz="3000" dirty="0"/>
              <a:t>religious and civil freedoms granted to Huguenots but worship prohibited in Catholic towns</a:t>
            </a:r>
          </a:p>
          <a:p>
            <a:pPr marL="2222500" lvl="3"/>
            <a:r>
              <a:rPr lang="en-US" sz="3000" dirty="0"/>
              <a:t>allowed to have protective towns but Catholicism declared the official religion of France</a:t>
            </a:r>
          </a:p>
          <a:p>
            <a:pPr marL="2222500" lvl="3"/>
            <a:r>
              <a:rPr lang="en-US" sz="3000" dirty="0"/>
              <a:t>creates a state within a state</a:t>
            </a:r>
          </a:p>
          <a:p>
            <a:pPr marL="889000"/>
            <a:r>
              <a:rPr lang="en-US" sz="3000" dirty="0"/>
              <a:t>Begins setting up stage for absolutism</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fld id="{D81F0B94-0A92-C247-B132-E2421A83414A}" type="slidenum">
              <a:rPr lang="en-US"/>
              <a:pPr/>
              <a:t>9</a:t>
            </a:fld>
            <a:endParaRPr lang="en-US"/>
          </a:p>
        </p:txBody>
      </p:sp>
      <p:sp>
        <p:nvSpPr>
          <p:cNvPr id="29697" name="Rectangle 1"/>
          <p:cNvSpPr>
            <a:spLocks noGrp="1" noChangeArrowheads="1"/>
          </p:cNvSpPr>
          <p:nvPr>
            <p:ph type="title"/>
          </p:nvPr>
        </p:nvSpPr>
        <p:spPr>
          <a:xfrm>
            <a:off x="1155700" y="3454400"/>
            <a:ext cx="10464800" cy="1981200"/>
          </a:xfrm>
          <a:ln/>
        </p:spPr>
        <p:txBody>
          <a:bodyPr/>
          <a:lstStyle/>
          <a:p>
            <a:r>
              <a:rPr lang="en-US"/>
              <a:t>End of French Religious Wars</a:t>
            </a:r>
          </a:p>
        </p:txBody>
      </p:sp>
    </p:spTree>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1" Type="http://schemas.openxmlformats.org/officeDocument/2006/relationships/image" Target="../media/image1.jpeg"/></Relationships>
</file>

<file path=ppt/theme/_rels/theme13.xml.rels><?xml version="1.0" encoding="UTF-8" standalone="yes"?>
<Relationships xmlns="http://schemas.openxmlformats.org/package/2006/relationships"><Relationship Id="rId1" Type="http://schemas.openxmlformats.org/officeDocument/2006/relationships/image" Target="../media/image1.jpeg"/></Relationships>
</file>

<file path=ppt/theme/_rels/theme14.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Title &amp; Bullets - Left">
  <a:themeElements>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Left">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Title &amp; Bullets - 2 Column">
  <a:themeElements>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2 Colum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Title &amp; Bullets - Right">
  <a:themeElements>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Right">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Title, Bullets &amp; Photo">
  <a:themeElements>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Bullets &amp; Photo">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itle &amp; Bullets">
  <a:themeElements>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itle - Center">
  <a:themeElements>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Center">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ullets">
  <a:themeElements>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Photo - Horizontal">
  <a:themeElements>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Horizontal">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Photo - Horizontal Reflection">
  <a:themeElements>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Horizontal Reflectio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Photo - Vertical">
  <a:themeElements>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Vertical">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Photo - Vertical Reflection">
  <a:themeElements>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Vertical Reflectio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Title - Top">
  <a:themeElements>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Top">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78</TotalTime>
  <Pages>0</Pages>
  <Words>1185</Words>
  <Characters>0</Characters>
  <Application>Microsoft Office PowerPoint</Application>
  <PresentationFormat>Custom</PresentationFormat>
  <Lines>0</Lines>
  <Paragraphs>182</Paragraphs>
  <Slides>27</Slides>
  <Notes>1</Notes>
  <HiddenSlides>0</HiddenSlides>
  <MMClips>0</MMClips>
  <ScaleCrop>false</ScaleCrop>
  <HeadingPairs>
    <vt:vector size="6" baseType="variant">
      <vt:variant>
        <vt:lpstr>Fonts Used</vt:lpstr>
      </vt:variant>
      <vt:variant>
        <vt:i4>6</vt:i4>
      </vt:variant>
      <vt:variant>
        <vt:lpstr>Theme</vt:lpstr>
      </vt:variant>
      <vt:variant>
        <vt:i4>14</vt:i4>
      </vt:variant>
      <vt:variant>
        <vt:lpstr>Slide Titles</vt:lpstr>
      </vt:variant>
      <vt:variant>
        <vt:i4>27</vt:i4>
      </vt:variant>
    </vt:vector>
  </HeadingPairs>
  <TitlesOfParts>
    <vt:vector size="47" baseType="lpstr">
      <vt:lpstr>ＭＳ Ｐゴシック</vt:lpstr>
      <vt:lpstr>Arial</vt:lpstr>
      <vt:lpstr>Calibri</vt:lpstr>
      <vt:lpstr>Gill Sans</vt:lpstr>
      <vt:lpstr>ヒラギノ角ゴ ProN W3</vt:lpstr>
      <vt:lpstr>ヒラギノ角ゴ ProN W6</vt:lpstr>
      <vt:lpstr>Title &amp; Subtitle</vt:lpstr>
      <vt:lpstr>Title &amp; Bullets</vt:lpstr>
      <vt:lpstr>Title - Center</vt:lpstr>
      <vt:lpstr>Bullets</vt:lpstr>
      <vt:lpstr>Photo - Horizontal</vt:lpstr>
      <vt:lpstr>Photo - Horizontal Reflection</vt:lpstr>
      <vt:lpstr>Photo - Vertical</vt:lpstr>
      <vt:lpstr>Photo - Vertical Reflection</vt:lpstr>
      <vt:lpstr>Title - Top</vt:lpstr>
      <vt:lpstr>Blank</vt:lpstr>
      <vt:lpstr>Title &amp; Bullets - Left</vt:lpstr>
      <vt:lpstr>Title &amp; Bullets - 2 Column</vt:lpstr>
      <vt:lpstr>Title &amp; Bullets - Right</vt:lpstr>
      <vt:lpstr>Title, Bullets &amp; Photo</vt:lpstr>
      <vt:lpstr>Religious Wars</vt:lpstr>
      <vt:lpstr>Who’s Who in 16th c France:</vt:lpstr>
      <vt:lpstr>French Religious Wars 1562 - 1598</vt:lpstr>
      <vt:lpstr>St. Bartholomew’s Day Massacre 1572</vt:lpstr>
      <vt:lpstr>Calvinists turn militant</vt:lpstr>
      <vt:lpstr>French Religious War, a civil war: Wars of the Three Henries</vt:lpstr>
      <vt:lpstr>Henry of Navarre (Bourbon): Catholic or Protestant?</vt:lpstr>
      <vt:lpstr>Henry of Navarre - Henry IV King of France</vt:lpstr>
      <vt:lpstr>End of French Religious Wars</vt:lpstr>
      <vt:lpstr>politiques</vt:lpstr>
      <vt:lpstr>Politiques open door to. . .  </vt:lpstr>
      <vt:lpstr>Henry IV points the monarchy towards Absolutism (r. 1589-1610)</vt:lpstr>
      <vt:lpstr>Reforms of Henry IV and his financial minister, the duke of Sully</vt:lpstr>
      <vt:lpstr>Love-life</vt:lpstr>
      <vt:lpstr>Cardinal Richelieu</vt:lpstr>
      <vt:lpstr>Dutch Revolt 1566- </vt:lpstr>
      <vt:lpstr>Philip II tightens control of over Netherlands</vt:lpstr>
      <vt:lpstr>Philip’s attempt control the Dutch</vt:lpstr>
      <vt:lpstr>Pacification of Ghent 1576</vt:lpstr>
      <vt:lpstr>Peter Brueghel’s  The Massacre of the Innocent 1565</vt:lpstr>
      <vt:lpstr>Battle at Breda</vt:lpstr>
      <vt:lpstr>The Netherlands Divide</vt:lpstr>
      <vt:lpstr>Thirty Years’ War Germany</vt:lpstr>
      <vt:lpstr>Defenestration of Prague 1618</vt:lpstr>
      <vt:lpstr>Four Stages:</vt:lpstr>
      <vt:lpstr>Treaty of Westphalia 1648</vt:lpstr>
      <vt:lpstr>End of Religious Wars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Religious Wars</dc:title>
  <dc:subject/>
  <dc:creator>Miriam Z. Rivas</dc:creator>
  <cp:keywords/>
  <dc:description/>
  <cp:lastModifiedBy>Miriam Z. Rivas</cp:lastModifiedBy>
  <cp:revision>7</cp:revision>
  <dcterms:modified xsi:type="dcterms:W3CDTF">2017-10-03T02:34:53Z</dcterms:modified>
</cp:coreProperties>
</file>