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9.xml" ContentType="application/vnd.openxmlformats-officedocument.theme+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theme/theme10.xml" ContentType="application/vnd.openxmlformats-officedocument.theme+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theme/theme11.xml" ContentType="application/vnd.openxmlformats-officedocument.theme+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theme/theme12.xml" ContentType="application/vnd.openxmlformats-officedocument.theme+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theme/theme13.xml" ContentType="application/vnd.openxmlformats-officedocument.theme+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theme/theme1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49" r:id="rId2"/>
    <p:sldMasterId id="2147483650" r:id="rId3"/>
    <p:sldMasterId id="2147483651" r:id="rId4"/>
    <p:sldMasterId id="2147483652" r:id="rId5"/>
    <p:sldMasterId id="2147483653" r:id="rId6"/>
    <p:sldMasterId id="2147483654" r:id="rId7"/>
    <p:sldMasterId id="2147483655" r:id="rId8"/>
    <p:sldMasterId id="2147483656" r:id="rId9"/>
    <p:sldMasterId id="2147483657" r:id="rId10"/>
    <p:sldMasterId id="2147483658" r:id="rId11"/>
    <p:sldMasterId id="2147483659" r:id="rId12"/>
    <p:sldMasterId id="2147483660" r:id="rId13"/>
    <p:sldMasterId id="2147483661" r:id="rId14"/>
  </p:sldMasterIdLst>
  <p:sldIdLst>
    <p:sldId id="256" r:id="rId15"/>
    <p:sldId id="263" r:id="rId16"/>
    <p:sldId id="262" r:id="rId17"/>
    <p:sldId id="261" r:id="rId18"/>
    <p:sldId id="257" r:id="rId19"/>
    <p:sldId id="277" r:id="rId20"/>
    <p:sldId id="259" r:id="rId21"/>
    <p:sldId id="265" r:id="rId22"/>
    <p:sldId id="282" r:id="rId23"/>
    <p:sldId id="283" r:id="rId24"/>
    <p:sldId id="281" r:id="rId25"/>
    <p:sldId id="260" r:id="rId26"/>
    <p:sldId id="268" r:id="rId27"/>
    <p:sldId id="278" r:id="rId28"/>
    <p:sldId id="267" r:id="rId29"/>
    <p:sldId id="269" r:id="rId30"/>
    <p:sldId id="271" r:id="rId31"/>
    <p:sldId id="272" r:id="rId32"/>
    <p:sldId id="270" r:id="rId33"/>
    <p:sldId id="273" r:id="rId34"/>
    <p:sldId id="274" r:id="rId35"/>
    <p:sldId id="276" r:id="rId36"/>
    <p:sldId id="275" r:id="rId37"/>
    <p:sldId id="279" r:id="rId38"/>
    <p:sldId id="280" r:id="rId39"/>
  </p:sldIdLst>
  <p:sldSz cx="13004800" cy="9753600"/>
  <p:notesSz cx="6858000" cy="9144000"/>
  <p:defaultTextStyle>
    <a:defPPr>
      <a:defRPr lang="en-US"/>
    </a:defPPr>
    <a:lvl1pPr algn="ctr" rtl="0" fontAlgn="base">
      <a:spcBef>
        <a:spcPct val="0"/>
      </a:spcBef>
      <a:spcAft>
        <a:spcPct val="0"/>
      </a:spcAft>
      <a:defRPr sz="4200" kern="1200">
        <a:solidFill>
          <a:srgbClr val="000000"/>
        </a:solidFill>
        <a:latin typeface="Gill Sans" charset="0"/>
        <a:ea typeface="ヒラギノ角ゴ ProN W3" charset="-128"/>
        <a:cs typeface="+mn-cs"/>
        <a:sym typeface="Gill Sans" charset="0"/>
      </a:defRPr>
    </a:lvl1pPr>
    <a:lvl2pPr marL="457200" algn="ctr" rtl="0" fontAlgn="base">
      <a:spcBef>
        <a:spcPct val="0"/>
      </a:spcBef>
      <a:spcAft>
        <a:spcPct val="0"/>
      </a:spcAft>
      <a:defRPr sz="4200" kern="1200">
        <a:solidFill>
          <a:srgbClr val="000000"/>
        </a:solidFill>
        <a:latin typeface="Gill Sans" charset="0"/>
        <a:ea typeface="ヒラギノ角ゴ ProN W3" charset="-128"/>
        <a:cs typeface="+mn-cs"/>
        <a:sym typeface="Gill Sans" charset="0"/>
      </a:defRPr>
    </a:lvl2pPr>
    <a:lvl3pPr marL="914400" algn="ctr" rtl="0" fontAlgn="base">
      <a:spcBef>
        <a:spcPct val="0"/>
      </a:spcBef>
      <a:spcAft>
        <a:spcPct val="0"/>
      </a:spcAft>
      <a:defRPr sz="4200" kern="1200">
        <a:solidFill>
          <a:srgbClr val="000000"/>
        </a:solidFill>
        <a:latin typeface="Gill Sans" charset="0"/>
        <a:ea typeface="ヒラギノ角ゴ ProN W3" charset="-128"/>
        <a:cs typeface="+mn-cs"/>
        <a:sym typeface="Gill Sans" charset="0"/>
      </a:defRPr>
    </a:lvl3pPr>
    <a:lvl4pPr marL="1371600" algn="ctr" rtl="0" fontAlgn="base">
      <a:spcBef>
        <a:spcPct val="0"/>
      </a:spcBef>
      <a:spcAft>
        <a:spcPct val="0"/>
      </a:spcAft>
      <a:defRPr sz="4200" kern="1200">
        <a:solidFill>
          <a:srgbClr val="000000"/>
        </a:solidFill>
        <a:latin typeface="Gill Sans" charset="0"/>
        <a:ea typeface="ヒラギノ角ゴ ProN W3" charset="-128"/>
        <a:cs typeface="+mn-cs"/>
        <a:sym typeface="Gill Sans" charset="0"/>
      </a:defRPr>
    </a:lvl4pPr>
    <a:lvl5pPr marL="1828800" algn="ctr" rtl="0" fontAlgn="base">
      <a:spcBef>
        <a:spcPct val="0"/>
      </a:spcBef>
      <a:spcAft>
        <a:spcPct val="0"/>
      </a:spcAft>
      <a:defRPr sz="4200" kern="1200">
        <a:solidFill>
          <a:srgbClr val="000000"/>
        </a:solidFill>
        <a:latin typeface="Gill Sans" charset="0"/>
        <a:ea typeface="ヒラギノ角ゴ ProN W3" charset="-128"/>
        <a:cs typeface="+mn-cs"/>
        <a:sym typeface="Gill Sans" charset="0"/>
      </a:defRPr>
    </a:lvl5pPr>
    <a:lvl6pPr marL="2286000" algn="l" defTabSz="914400" rtl="0" eaLnBrk="1" latinLnBrk="0" hangingPunct="1">
      <a:defRPr sz="4200" kern="1200">
        <a:solidFill>
          <a:srgbClr val="000000"/>
        </a:solidFill>
        <a:latin typeface="Gill Sans" charset="0"/>
        <a:ea typeface="ヒラギノ角ゴ ProN W3" charset="-128"/>
        <a:cs typeface="+mn-cs"/>
        <a:sym typeface="Gill Sans" charset="0"/>
      </a:defRPr>
    </a:lvl6pPr>
    <a:lvl7pPr marL="2743200" algn="l" defTabSz="914400" rtl="0" eaLnBrk="1" latinLnBrk="0" hangingPunct="1">
      <a:defRPr sz="4200" kern="1200">
        <a:solidFill>
          <a:srgbClr val="000000"/>
        </a:solidFill>
        <a:latin typeface="Gill Sans" charset="0"/>
        <a:ea typeface="ヒラギノ角ゴ ProN W3" charset="-128"/>
        <a:cs typeface="+mn-cs"/>
        <a:sym typeface="Gill Sans" charset="0"/>
      </a:defRPr>
    </a:lvl7pPr>
    <a:lvl8pPr marL="3200400" algn="l" defTabSz="914400" rtl="0" eaLnBrk="1" latinLnBrk="0" hangingPunct="1">
      <a:defRPr sz="4200" kern="1200">
        <a:solidFill>
          <a:srgbClr val="000000"/>
        </a:solidFill>
        <a:latin typeface="Gill Sans" charset="0"/>
        <a:ea typeface="ヒラギノ角ゴ ProN W3" charset="-128"/>
        <a:cs typeface="+mn-cs"/>
        <a:sym typeface="Gill Sans" charset="0"/>
      </a:defRPr>
    </a:lvl8pPr>
    <a:lvl9pPr marL="3657600" algn="l" defTabSz="914400" rtl="0" eaLnBrk="1" latinLnBrk="0" hangingPunct="1">
      <a:defRPr sz="4200" kern="1200">
        <a:solidFill>
          <a:srgbClr val="000000"/>
        </a:solidFill>
        <a:latin typeface="Gill Sans" charset="0"/>
        <a:ea typeface="ヒラギノ角ゴ ProN W3" charset="-128"/>
        <a:cs typeface="+mn-cs"/>
        <a:sym typeface="Gill Sans" charset="0"/>
      </a:defRPr>
    </a:lvl9pPr>
  </p:defaultTextStyle>
  <p:extLst>
    <p:ext uri="{EFAFB233-063F-42B5-8137-9DF3F51BA10A}">
      <p15:sldGuideLst xmlns:p15="http://schemas.microsoft.com/office/powerpoint/2012/main">
        <p15:guide id="1" orient="horz" pos="3072">
          <p15:clr>
            <a:srgbClr val="A4A3A4"/>
          </p15:clr>
        </p15:guide>
        <p15:guide id="2" pos="409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20" autoAdjust="0"/>
    <p:restoredTop sz="94660"/>
  </p:normalViewPr>
  <p:slideViewPr>
    <p:cSldViewPr>
      <p:cViewPr varScale="1">
        <p:scale>
          <a:sx n="45" d="100"/>
          <a:sy n="45" d="100"/>
        </p:scale>
        <p:origin x="53" y="91"/>
      </p:cViewPr>
      <p:guideLst>
        <p:guide orient="horz" pos="3072"/>
        <p:guide pos="4096"/>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Master" Target="slideMasters/slideMaster13.xml"/><Relationship Id="rId18" Type="http://schemas.openxmlformats.org/officeDocument/2006/relationships/slide" Target="slides/slide4.xml"/><Relationship Id="rId26" Type="http://schemas.openxmlformats.org/officeDocument/2006/relationships/slide" Target="slides/slide12.xml"/><Relationship Id="rId39" Type="http://schemas.openxmlformats.org/officeDocument/2006/relationships/slide" Target="slides/slide25.xml"/><Relationship Id="rId3" Type="http://schemas.openxmlformats.org/officeDocument/2006/relationships/slideMaster" Target="slideMasters/slideMaster3.xml"/><Relationship Id="rId21" Type="http://schemas.openxmlformats.org/officeDocument/2006/relationships/slide" Target="slides/slide7.xml"/><Relationship Id="rId34" Type="http://schemas.openxmlformats.org/officeDocument/2006/relationships/slide" Target="slides/slide20.xml"/><Relationship Id="rId42" Type="http://schemas.openxmlformats.org/officeDocument/2006/relationships/theme" Target="theme/theme1.xml"/><Relationship Id="rId7" Type="http://schemas.openxmlformats.org/officeDocument/2006/relationships/slideMaster" Target="slideMasters/slideMaster7.xml"/><Relationship Id="rId12" Type="http://schemas.openxmlformats.org/officeDocument/2006/relationships/slideMaster" Target="slideMasters/slideMaster12.xml"/><Relationship Id="rId17" Type="http://schemas.openxmlformats.org/officeDocument/2006/relationships/slide" Target="slides/slide3.xml"/><Relationship Id="rId25" Type="http://schemas.openxmlformats.org/officeDocument/2006/relationships/slide" Target="slides/slide11.xml"/><Relationship Id="rId33" Type="http://schemas.openxmlformats.org/officeDocument/2006/relationships/slide" Target="slides/slide19.xml"/><Relationship Id="rId38" Type="http://schemas.openxmlformats.org/officeDocument/2006/relationships/slide" Target="slides/slide24.xml"/><Relationship Id="rId2" Type="http://schemas.openxmlformats.org/officeDocument/2006/relationships/slideMaster" Target="slideMasters/slideMaster2.xml"/><Relationship Id="rId16" Type="http://schemas.openxmlformats.org/officeDocument/2006/relationships/slide" Target="slides/slide2.xml"/><Relationship Id="rId20" Type="http://schemas.openxmlformats.org/officeDocument/2006/relationships/slide" Target="slides/slide6.xml"/><Relationship Id="rId29" Type="http://schemas.openxmlformats.org/officeDocument/2006/relationships/slide" Target="slides/slide15.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10.xml"/><Relationship Id="rId32" Type="http://schemas.openxmlformats.org/officeDocument/2006/relationships/slide" Target="slides/slide18.xml"/><Relationship Id="rId37" Type="http://schemas.openxmlformats.org/officeDocument/2006/relationships/slide" Target="slides/slide23.xml"/><Relationship Id="rId40"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1.xml"/><Relationship Id="rId23" Type="http://schemas.openxmlformats.org/officeDocument/2006/relationships/slide" Target="slides/slide9.xml"/><Relationship Id="rId28" Type="http://schemas.openxmlformats.org/officeDocument/2006/relationships/slide" Target="slides/slide14.xml"/><Relationship Id="rId36" Type="http://schemas.openxmlformats.org/officeDocument/2006/relationships/slide" Target="slides/slide22.xml"/><Relationship Id="rId10" Type="http://schemas.openxmlformats.org/officeDocument/2006/relationships/slideMaster" Target="slideMasters/slideMaster10.xml"/><Relationship Id="rId19" Type="http://schemas.openxmlformats.org/officeDocument/2006/relationships/slide" Target="slides/slide5.xml"/><Relationship Id="rId31" Type="http://schemas.openxmlformats.org/officeDocument/2006/relationships/slide" Target="slides/slide17.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slide" Target="slides/slide8.xml"/><Relationship Id="rId27" Type="http://schemas.openxmlformats.org/officeDocument/2006/relationships/slide" Target="slides/slide13.xml"/><Relationship Id="rId30" Type="http://schemas.openxmlformats.org/officeDocument/2006/relationships/slide" Target="slides/slide16.xml"/><Relationship Id="rId35" Type="http://schemas.openxmlformats.org/officeDocument/2006/relationships/slide" Target="slides/slide21.xml"/><Relationship Id="rId43"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image" Target="../media/image9.png"/></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25600" y="1597025"/>
            <a:ext cx="9753600" cy="3395663"/>
          </a:xfrm>
        </p:spPr>
        <p:txBody>
          <a:bodyPr/>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625600" y="5122863"/>
            <a:ext cx="9753600" cy="23542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Slide Number Placeholder 3"/>
          <p:cNvSpPr>
            <a:spLocks noGrp="1"/>
          </p:cNvSpPr>
          <p:nvPr>
            <p:ph type="sldNum" sz="quarter" idx="10"/>
          </p:nvPr>
        </p:nvSpPr>
        <p:spPr/>
        <p:txBody>
          <a:bodyPr/>
          <a:lstStyle>
            <a:lvl1pPr>
              <a:defRPr/>
            </a:lvl1pPr>
          </a:lstStyle>
          <a:p>
            <a:fld id="{6B4D492A-90CE-417C-9B00-64D7DC7C3CE6}" type="slidenum">
              <a:rPr lang="en-US" altLang="en-US"/>
              <a:pPr/>
              <a:t>‹#›</a:t>
            </a:fld>
            <a:endParaRPr lang="en-US" altLang="en-US"/>
          </a:p>
        </p:txBody>
      </p:sp>
    </p:spTree>
    <p:extLst>
      <p:ext uri="{BB962C8B-B14F-4D97-AF65-F5344CB8AC3E}">
        <p14:creationId xmlns:p14="http://schemas.microsoft.com/office/powerpoint/2010/main" val="3210470008"/>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72584715-B8DE-46F1-9525-A366EABDC080}" type="slidenum">
              <a:rPr lang="en-US" altLang="en-US"/>
              <a:pPr/>
              <a:t>‹#›</a:t>
            </a:fld>
            <a:endParaRPr lang="en-US" altLang="en-US"/>
          </a:p>
        </p:txBody>
      </p:sp>
    </p:spTree>
    <p:extLst>
      <p:ext uri="{BB962C8B-B14F-4D97-AF65-F5344CB8AC3E}">
        <p14:creationId xmlns:p14="http://schemas.microsoft.com/office/powerpoint/2010/main" val="575101047"/>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87413" y="2432050"/>
            <a:ext cx="11217275" cy="4056063"/>
          </a:xfrm>
        </p:spPr>
        <p:txBody>
          <a:bodyPr/>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87413" y="6527800"/>
            <a:ext cx="11217275" cy="2133600"/>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Slide Number Placeholder 3"/>
          <p:cNvSpPr>
            <a:spLocks noGrp="1"/>
          </p:cNvSpPr>
          <p:nvPr>
            <p:ph type="sldNum" sz="quarter" idx="10"/>
          </p:nvPr>
        </p:nvSpPr>
        <p:spPr/>
        <p:txBody>
          <a:bodyPr/>
          <a:lstStyle>
            <a:lvl1pPr>
              <a:defRPr/>
            </a:lvl1pPr>
          </a:lstStyle>
          <a:p>
            <a:fld id="{CDA11452-37E6-43B7-96FB-155DF42BD5C5}" type="slidenum">
              <a:rPr lang="en-US" altLang="en-US"/>
              <a:pPr/>
              <a:t>‹#›</a:t>
            </a:fld>
            <a:endParaRPr lang="en-US" altLang="en-US"/>
          </a:p>
        </p:txBody>
      </p:sp>
    </p:spTree>
    <p:extLst>
      <p:ext uri="{BB962C8B-B14F-4D97-AF65-F5344CB8AC3E}">
        <p14:creationId xmlns:p14="http://schemas.microsoft.com/office/powerpoint/2010/main" val="436786366"/>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270000" y="5029200"/>
            <a:ext cx="5156200" cy="11303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5029200"/>
            <a:ext cx="5156200" cy="11303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Slide Number Placeholder 4"/>
          <p:cNvSpPr>
            <a:spLocks noGrp="1"/>
          </p:cNvSpPr>
          <p:nvPr>
            <p:ph type="sldNum" sz="quarter" idx="10"/>
          </p:nvPr>
        </p:nvSpPr>
        <p:spPr/>
        <p:txBody>
          <a:bodyPr/>
          <a:lstStyle>
            <a:lvl1pPr>
              <a:defRPr/>
            </a:lvl1pPr>
          </a:lstStyle>
          <a:p>
            <a:fld id="{82EFA4C4-D1E7-4E2D-B605-2ACD7C8D3407}" type="slidenum">
              <a:rPr lang="en-US" altLang="en-US"/>
              <a:pPr/>
              <a:t>‹#›</a:t>
            </a:fld>
            <a:endParaRPr lang="en-US" altLang="en-US"/>
          </a:p>
        </p:txBody>
      </p:sp>
    </p:spTree>
    <p:extLst>
      <p:ext uri="{BB962C8B-B14F-4D97-AF65-F5344CB8AC3E}">
        <p14:creationId xmlns:p14="http://schemas.microsoft.com/office/powerpoint/2010/main" val="878017484"/>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95350" y="519113"/>
            <a:ext cx="11217275" cy="1885950"/>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95350" y="2390775"/>
            <a:ext cx="5502275" cy="11715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95350" y="3562350"/>
            <a:ext cx="5502275" cy="5240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583363" y="2390775"/>
            <a:ext cx="5529262" cy="11715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583363" y="3562350"/>
            <a:ext cx="5529262" cy="5240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0"/>
          </p:nvPr>
        </p:nvSpPr>
        <p:spPr/>
        <p:txBody>
          <a:bodyPr/>
          <a:lstStyle>
            <a:lvl1pPr>
              <a:defRPr/>
            </a:lvl1pPr>
          </a:lstStyle>
          <a:p>
            <a:fld id="{B4D9B466-56EE-47CD-B379-FDDAB13E3E02}" type="slidenum">
              <a:rPr lang="en-US" altLang="en-US"/>
              <a:pPr/>
              <a:t>‹#›</a:t>
            </a:fld>
            <a:endParaRPr lang="en-US" altLang="en-US"/>
          </a:p>
        </p:txBody>
      </p:sp>
    </p:spTree>
    <p:extLst>
      <p:ext uri="{BB962C8B-B14F-4D97-AF65-F5344CB8AC3E}">
        <p14:creationId xmlns:p14="http://schemas.microsoft.com/office/powerpoint/2010/main" val="936247916"/>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Slide Number Placeholder 2"/>
          <p:cNvSpPr>
            <a:spLocks noGrp="1"/>
          </p:cNvSpPr>
          <p:nvPr>
            <p:ph type="sldNum" sz="quarter" idx="10"/>
          </p:nvPr>
        </p:nvSpPr>
        <p:spPr/>
        <p:txBody>
          <a:bodyPr/>
          <a:lstStyle>
            <a:lvl1pPr>
              <a:defRPr/>
            </a:lvl1pPr>
          </a:lstStyle>
          <a:p>
            <a:fld id="{F37761A2-F752-430B-A8AB-EAAE6E3CAF58}" type="slidenum">
              <a:rPr lang="en-US" altLang="en-US"/>
              <a:pPr/>
              <a:t>‹#›</a:t>
            </a:fld>
            <a:endParaRPr lang="en-US" altLang="en-US"/>
          </a:p>
        </p:txBody>
      </p:sp>
    </p:spTree>
    <p:extLst>
      <p:ext uri="{BB962C8B-B14F-4D97-AF65-F5344CB8AC3E}">
        <p14:creationId xmlns:p14="http://schemas.microsoft.com/office/powerpoint/2010/main" val="1548360949"/>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lvl1pPr>
              <a:defRPr/>
            </a:lvl1pPr>
          </a:lstStyle>
          <a:p>
            <a:fld id="{D6F23E83-8D98-4D42-A914-A824A3707C9A}" type="slidenum">
              <a:rPr lang="en-US" altLang="en-US"/>
              <a:pPr/>
              <a:t>‹#›</a:t>
            </a:fld>
            <a:endParaRPr lang="en-US" altLang="en-US"/>
          </a:p>
        </p:txBody>
      </p:sp>
    </p:spTree>
    <p:extLst>
      <p:ext uri="{BB962C8B-B14F-4D97-AF65-F5344CB8AC3E}">
        <p14:creationId xmlns:p14="http://schemas.microsoft.com/office/powerpoint/2010/main" val="817309432"/>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95350" y="650875"/>
            <a:ext cx="4194175" cy="2274888"/>
          </a:xfrm>
        </p:spPr>
        <p:txBody>
          <a:bodyPr/>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529263" y="1404938"/>
            <a:ext cx="6583362" cy="69310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95350" y="2925763"/>
            <a:ext cx="4194175" cy="542131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a:lvl1pPr>
          </a:lstStyle>
          <a:p>
            <a:fld id="{CC963D62-CA36-4005-AD27-A104310CE2EE}" type="slidenum">
              <a:rPr lang="en-US" altLang="en-US"/>
              <a:pPr/>
              <a:t>‹#›</a:t>
            </a:fld>
            <a:endParaRPr lang="en-US" altLang="en-US"/>
          </a:p>
        </p:txBody>
      </p:sp>
    </p:spTree>
    <p:extLst>
      <p:ext uri="{BB962C8B-B14F-4D97-AF65-F5344CB8AC3E}">
        <p14:creationId xmlns:p14="http://schemas.microsoft.com/office/powerpoint/2010/main" val="2383714556"/>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95350" y="650875"/>
            <a:ext cx="4194175" cy="2274888"/>
          </a:xfrm>
        </p:spPr>
        <p:txBody>
          <a:bodyPr/>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529263" y="1404938"/>
            <a:ext cx="6583362" cy="69310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95350" y="2925763"/>
            <a:ext cx="4194175" cy="542131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a:lvl1pPr>
          </a:lstStyle>
          <a:p>
            <a:fld id="{B1AC0819-DD32-4D58-9F64-2C0C5F38777F}" type="slidenum">
              <a:rPr lang="en-US" altLang="en-US"/>
              <a:pPr/>
              <a:t>‹#›</a:t>
            </a:fld>
            <a:endParaRPr lang="en-US" altLang="en-US"/>
          </a:p>
        </p:txBody>
      </p:sp>
    </p:spTree>
    <p:extLst>
      <p:ext uri="{BB962C8B-B14F-4D97-AF65-F5344CB8AC3E}">
        <p14:creationId xmlns:p14="http://schemas.microsoft.com/office/powerpoint/2010/main" val="4124712668"/>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E6926514-F55F-4561-9546-17C33629DE6E}" type="slidenum">
              <a:rPr lang="en-US" altLang="en-US"/>
              <a:pPr/>
              <a:t>‹#›</a:t>
            </a:fld>
            <a:endParaRPr lang="en-US" altLang="en-US"/>
          </a:p>
        </p:txBody>
      </p:sp>
    </p:spTree>
    <p:extLst>
      <p:ext uri="{BB962C8B-B14F-4D97-AF65-F5344CB8AC3E}">
        <p14:creationId xmlns:p14="http://schemas.microsoft.com/office/powerpoint/2010/main" val="28297628"/>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18600" y="1638300"/>
            <a:ext cx="2616200" cy="45212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270000" y="1638300"/>
            <a:ext cx="7696200" cy="4521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7E490798-DA31-4E9D-8B02-5030614D2F49}" type="slidenum">
              <a:rPr lang="en-US" altLang="en-US"/>
              <a:pPr/>
              <a:t>‹#›</a:t>
            </a:fld>
            <a:endParaRPr lang="en-US" altLang="en-US"/>
          </a:p>
        </p:txBody>
      </p:sp>
    </p:spTree>
    <p:extLst>
      <p:ext uri="{BB962C8B-B14F-4D97-AF65-F5344CB8AC3E}">
        <p14:creationId xmlns:p14="http://schemas.microsoft.com/office/powerpoint/2010/main" val="3368057938"/>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25600" y="1597025"/>
            <a:ext cx="9753600" cy="3395663"/>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625600" y="5122863"/>
            <a:ext cx="9753600" cy="23542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Slide Number Placeholder 3"/>
          <p:cNvSpPr>
            <a:spLocks noGrp="1"/>
          </p:cNvSpPr>
          <p:nvPr>
            <p:ph type="sldNum" sz="quarter" idx="10"/>
          </p:nvPr>
        </p:nvSpPr>
        <p:spPr/>
        <p:txBody>
          <a:bodyPr/>
          <a:lstStyle>
            <a:lvl1pPr>
              <a:defRPr/>
            </a:lvl1pPr>
          </a:lstStyle>
          <a:p>
            <a:fld id="{75CBC9EE-58BA-4E8A-9C03-5F3617EBCD73}" type="slidenum">
              <a:rPr lang="en-US" altLang="en-US"/>
              <a:pPr/>
              <a:t>‹#›</a:t>
            </a:fld>
            <a:endParaRPr lang="en-US" altLang="en-US"/>
          </a:p>
        </p:txBody>
      </p:sp>
    </p:spTree>
    <p:extLst>
      <p:ext uri="{BB962C8B-B14F-4D97-AF65-F5344CB8AC3E}">
        <p14:creationId xmlns:p14="http://schemas.microsoft.com/office/powerpoint/2010/main" val="2286882571"/>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C5BDD026-AC4C-40CE-8203-1AE0CE47F553}" type="slidenum">
              <a:rPr lang="en-US" altLang="en-US"/>
              <a:pPr/>
              <a:t>‹#›</a:t>
            </a:fld>
            <a:endParaRPr lang="en-US" altLang="en-US"/>
          </a:p>
        </p:txBody>
      </p:sp>
    </p:spTree>
    <p:extLst>
      <p:ext uri="{BB962C8B-B14F-4D97-AF65-F5344CB8AC3E}">
        <p14:creationId xmlns:p14="http://schemas.microsoft.com/office/powerpoint/2010/main" val="2436315849"/>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87413" y="2432050"/>
            <a:ext cx="11217275" cy="4056063"/>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87413" y="6527800"/>
            <a:ext cx="11217275" cy="2133600"/>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Slide Number Placeholder 3"/>
          <p:cNvSpPr>
            <a:spLocks noGrp="1"/>
          </p:cNvSpPr>
          <p:nvPr>
            <p:ph type="sldNum" sz="quarter" idx="10"/>
          </p:nvPr>
        </p:nvSpPr>
        <p:spPr/>
        <p:txBody>
          <a:bodyPr/>
          <a:lstStyle>
            <a:lvl1pPr>
              <a:defRPr/>
            </a:lvl1pPr>
          </a:lstStyle>
          <a:p>
            <a:fld id="{99A8011A-C94D-4F60-90BF-E0FCD7083EF1}" type="slidenum">
              <a:rPr lang="en-US" altLang="en-US"/>
              <a:pPr/>
              <a:t>‹#›</a:t>
            </a:fld>
            <a:endParaRPr lang="en-US" altLang="en-US"/>
          </a:p>
        </p:txBody>
      </p:sp>
    </p:spTree>
    <p:extLst>
      <p:ext uri="{BB962C8B-B14F-4D97-AF65-F5344CB8AC3E}">
        <p14:creationId xmlns:p14="http://schemas.microsoft.com/office/powerpoint/2010/main" val="2182406116"/>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270000" y="2768600"/>
            <a:ext cx="5156200" cy="5715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2768600"/>
            <a:ext cx="5156200" cy="5715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Slide Number Placeholder 4"/>
          <p:cNvSpPr>
            <a:spLocks noGrp="1"/>
          </p:cNvSpPr>
          <p:nvPr>
            <p:ph type="sldNum" sz="quarter" idx="10"/>
          </p:nvPr>
        </p:nvSpPr>
        <p:spPr/>
        <p:txBody>
          <a:bodyPr/>
          <a:lstStyle>
            <a:lvl1pPr>
              <a:defRPr/>
            </a:lvl1pPr>
          </a:lstStyle>
          <a:p>
            <a:fld id="{30292674-2132-4A5D-80AD-0F08F90AAAC3}" type="slidenum">
              <a:rPr lang="en-US" altLang="en-US"/>
              <a:pPr/>
              <a:t>‹#›</a:t>
            </a:fld>
            <a:endParaRPr lang="en-US" altLang="en-US"/>
          </a:p>
        </p:txBody>
      </p:sp>
    </p:spTree>
    <p:extLst>
      <p:ext uri="{BB962C8B-B14F-4D97-AF65-F5344CB8AC3E}">
        <p14:creationId xmlns:p14="http://schemas.microsoft.com/office/powerpoint/2010/main" val="142277684"/>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95350" y="519113"/>
            <a:ext cx="11217275" cy="1885950"/>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95350" y="2390775"/>
            <a:ext cx="5502275" cy="11715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95350" y="3562350"/>
            <a:ext cx="5502275" cy="5240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583363" y="2390775"/>
            <a:ext cx="5529262" cy="11715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583363" y="3562350"/>
            <a:ext cx="5529262" cy="5240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0"/>
          </p:nvPr>
        </p:nvSpPr>
        <p:spPr/>
        <p:txBody>
          <a:bodyPr/>
          <a:lstStyle>
            <a:lvl1pPr>
              <a:defRPr/>
            </a:lvl1pPr>
          </a:lstStyle>
          <a:p>
            <a:fld id="{1F1C8A79-9A3B-4412-AD72-7BD9FA37F9A2}" type="slidenum">
              <a:rPr lang="en-US" altLang="en-US"/>
              <a:pPr/>
              <a:t>‹#›</a:t>
            </a:fld>
            <a:endParaRPr lang="en-US" altLang="en-US"/>
          </a:p>
        </p:txBody>
      </p:sp>
    </p:spTree>
    <p:extLst>
      <p:ext uri="{BB962C8B-B14F-4D97-AF65-F5344CB8AC3E}">
        <p14:creationId xmlns:p14="http://schemas.microsoft.com/office/powerpoint/2010/main" val="2840929920"/>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Slide Number Placeholder 2"/>
          <p:cNvSpPr>
            <a:spLocks noGrp="1"/>
          </p:cNvSpPr>
          <p:nvPr>
            <p:ph type="sldNum" sz="quarter" idx="10"/>
          </p:nvPr>
        </p:nvSpPr>
        <p:spPr/>
        <p:txBody>
          <a:bodyPr/>
          <a:lstStyle>
            <a:lvl1pPr>
              <a:defRPr/>
            </a:lvl1pPr>
          </a:lstStyle>
          <a:p>
            <a:fld id="{2E621A86-8530-4DA3-91A8-F0ED07199E8F}" type="slidenum">
              <a:rPr lang="en-US" altLang="en-US"/>
              <a:pPr/>
              <a:t>‹#›</a:t>
            </a:fld>
            <a:endParaRPr lang="en-US" altLang="en-US"/>
          </a:p>
        </p:txBody>
      </p:sp>
    </p:spTree>
    <p:extLst>
      <p:ext uri="{BB962C8B-B14F-4D97-AF65-F5344CB8AC3E}">
        <p14:creationId xmlns:p14="http://schemas.microsoft.com/office/powerpoint/2010/main" val="3703156759"/>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lvl1pPr>
              <a:defRPr/>
            </a:lvl1pPr>
          </a:lstStyle>
          <a:p>
            <a:fld id="{CC497100-D47F-4716-BABC-3D6280CAFFDE}" type="slidenum">
              <a:rPr lang="en-US" altLang="en-US"/>
              <a:pPr/>
              <a:t>‹#›</a:t>
            </a:fld>
            <a:endParaRPr lang="en-US" altLang="en-US"/>
          </a:p>
        </p:txBody>
      </p:sp>
    </p:spTree>
    <p:extLst>
      <p:ext uri="{BB962C8B-B14F-4D97-AF65-F5344CB8AC3E}">
        <p14:creationId xmlns:p14="http://schemas.microsoft.com/office/powerpoint/2010/main" val="1357181703"/>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95350" y="650875"/>
            <a:ext cx="4194175" cy="2274888"/>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529263" y="1404938"/>
            <a:ext cx="6583362" cy="69310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95350" y="2925763"/>
            <a:ext cx="4194175" cy="542131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a:lvl1pPr>
          </a:lstStyle>
          <a:p>
            <a:fld id="{B8A727D8-F97D-499D-A5EB-B39B70EC4E25}" type="slidenum">
              <a:rPr lang="en-US" altLang="en-US"/>
              <a:pPr/>
              <a:t>‹#›</a:t>
            </a:fld>
            <a:endParaRPr lang="en-US" altLang="en-US"/>
          </a:p>
        </p:txBody>
      </p:sp>
    </p:spTree>
    <p:extLst>
      <p:ext uri="{BB962C8B-B14F-4D97-AF65-F5344CB8AC3E}">
        <p14:creationId xmlns:p14="http://schemas.microsoft.com/office/powerpoint/2010/main" val="3371829379"/>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95350" y="650875"/>
            <a:ext cx="4194175" cy="2274888"/>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529263" y="1404938"/>
            <a:ext cx="6583362" cy="69310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95350" y="2925763"/>
            <a:ext cx="4194175" cy="542131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a:lvl1pPr>
          </a:lstStyle>
          <a:p>
            <a:fld id="{C8F88C77-D6F6-46FC-9930-F63D76251FAA}" type="slidenum">
              <a:rPr lang="en-US" altLang="en-US"/>
              <a:pPr/>
              <a:t>‹#›</a:t>
            </a:fld>
            <a:endParaRPr lang="en-US" altLang="en-US"/>
          </a:p>
        </p:txBody>
      </p:sp>
    </p:spTree>
    <p:extLst>
      <p:ext uri="{BB962C8B-B14F-4D97-AF65-F5344CB8AC3E}">
        <p14:creationId xmlns:p14="http://schemas.microsoft.com/office/powerpoint/2010/main" val="3104639977"/>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0414E9DC-9F1D-4839-A237-A0F9DB776B34}" type="slidenum">
              <a:rPr lang="en-US" altLang="en-US"/>
              <a:pPr/>
              <a:t>‹#›</a:t>
            </a:fld>
            <a:endParaRPr lang="en-US" altLang="en-US"/>
          </a:p>
        </p:txBody>
      </p:sp>
    </p:spTree>
    <p:extLst>
      <p:ext uri="{BB962C8B-B14F-4D97-AF65-F5344CB8AC3E}">
        <p14:creationId xmlns:p14="http://schemas.microsoft.com/office/powerpoint/2010/main" val="2497709803"/>
      </p:ext>
    </p:extLst>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18600" y="254000"/>
            <a:ext cx="2616200" cy="82296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270000" y="254000"/>
            <a:ext cx="7696200" cy="82296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7E187901-822D-4F77-8BC3-5641A2604941}" type="slidenum">
              <a:rPr lang="en-US" altLang="en-US"/>
              <a:pPr/>
              <a:t>‹#›</a:t>
            </a:fld>
            <a:endParaRPr lang="en-US" altLang="en-US"/>
          </a:p>
        </p:txBody>
      </p:sp>
    </p:spTree>
    <p:extLst>
      <p:ext uri="{BB962C8B-B14F-4D97-AF65-F5344CB8AC3E}">
        <p14:creationId xmlns:p14="http://schemas.microsoft.com/office/powerpoint/2010/main" val="1361291969"/>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25600" y="1597025"/>
            <a:ext cx="9753600" cy="3395663"/>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625600" y="5122863"/>
            <a:ext cx="9753600" cy="23542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Slide Number Placeholder 3"/>
          <p:cNvSpPr>
            <a:spLocks noGrp="1"/>
          </p:cNvSpPr>
          <p:nvPr>
            <p:ph type="sldNum" sz="quarter" idx="10"/>
          </p:nvPr>
        </p:nvSpPr>
        <p:spPr/>
        <p:txBody>
          <a:bodyPr/>
          <a:lstStyle>
            <a:lvl1pPr>
              <a:defRPr/>
            </a:lvl1pPr>
          </a:lstStyle>
          <a:p>
            <a:fld id="{284D5AAB-14FB-41F3-81B2-7432C5B5F327}" type="slidenum">
              <a:rPr lang="en-US" altLang="en-US"/>
              <a:pPr/>
              <a:t>‹#›</a:t>
            </a:fld>
            <a:endParaRPr lang="en-US" altLang="en-US"/>
          </a:p>
        </p:txBody>
      </p:sp>
    </p:spTree>
    <p:extLst>
      <p:ext uri="{BB962C8B-B14F-4D97-AF65-F5344CB8AC3E}">
        <p14:creationId xmlns:p14="http://schemas.microsoft.com/office/powerpoint/2010/main" val="3762815980"/>
      </p:ext>
    </p:extLst>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893763" y="2597150"/>
            <a:ext cx="11217275" cy="61880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0CD69205-C6A3-4A40-A95E-3B13FE05E271}" type="slidenum">
              <a:rPr lang="en-US" altLang="en-US"/>
              <a:pPr/>
              <a:t>‹#›</a:t>
            </a:fld>
            <a:endParaRPr lang="en-US" altLang="en-US"/>
          </a:p>
        </p:txBody>
      </p:sp>
    </p:spTree>
    <p:extLst>
      <p:ext uri="{BB962C8B-B14F-4D97-AF65-F5344CB8AC3E}">
        <p14:creationId xmlns:p14="http://schemas.microsoft.com/office/powerpoint/2010/main" val="1581817826"/>
      </p:ext>
    </p:extLst>
  </p:cSld>
  <p:clrMapOvr>
    <a:masterClrMapping/>
  </p:clrMapOvr>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87413" y="2432050"/>
            <a:ext cx="11217275" cy="4056063"/>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87413" y="6527800"/>
            <a:ext cx="11217275" cy="2133600"/>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Slide Number Placeholder 3"/>
          <p:cNvSpPr>
            <a:spLocks noGrp="1"/>
          </p:cNvSpPr>
          <p:nvPr>
            <p:ph type="sldNum" sz="quarter" idx="10"/>
          </p:nvPr>
        </p:nvSpPr>
        <p:spPr/>
        <p:txBody>
          <a:bodyPr/>
          <a:lstStyle>
            <a:lvl1pPr>
              <a:defRPr/>
            </a:lvl1pPr>
          </a:lstStyle>
          <a:p>
            <a:fld id="{B12B4A49-A9FC-48AB-A474-613C3F06EF8B}" type="slidenum">
              <a:rPr lang="en-US" altLang="en-US"/>
              <a:pPr/>
              <a:t>‹#›</a:t>
            </a:fld>
            <a:endParaRPr lang="en-US" altLang="en-US"/>
          </a:p>
        </p:txBody>
      </p:sp>
    </p:spTree>
    <p:extLst>
      <p:ext uri="{BB962C8B-B14F-4D97-AF65-F5344CB8AC3E}">
        <p14:creationId xmlns:p14="http://schemas.microsoft.com/office/powerpoint/2010/main" val="1747366546"/>
      </p:ext>
    </p:extLst>
  </p:cSld>
  <p:clrMapOvr>
    <a:masterClrMapping/>
  </p:clrMapOvr>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93763" y="2597150"/>
            <a:ext cx="5532437" cy="61880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2597150"/>
            <a:ext cx="5532438" cy="61880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Slide Number Placeholder 4"/>
          <p:cNvSpPr>
            <a:spLocks noGrp="1"/>
          </p:cNvSpPr>
          <p:nvPr>
            <p:ph type="sldNum" sz="quarter" idx="10"/>
          </p:nvPr>
        </p:nvSpPr>
        <p:spPr/>
        <p:txBody>
          <a:bodyPr/>
          <a:lstStyle>
            <a:lvl1pPr>
              <a:defRPr/>
            </a:lvl1pPr>
          </a:lstStyle>
          <a:p>
            <a:fld id="{6749912C-3192-4995-B152-E2E4E6DA2F87}" type="slidenum">
              <a:rPr lang="en-US" altLang="en-US"/>
              <a:pPr/>
              <a:t>‹#›</a:t>
            </a:fld>
            <a:endParaRPr lang="en-US" altLang="en-US"/>
          </a:p>
        </p:txBody>
      </p:sp>
    </p:spTree>
    <p:extLst>
      <p:ext uri="{BB962C8B-B14F-4D97-AF65-F5344CB8AC3E}">
        <p14:creationId xmlns:p14="http://schemas.microsoft.com/office/powerpoint/2010/main" val="1630590852"/>
      </p:ext>
    </p:extLst>
  </p:cSld>
  <p:clrMapOvr>
    <a:masterClrMapping/>
  </p:clrMapOvr>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95350" y="519113"/>
            <a:ext cx="11217275" cy="1885950"/>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95350" y="2390775"/>
            <a:ext cx="5502275" cy="1171575"/>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95350" y="3562350"/>
            <a:ext cx="5502275" cy="5240338"/>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583363" y="2390775"/>
            <a:ext cx="5529262" cy="1171575"/>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583363" y="3562350"/>
            <a:ext cx="5529262" cy="5240338"/>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0"/>
          </p:nvPr>
        </p:nvSpPr>
        <p:spPr/>
        <p:txBody>
          <a:bodyPr/>
          <a:lstStyle>
            <a:lvl1pPr>
              <a:defRPr/>
            </a:lvl1pPr>
          </a:lstStyle>
          <a:p>
            <a:fld id="{54F918BF-80A4-40E0-ADED-75E281E5DD0A}" type="slidenum">
              <a:rPr lang="en-US" altLang="en-US"/>
              <a:pPr/>
              <a:t>‹#›</a:t>
            </a:fld>
            <a:endParaRPr lang="en-US" altLang="en-US"/>
          </a:p>
        </p:txBody>
      </p:sp>
    </p:spTree>
    <p:extLst>
      <p:ext uri="{BB962C8B-B14F-4D97-AF65-F5344CB8AC3E}">
        <p14:creationId xmlns:p14="http://schemas.microsoft.com/office/powerpoint/2010/main" val="555134784"/>
      </p:ext>
    </p:extLst>
  </p:cSld>
  <p:clrMapOvr>
    <a:masterClrMapping/>
  </p:clrMapOvr>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Slide Number Placeholder 2"/>
          <p:cNvSpPr>
            <a:spLocks noGrp="1"/>
          </p:cNvSpPr>
          <p:nvPr>
            <p:ph type="sldNum" sz="quarter" idx="10"/>
          </p:nvPr>
        </p:nvSpPr>
        <p:spPr/>
        <p:txBody>
          <a:bodyPr/>
          <a:lstStyle>
            <a:lvl1pPr>
              <a:defRPr/>
            </a:lvl1pPr>
          </a:lstStyle>
          <a:p>
            <a:fld id="{039A324F-6DB8-45E7-8F33-3010B2B78C7D}" type="slidenum">
              <a:rPr lang="en-US" altLang="en-US"/>
              <a:pPr/>
              <a:t>‹#›</a:t>
            </a:fld>
            <a:endParaRPr lang="en-US" altLang="en-US"/>
          </a:p>
        </p:txBody>
      </p:sp>
    </p:spTree>
    <p:extLst>
      <p:ext uri="{BB962C8B-B14F-4D97-AF65-F5344CB8AC3E}">
        <p14:creationId xmlns:p14="http://schemas.microsoft.com/office/powerpoint/2010/main" val="3203643487"/>
      </p:ext>
    </p:extLst>
  </p:cSld>
  <p:clrMapOvr>
    <a:masterClrMapping/>
  </p:clrMapOv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lvl1pPr>
              <a:defRPr/>
            </a:lvl1pPr>
          </a:lstStyle>
          <a:p>
            <a:fld id="{13A982F0-11D5-4FAC-AF2E-17E891242963}" type="slidenum">
              <a:rPr lang="en-US" altLang="en-US"/>
              <a:pPr/>
              <a:t>‹#›</a:t>
            </a:fld>
            <a:endParaRPr lang="en-US" altLang="en-US"/>
          </a:p>
        </p:txBody>
      </p:sp>
    </p:spTree>
    <p:extLst>
      <p:ext uri="{BB962C8B-B14F-4D97-AF65-F5344CB8AC3E}">
        <p14:creationId xmlns:p14="http://schemas.microsoft.com/office/powerpoint/2010/main" val="4204428174"/>
      </p:ext>
    </p:extLst>
  </p:cSld>
  <p:clrMapOvr>
    <a:masterClrMapping/>
  </p:clrMapOvr>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95350" y="650875"/>
            <a:ext cx="4194175" cy="2274888"/>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529263" y="1404938"/>
            <a:ext cx="6583362" cy="69310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95350" y="2925763"/>
            <a:ext cx="4194175" cy="5421312"/>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a:lvl1pPr>
          </a:lstStyle>
          <a:p>
            <a:fld id="{349A416A-C80F-4746-89E9-5DCD3473C153}" type="slidenum">
              <a:rPr lang="en-US" altLang="en-US"/>
              <a:pPr/>
              <a:t>‹#›</a:t>
            </a:fld>
            <a:endParaRPr lang="en-US" altLang="en-US"/>
          </a:p>
        </p:txBody>
      </p:sp>
    </p:spTree>
    <p:extLst>
      <p:ext uri="{BB962C8B-B14F-4D97-AF65-F5344CB8AC3E}">
        <p14:creationId xmlns:p14="http://schemas.microsoft.com/office/powerpoint/2010/main" val="2155661404"/>
      </p:ext>
    </p:extLst>
  </p:cSld>
  <p:clrMapOvr>
    <a:masterClrMapping/>
  </p:clrMapOvr>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95350" y="650875"/>
            <a:ext cx="4194175" cy="2274888"/>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529263" y="1404938"/>
            <a:ext cx="6583362" cy="69310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95350" y="2925763"/>
            <a:ext cx="4194175" cy="5421312"/>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a:lvl1pPr>
          </a:lstStyle>
          <a:p>
            <a:fld id="{05BDB7B3-62A2-4BC4-87CD-22C956D31056}" type="slidenum">
              <a:rPr lang="en-US" altLang="en-US"/>
              <a:pPr/>
              <a:t>‹#›</a:t>
            </a:fld>
            <a:endParaRPr lang="en-US" altLang="en-US"/>
          </a:p>
        </p:txBody>
      </p:sp>
    </p:spTree>
    <p:extLst>
      <p:ext uri="{BB962C8B-B14F-4D97-AF65-F5344CB8AC3E}">
        <p14:creationId xmlns:p14="http://schemas.microsoft.com/office/powerpoint/2010/main" val="1637565552"/>
      </p:ext>
    </p:extLst>
  </p:cSld>
  <p:clrMapOvr>
    <a:masterClrMapping/>
  </p:clrMapOvr>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893763" y="2597150"/>
            <a:ext cx="11217275" cy="618807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882A0D71-57CB-4D10-AE1F-04E70F8D5EF7}" type="slidenum">
              <a:rPr lang="en-US" altLang="en-US"/>
              <a:pPr/>
              <a:t>‹#›</a:t>
            </a:fld>
            <a:endParaRPr lang="en-US" altLang="en-US"/>
          </a:p>
        </p:txBody>
      </p:sp>
    </p:spTree>
    <p:extLst>
      <p:ext uri="{BB962C8B-B14F-4D97-AF65-F5344CB8AC3E}">
        <p14:creationId xmlns:p14="http://schemas.microsoft.com/office/powerpoint/2010/main" val="2615998707"/>
      </p:ext>
    </p:extLst>
  </p:cSld>
  <p:clrMapOvr>
    <a:masterClrMapping/>
  </p:clrMapOvr>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307513" y="2597150"/>
            <a:ext cx="2803525" cy="618807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93763" y="2597150"/>
            <a:ext cx="8261350" cy="618807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A98D87E7-D9F2-4207-A8FA-948A3D6B71BB}" type="slidenum">
              <a:rPr lang="en-US" altLang="en-US"/>
              <a:pPr/>
              <a:t>‹#›</a:t>
            </a:fld>
            <a:endParaRPr lang="en-US" altLang="en-US"/>
          </a:p>
        </p:txBody>
      </p:sp>
    </p:spTree>
    <p:extLst>
      <p:ext uri="{BB962C8B-B14F-4D97-AF65-F5344CB8AC3E}">
        <p14:creationId xmlns:p14="http://schemas.microsoft.com/office/powerpoint/2010/main" val="3537320646"/>
      </p:ext>
    </p:extLst>
  </p:cSld>
  <p:clrMapOvr>
    <a:masterClrMapping/>
  </p:clrMapOvr>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25600" y="1597025"/>
            <a:ext cx="9753600" cy="3395663"/>
          </a:xfrm>
          <a:prstGeom prst="rect">
            <a:avLst/>
          </a:prstGeo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625600" y="5122863"/>
            <a:ext cx="9753600" cy="23542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Slide Number Placeholder 3"/>
          <p:cNvSpPr>
            <a:spLocks noGrp="1"/>
          </p:cNvSpPr>
          <p:nvPr>
            <p:ph type="sldNum" sz="quarter" idx="10"/>
          </p:nvPr>
        </p:nvSpPr>
        <p:spPr/>
        <p:txBody>
          <a:bodyPr/>
          <a:lstStyle>
            <a:lvl1pPr>
              <a:defRPr/>
            </a:lvl1pPr>
          </a:lstStyle>
          <a:p>
            <a:fld id="{6DE95625-0D79-4672-BDFD-F6AC17D6657D}" type="slidenum">
              <a:rPr lang="en-US" altLang="en-US"/>
              <a:pPr/>
              <a:t>‹#›</a:t>
            </a:fld>
            <a:endParaRPr lang="en-US" altLang="en-US"/>
          </a:p>
        </p:txBody>
      </p:sp>
    </p:spTree>
    <p:extLst>
      <p:ext uri="{BB962C8B-B14F-4D97-AF65-F5344CB8AC3E}">
        <p14:creationId xmlns:p14="http://schemas.microsoft.com/office/powerpoint/2010/main" val="448164309"/>
      </p:ext>
    </p:extLst>
  </p:cSld>
  <p:clrMapOvr>
    <a:masterClrMapping/>
  </p:clrMapOvr>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93763" y="519113"/>
            <a:ext cx="11217275" cy="188595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0AA89242-1CA1-4566-ADCF-0B5AE94A019A}" type="slidenum">
              <a:rPr lang="en-US" altLang="en-US"/>
              <a:pPr/>
              <a:t>‹#›</a:t>
            </a:fld>
            <a:endParaRPr lang="en-US" altLang="en-US"/>
          </a:p>
        </p:txBody>
      </p:sp>
    </p:spTree>
    <p:extLst>
      <p:ext uri="{BB962C8B-B14F-4D97-AF65-F5344CB8AC3E}">
        <p14:creationId xmlns:p14="http://schemas.microsoft.com/office/powerpoint/2010/main" val="2474056342"/>
      </p:ext>
    </p:extLst>
  </p:cSld>
  <p:clrMapOvr>
    <a:masterClrMapping/>
  </p:clrMapOvr>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87413" y="2432050"/>
            <a:ext cx="11217275" cy="4056063"/>
          </a:xfrm>
          <a:prstGeom prst="rect">
            <a:avLst/>
          </a:prstGeo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87413" y="6527800"/>
            <a:ext cx="11217275" cy="2133600"/>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Slide Number Placeholder 3"/>
          <p:cNvSpPr>
            <a:spLocks noGrp="1"/>
          </p:cNvSpPr>
          <p:nvPr>
            <p:ph type="sldNum" sz="quarter" idx="10"/>
          </p:nvPr>
        </p:nvSpPr>
        <p:spPr/>
        <p:txBody>
          <a:bodyPr/>
          <a:lstStyle>
            <a:lvl1pPr>
              <a:defRPr/>
            </a:lvl1pPr>
          </a:lstStyle>
          <a:p>
            <a:fld id="{FF271578-E17E-4CC7-A5E8-E07FF123541A}" type="slidenum">
              <a:rPr lang="en-US" altLang="en-US"/>
              <a:pPr/>
              <a:t>‹#›</a:t>
            </a:fld>
            <a:endParaRPr lang="en-US" altLang="en-US"/>
          </a:p>
        </p:txBody>
      </p:sp>
    </p:spTree>
    <p:extLst>
      <p:ext uri="{BB962C8B-B14F-4D97-AF65-F5344CB8AC3E}">
        <p14:creationId xmlns:p14="http://schemas.microsoft.com/office/powerpoint/2010/main" val="72099887"/>
      </p:ext>
    </p:extLst>
  </p:cSld>
  <p:clrMapOvr>
    <a:masterClrMapping/>
  </p:clrMapOvr>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93763" y="519113"/>
            <a:ext cx="11217275" cy="188595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1270000" y="1270000"/>
            <a:ext cx="5156200" cy="7213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1270000"/>
            <a:ext cx="5156200" cy="7213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Slide Number Placeholder 4"/>
          <p:cNvSpPr>
            <a:spLocks noGrp="1"/>
          </p:cNvSpPr>
          <p:nvPr>
            <p:ph type="sldNum" sz="quarter" idx="10"/>
          </p:nvPr>
        </p:nvSpPr>
        <p:spPr/>
        <p:txBody>
          <a:bodyPr/>
          <a:lstStyle>
            <a:lvl1pPr>
              <a:defRPr/>
            </a:lvl1pPr>
          </a:lstStyle>
          <a:p>
            <a:fld id="{BD8E8F59-3C69-4705-8D52-50BACBC7F63E}" type="slidenum">
              <a:rPr lang="en-US" altLang="en-US"/>
              <a:pPr/>
              <a:t>‹#›</a:t>
            </a:fld>
            <a:endParaRPr lang="en-US" altLang="en-US"/>
          </a:p>
        </p:txBody>
      </p:sp>
    </p:spTree>
    <p:extLst>
      <p:ext uri="{BB962C8B-B14F-4D97-AF65-F5344CB8AC3E}">
        <p14:creationId xmlns:p14="http://schemas.microsoft.com/office/powerpoint/2010/main" val="1870997834"/>
      </p:ext>
    </p:extLst>
  </p:cSld>
  <p:clrMapOvr>
    <a:masterClrMapping/>
  </p:clrMapOvr>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95350" y="519113"/>
            <a:ext cx="11217275" cy="1885950"/>
          </a:xfrm>
          <a:prstGeom prst="rect">
            <a:avLst/>
          </a:prstGeom>
        </p:spPr>
        <p:txBody>
          <a:bodyPr/>
          <a:lstStyle/>
          <a:p>
            <a:r>
              <a:rPr lang="en-US" smtClean="0"/>
              <a:t>Click to edit Master title style</a:t>
            </a:r>
            <a:endParaRPr lang="en-US"/>
          </a:p>
        </p:txBody>
      </p:sp>
      <p:sp>
        <p:nvSpPr>
          <p:cNvPr id="3" name="Text Placeholder 2"/>
          <p:cNvSpPr>
            <a:spLocks noGrp="1"/>
          </p:cNvSpPr>
          <p:nvPr>
            <p:ph type="body" idx="1"/>
          </p:nvPr>
        </p:nvSpPr>
        <p:spPr>
          <a:xfrm>
            <a:off x="895350" y="2390775"/>
            <a:ext cx="5502275" cy="11715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95350" y="3562350"/>
            <a:ext cx="5502275" cy="5240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583363" y="2390775"/>
            <a:ext cx="5529262" cy="11715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583363" y="3562350"/>
            <a:ext cx="5529262" cy="5240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0"/>
          </p:nvPr>
        </p:nvSpPr>
        <p:spPr/>
        <p:txBody>
          <a:bodyPr/>
          <a:lstStyle>
            <a:lvl1pPr>
              <a:defRPr/>
            </a:lvl1pPr>
          </a:lstStyle>
          <a:p>
            <a:fld id="{F743103E-EC89-4EF2-B0B5-3D22378C4D8C}" type="slidenum">
              <a:rPr lang="en-US" altLang="en-US"/>
              <a:pPr/>
              <a:t>‹#›</a:t>
            </a:fld>
            <a:endParaRPr lang="en-US" altLang="en-US"/>
          </a:p>
        </p:txBody>
      </p:sp>
    </p:spTree>
    <p:extLst>
      <p:ext uri="{BB962C8B-B14F-4D97-AF65-F5344CB8AC3E}">
        <p14:creationId xmlns:p14="http://schemas.microsoft.com/office/powerpoint/2010/main" val="1147806312"/>
      </p:ext>
    </p:extLst>
  </p:cSld>
  <p:clrMapOvr>
    <a:masterClrMapping/>
  </p:clrMapOvr>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93763" y="519113"/>
            <a:ext cx="11217275" cy="1885950"/>
          </a:xfrm>
          <a:prstGeom prst="rect">
            <a:avLst/>
          </a:prstGeom>
        </p:spPr>
        <p:txBody>
          <a:bodyPr/>
          <a:lstStyle/>
          <a:p>
            <a:r>
              <a:rPr lang="en-US" smtClean="0"/>
              <a:t>Click to edit Master title style</a:t>
            </a:r>
            <a:endParaRPr lang="en-US"/>
          </a:p>
        </p:txBody>
      </p:sp>
      <p:sp>
        <p:nvSpPr>
          <p:cNvPr id="3" name="Slide Number Placeholder 2"/>
          <p:cNvSpPr>
            <a:spLocks noGrp="1"/>
          </p:cNvSpPr>
          <p:nvPr>
            <p:ph type="sldNum" sz="quarter" idx="10"/>
          </p:nvPr>
        </p:nvSpPr>
        <p:spPr/>
        <p:txBody>
          <a:bodyPr/>
          <a:lstStyle>
            <a:lvl1pPr>
              <a:defRPr/>
            </a:lvl1pPr>
          </a:lstStyle>
          <a:p>
            <a:fld id="{6A1ADAED-0139-4A7D-A234-9BEE1D68659D}" type="slidenum">
              <a:rPr lang="en-US" altLang="en-US"/>
              <a:pPr/>
              <a:t>‹#›</a:t>
            </a:fld>
            <a:endParaRPr lang="en-US" altLang="en-US"/>
          </a:p>
        </p:txBody>
      </p:sp>
    </p:spTree>
    <p:extLst>
      <p:ext uri="{BB962C8B-B14F-4D97-AF65-F5344CB8AC3E}">
        <p14:creationId xmlns:p14="http://schemas.microsoft.com/office/powerpoint/2010/main" val="4010772339"/>
      </p:ext>
    </p:extLst>
  </p:cSld>
  <p:clrMapOvr>
    <a:masterClrMapping/>
  </p:clrMapOvr>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lvl1pPr>
              <a:defRPr/>
            </a:lvl1pPr>
          </a:lstStyle>
          <a:p>
            <a:fld id="{94F732D9-8574-42CE-AE6D-0AFBDE61D99A}" type="slidenum">
              <a:rPr lang="en-US" altLang="en-US"/>
              <a:pPr/>
              <a:t>‹#›</a:t>
            </a:fld>
            <a:endParaRPr lang="en-US" altLang="en-US"/>
          </a:p>
        </p:txBody>
      </p:sp>
    </p:spTree>
    <p:extLst>
      <p:ext uri="{BB962C8B-B14F-4D97-AF65-F5344CB8AC3E}">
        <p14:creationId xmlns:p14="http://schemas.microsoft.com/office/powerpoint/2010/main" val="3646168799"/>
      </p:ext>
    </p:extLst>
  </p:cSld>
  <p:clrMapOvr>
    <a:masterClrMapping/>
  </p:clrMapOvr>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95350" y="650875"/>
            <a:ext cx="4194175" cy="2274888"/>
          </a:xfrm>
          <a:prstGeom prst="rect">
            <a:avLst/>
          </a:prstGeo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529263" y="1404938"/>
            <a:ext cx="6583362" cy="69310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95350" y="2925763"/>
            <a:ext cx="4194175" cy="542131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a:lvl1pPr>
          </a:lstStyle>
          <a:p>
            <a:fld id="{3840583F-CB0C-4DF8-82EE-6AF1CF3B1319}" type="slidenum">
              <a:rPr lang="en-US" altLang="en-US"/>
              <a:pPr/>
              <a:t>‹#›</a:t>
            </a:fld>
            <a:endParaRPr lang="en-US" altLang="en-US"/>
          </a:p>
        </p:txBody>
      </p:sp>
    </p:spTree>
    <p:extLst>
      <p:ext uri="{BB962C8B-B14F-4D97-AF65-F5344CB8AC3E}">
        <p14:creationId xmlns:p14="http://schemas.microsoft.com/office/powerpoint/2010/main" val="350245488"/>
      </p:ext>
    </p:extLst>
  </p:cSld>
  <p:clrMapOvr>
    <a:masterClrMapping/>
  </p:clrMapOvr>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95350" y="650875"/>
            <a:ext cx="4194175" cy="2274888"/>
          </a:xfrm>
          <a:prstGeom prst="rect">
            <a:avLst/>
          </a:prstGeo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529263" y="1404938"/>
            <a:ext cx="6583362" cy="69310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95350" y="2925763"/>
            <a:ext cx="4194175" cy="542131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a:lvl1pPr>
          </a:lstStyle>
          <a:p>
            <a:fld id="{3A810427-35CB-4BD4-987D-6CE3E706D666}" type="slidenum">
              <a:rPr lang="en-US" altLang="en-US"/>
              <a:pPr/>
              <a:t>‹#›</a:t>
            </a:fld>
            <a:endParaRPr lang="en-US" altLang="en-US"/>
          </a:p>
        </p:txBody>
      </p:sp>
    </p:spTree>
    <p:extLst>
      <p:ext uri="{BB962C8B-B14F-4D97-AF65-F5344CB8AC3E}">
        <p14:creationId xmlns:p14="http://schemas.microsoft.com/office/powerpoint/2010/main" val="2685370212"/>
      </p:ext>
    </p:extLst>
  </p:cSld>
  <p:clrMapOvr>
    <a:masterClrMapping/>
  </p:clrMapOvr>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93763" y="519113"/>
            <a:ext cx="11217275" cy="188595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9449F620-BDB3-49CB-AB31-600B6031837C}" type="slidenum">
              <a:rPr lang="en-US" altLang="en-US"/>
              <a:pPr/>
              <a:t>‹#›</a:t>
            </a:fld>
            <a:endParaRPr lang="en-US" altLang="en-US"/>
          </a:p>
        </p:txBody>
      </p:sp>
    </p:spTree>
    <p:extLst>
      <p:ext uri="{BB962C8B-B14F-4D97-AF65-F5344CB8AC3E}">
        <p14:creationId xmlns:p14="http://schemas.microsoft.com/office/powerpoint/2010/main" val="4202032825"/>
      </p:ext>
    </p:extLst>
  </p:cSld>
  <p:clrMapOvr>
    <a:masterClrMapping/>
  </p:clrMapOvr>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307513" y="519113"/>
            <a:ext cx="2803525" cy="7964487"/>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93763" y="519113"/>
            <a:ext cx="8261350" cy="79644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CCDAE261-2420-46EE-A17B-CA5F0A2F8372}" type="slidenum">
              <a:rPr lang="en-US" altLang="en-US"/>
              <a:pPr/>
              <a:t>‹#›</a:t>
            </a:fld>
            <a:endParaRPr lang="en-US" altLang="en-US"/>
          </a:p>
        </p:txBody>
      </p:sp>
    </p:spTree>
    <p:extLst>
      <p:ext uri="{BB962C8B-B14F-4D97-AF65-F5344CB8AC3E}">
        <p14:creationId xmlns:p14="http://schemas.microsoft.com/office/powerpoint/2010/main" val="1614720341"/>
      </p:ext>
    </p:extLst>
  </p:cSld>
  <p:clrMapOvr>
    <a:masterClrMapping/>
  </p:clrMapOvr>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25600" y="1597025"/>
            <a:ext cx="9753600" cy="3395663"/>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625600" y="5122863"/>
            <a:ext cx="9753600" cy="23542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Slide Number Placeholder 3"/>
          <p:cNvSpPr>
            <a:spLocks noGrp="1"/>
          </p:cNvSpPr>
          <p:nvPr>
            <p:ph type="sldNum" sz="quarter" idx="10"/>
          </p:nvPr>
        </p:nvSpPr>
        <p:spPr/>
        <p:txBody>
          <a:bodyPr/>
          <a:lstStyle>
            <a:lvl1pPr>
              <a:defRPr/>
            </a:lvl1pPr>
          </a:lstStyle>
          <a:p>
            <a:fld id="{34AE7572-4C36-4C8A-927D-0798552FD4A1}" type="slidenum">
              <a:rPr lang="en-US" altLang="en-US"/>
              <a:pPr/>
              <a:t>‹#›</a:t>
            </a:fld>
            <a:endParaRPr lang="en-US" altLang="en-US"/>
          </a:p>
        </p:txBody>
      </p:sp>
    </p:spTree>
    <p:extLst>
      <p:ext uri="{BB962C8B-B14F-4D97-AF65-F5344CB8AC3E}">
        <p14:creationId xmlns:p14="http://schemas.microsoft.com/office/powerpoint/2010/main" val="2045355628"/>
      </p:ext>
    </p:extLst>
  </p:cSld>
  <p:clrMapOvr>
    <a:masterClrMapping/>
  </p:clrMapOvr>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893763" y="2597150"/>
            <a:ext cx="11217275" cy="61880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1EE79877-8F11-45F0-B75A-D6875B088010}" type="slidenum">
              <a:rPr lang="en-US" altLang="en-US"/>
              <a:pPr/>
              <a:t>‹#›</a:t>
            </a:fld>
            <a:endParaRPr lang="en-US" altLang="en-US"/>
          </a:p>
        </p:txBody>
      </p:sp>
    </p:spTree>
    <p:extLst>
      <p:ext uri="{BB962C8B-B14F-4D97-AF65-F5344CB8AC3E}">
        <p14:creationId xmlns:p14="http://schemas.microsoft.com/office/powerpoint/2010/main" val="1821068227"/>
      </p:ext>
    </p:extLst>
  </p:cSld>
  <p:clrMapOvr>
    <a:masterClrMapping/>
  </p:clrMapOvr>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87413" y="2432050"/>
            <a:ext cx="11217275" cy="4056063"/>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87413" y="6527800"/>
            <a:ext cx="11217275" cy="2133600"/>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Slide Number Placeholder 3"/>
          <p:cNvSpPr>
            <a:spLocks noGrp="1"/>
          </p:cNvSpPr>
          <p:nvPr>
            <p:ph type="sldNum" sz="quarter" idx="10"/>
          </p:nvPr>
        </p:nvSpPr>
        <p:spPr/>
        <p:txBody>
          <a:bodyPr/>
          <a:lstStyle>
            <a:lvl1pPr>
              <a:defRPr/>
            </a:lvl1pPr>
          </a:lstStyle>
          <a:p>
            <a:fld id="{20552F66-647F-4648-A816-BAD91084FB18}" type="slidenum">
              <a:rPr lang="en-US" altLang="en-US"/>
              <a:pPr/>
              <a:t>‹#›</a:t>
            </a:fld>
            <a:endParaRPr lang="en-US" altLang="en-US"/>
          </a:p>
        </p:txBody>
      </p:sp>
    </p:spTree>
    <p:extLst>
      <p:ext uri="{BB962C8B-B14F-4D97-AF65-F5344CB8AC3E}">
        <p14:creationId xmlns:p14="http://schemas.microsoft.com/office/powerpoint/2010/main" val="1426605407"/>
      </p:ext>
    </p:extLst>
  </p:cSld>
  <p:clrMapOvr>
    <a:masterClrMapping/>
  </p:clrMapOvr>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93763" y="2597150"/>
            <a:ext cx="5532437" cy="61880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2597150"/>
            <a:ext cx="5532438" cy="61880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Slide Number Placeholder 4"/>
          <p:cNvSpPr>
            <a:spLocks noGrp="1"/>
          </p:cNvSpPr>
          <p:nvPr>
            <p:ph type="sldNum" sz="quarter" idx="10"/>
          </p:nvPr>
        </p:nvSpPr>
        <p:spPr/>
        <p:txBody>
          <a:bodyPr/>
          <a:lstStyle>
            <a:lvl1pPr>
              <a:defRPr/>
            </a:lvl1pPr>
          </a:lstStyle>
          <a:p>
            <a:fld id="{D0C7B3F5-A564-4C82-A9C8-93E7E5AC8BAA}" type="slidenum">
              <a:rPr lang="en-US" altLang="en-US"/>
              <a:pPr/>
              <a:t>‹#›</a:t>
            </a:fld>
            <a:endParaRPr lang="en-US" altLang="en-US"/>
          </a:p>
        </p:txBody>
      </p:sp>
    </p:spTree>
    <p:extLst>
      <p:ext uri="{BB962C8B-B14F-4D97-AF65-F5344CB8AC3E}">
        <p14:creationId xmlns:p14="http://schemas.microsoft.com/office/powerpoint/2010/main" val="302966659"/>
      </p:ext>
    </p:extLst>
  </p:cSld>
  <p:clrMapOvr>
    <a:masterClrMapping/>
  </p:clrMapOvr>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95350" y="519113"/>
            <a:ext cx="11217275" cy="1885950"/>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95350" y="2390775"/>
            <a:ext cx="5502275" cy="1171575"/>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95350" y="3562350"/>
            <a:ext cx="5502275" cy="5240338"/>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583363" y="2390775"/>
            <a:ext cx="5529262" cy="1171575"/>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583363" y="3562350"/>
            <a:ext cx="5529262" cy="5240338"/>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0"/>
          </p:nvPr>
        </p:nvSpPr>
        <p:spPr/>
        <p:txBody>
          <a:bodyPr/>
          <a:lstStyle>
            <a:lvl1pPr>
              <a:defRPr/>
            </a:lvl1pPr>
          </a:lstStyle>
          <a:p>
            <a:fld id="{D2DAAFCA-4C3D-4FBD-8417-DAC1467A6504}" type="slidenum">
              <a:rPr lang="en-US" altLang="en-US"/>
              <a:pPr/>
              <a:t>‹#›</a:t>
            </a:fld>
            <a:endParaRPr lang="en-US" altLang="en-US"/>
          </a:p>
        </p:txBody>
      </p:sp>
    </p:spTree>
    <p:extLst>
      <p:ext uri="{BB962C8B-B14F-4D97-AF65-F5344CB8AC3E}">
        <p14:creationId xmlns:p14="http://schemas.microsoft.com/office/powerpoint/2010/main" val="3865978431"/>
      </p:ext>
    </p:extLst>
  </p:cSld>
  <p:clrMapOvr>
    <a:masterClrMapping/>
  </p:clrMapOvr>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Slide Number Placeholder 2"/>
          <p:cNvSpPr>
            <a:spLocks noGrp="1"/>
          </p:cNvSpPr>
          <p:nvPr>
            <p:ph type="sldNum" sz="quarter" idx="10"/>
          </p:nvPr>
        </p:nvSpPr>
        <p:spPr/>
        <p:txBody>
          <a:bodyPr/>
          <a:lstStyle>
            <a:lvl1pPr>
              <a:defRPr/>
            </a:lvl1pPr>
          </a:lstStyle>
          <a:p>
            <a:fld id="{3483B83A-8BA7-4540-A936-C6AA51328A0B}" type="slidenum">
              <a:rPr lang="en-US" altLang="en-US"/>
              <a:pPr/>
              <a:t>‹#›</a:t>
            </a:fld>
            <a:endParaRPr lang="en-US" altLang="en-US"/>
          </a:p>
        </p:txBody>
      </p:sp>
    </p:spTree>
    <p:extLst>
      <p:ext uri="{BB962C8B-B14F-4D97-AF65-F5344CB8AC3E}">
        <p14:creationId xmlns:p14="http://schemas.microsoft.com/office/powerpoint/2010/main" val="1478129970"/>
      </p:ext>
    </p:extLst>
  </p:cSld>
  <p:clrMapOvr>
    <a:masterClrMapping/>
  </p:clrMapOvr>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lvl1pPr>
              <a:defRPr/>
            </a:lvl1pPr>
          </a:lstStyle>
          <a:p>
            <a:fld id="{14AC7CFD-C902-45D0-B44E-ADF9B33CB875}" type="slidenum">
              <a:rPr lang="en-US" altLang="en-US"/>
              <a:pPr/>
              <a:t>‹#›</a:t>
            </a:fld>
            <a:endParaRPr lang="en-US" altLang="en-US"/>
          </a:p>
        </p:txBody>
      </p:sp>
    </p:spTree>
    <p:extLst>
      <p:ext uri="{BB962C8B-B14F-4D97-AF65-F5344CB8AC3E}">
        <p14:creationId xmlns:p14="http://schemas.microsoft.com/office/powerpoint/2010/main" val="4182324421"/>
      </p:ext>
    </p:extLst>
  </p:cSld>
  <p:clrMapOvr>
    <a:masterClrMapping/>
  </p:clrMapOvr>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95350" y="650875"/>
            <a:ext cx="4194175" cy="2274888"/>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529263" y="1404938"/>
            <a:ext cx="6583362" cy="69310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95350" y="2925763"/>
            <a:ext cx="4194175" cy="5421312"/>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a:lvl1pPr>
          </a:lstStyle>
          <a:p>
            <a:fld id="{CE328EC5-EBDA-41CC-9124-B799910F5EBE}" type="slidenum">
              <a:rPr lang="en-US" altLang="en-US"/>
              <a:pPr/>
              <a:t>‹#›</a:t>
            </a:fld>
            <a:endParaRPr lang="en-US" altLang="en-US"/>
          </a:p>
        </p:txBody>
      </p:sp>
    </p:spTree>
    <p:extLst>
      <p:ext uri="{BB962C8B-B14F-4D97-AF65-F5344CB8AC3E}">
        <p14:creationId xmlns:p14="http://schemas.microsoft.com/office/powerpoint/2010/main" val="1900901814"/>
      </p:ext>
    </p:extLst>
  </p:cSld>
  <p:clrMapOvr>
    <a:masterClrMapping/>
  </p:clrMapOvr>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95350" y="650875"/>
            <a:ext cx="4194175" cy="2274888"/>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529263" y="1404938"/>
            <a:ext cx="6583362" cy="69310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95350" y="2925763"/>
            <a:ext cx="4194175" cy="5421312"/>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a:lvl1pPr>
          </a:lstStyle>
          <a:p>
            <a:fld id="{7778DE82-5E5A-426A-BFF4-E9426B6BAD26}" type="slidenum">
              <a:rPr lang="en-US" altLang="en-US"/>
              <a:pPr/>
              <a:t>‹#›</a:t>
            </a:fld>
            <a:endParaRPr lang="en-US" altLang="en-US"/>
          </a:p>
        </p:txBody>
      </p:sp>
    </p:spTree>
    <p:extLst>
      <p:ext uri="{BB962C8B-B14F-4D97-AF65-F5344CB8AC3E}">
        <p14:creationId xmlns:p14="http://schemas.microsoft.com/office/powerpoint/2010/main" val="2420031819"/>
      </p:ext>
    </p:extLst>
  </p:cSld>
  <p:clrMapOvr>
    <a:masterClrMapping/>
  </p:clrMapOvr>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893763" y="2597150"/>
            <a:ext cx="11217275" cy="618807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01A04760-1FDB-4F19-9CC9-FD57424CAFA8}" type="slidenum">
              <a:rPr lang="en-US" altLang="en-US"/>
              <a:pPr/>
              <a:t>‹#›</a:t>
            </a:fld>
            <a:endParaRPr lang="en-US" altLang="en-US"/>
          </a:p>
        </p:txBody>
      </p:sp>
    </p:spTree>
    <p:extLst>
      <p:ext uri="{BB962C8B-B14F-4D97-AF65-F5344CB8AC3E}">
        <p14:creationId xmlns:p14="http://schemas.microsoft.com/office/powerpoint/2010/main" val="1572145475"/>
      </p:ext>
    </p:extLst>
  </p:cSld>
  <p:clrMapOvr>
    <a:masterClrMapping/>
  </p:clrMapOvr>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307513" y="2597150"/>
            <a:ext cx="2803525" cy="647065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93763" y="2597150"/>
            <a:ext cx="8261350" cy="6470650"/>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20702CD2-DFD8-4869-A598-3EEDF6309AD2}" type="slidenum">
              <a:rPr lang="en-US" altLang="en-US"/>
              <a:pPr/>
              <a:t>‹#›</a:t>
            </a:fld>
            <a:endParaRPr lang="en-US" altLang="en-US"/>
          </a:p>
        </p:txBody>
      </p:sp>
    </p:spTree>
    <p:extLst>
      <p:ext uri="{BB962C8B-B14F-4D97-AF65-F5344CB8AC3E}">
        <p14:creationId xmlns:p14="http://schemas.microsoft.com/office/powerpoint/2010/main" val="1113898890"/>
      </p:ext>
    </p:extLst>
  </p:cSld>
  <p:clrMapOvr>
    <a:masterClrMapping/>
  </p:clrMapOvr>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25600" y="1597025"/>
            <a:ext cx="9753600" cy="3395663"/>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625600" y="5122863"/>
            <a:ext cx="9753600" cy="23542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Slide Number Placeholder 3"/>
          <p:cNvSpPr>
            <a:spLocks noGrp="1"/>
          </p:cNvSpPr>
          <p:nvPr>
            <p:ph type="sldNum" sz="quarter" idx="10"/>
          </p:nvPr>
        </p:nvSpPr>
        <p:spPr/>
        <p:txBody>
          <a:bodyPr/>
          <a:lstStyle>
            <a:lvl1pPr>
              <a:defRPr/>
            </a:lvl1pPr>
          </a:lstStyle>
          <a:p>
            <a:fld id="{2841FDCB-B546-4885-99B5-F56E8BF24DE9}" type="slidenum">
              <a:rPr lang="en-US" altLang="en-US"/>
              <a:pPr/>
              <a:t>‹#›</a:t>
            </a:fld>
            <a:endParaRPr lang="en-US" altLang="en-US"/>
          </a:p>
        </p:txBody>
      </p:sp>
    </p:spTree>
    <p:extLst>
      <p:ext uri="{BB962C8B-B14F-4D97-AF65-F5344CB8AC3E}">
        <p14:creationId xmlns:p14="http://schemas.microsoft.com/office/powerpoint/2010/main" val="381525608"/>
      </p:ext>
    </p:extLst>
  </p:cSld>
  <p:clrMapOvr>
    <a:masterClrMapping/>
  </p:clrMapOvr>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893763" y="2597150"/>
            <a:ext cx="11217275" cy="61880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A3D87F3D-952B-43E0-BDC7-5F18AB034701}" type="slidenum">
              <a:rPr lang="en-US" altLang="en-US"/>
              <a:pPr/>
              <a:t>‹#›</a:t>
            </a:fld>
            <a:endParaRPr lang="en-US" altLang="en-US"/>
          </a:p>
        </p:txBody>
      </p:sp>
    </p:spTree>
    <p:extLst>
      <p:ext uri="{BB962C8B-B14F-4D97-AF65-F5344CB8AC3E}">
        <p14:creationId xmlns:p14="http://schemas.microsoft.com/office/powerpoint/2010/main" val="3111209005"/>
      </p:ext>
    </p:extLst>
  </p:cSld>
  <p:clrMapOvr>
    <a:masterClrMapping/>
  </p:clrMapOvr>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87413" y="2432050"/>
            <a:ext cx="11217275" cy="4056063"/>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87413" y="6527800"/>
            <a:ext cx="11217275" cy="2133600"/>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Slide Number Placeholder 3"/>
          <p:cNvSpPr>
            <a:spLocks noGrp="1"/>
          </p:cNvSpPr>
          <p:nvPr>
            <p:ph type="sldNum" sz="quarter" idx="10"/>
          </p:nvPr>
        </p:nvSpPr>
        <p:spPr/>
        <p:txBody>
          <a:bodyPr/>
          <a:lstStyle>
            <a:lvl1pPr>
              <a:defRPr/>
            </a:lvl1pPr>
          </a:lstStyle>
          <a:p>
            <a:fld id="{7D436CB3-DA7D-4F29-9041-18CEA6EFFFBA}" type="slidenum">
              <a:rPr lang="en-US" altLang="en-US"/>
              <a:pPr/>
              <a:t>‹#›</a:t>
            </a:fld>
            <a:endParaRPr lang="en-US" altLang="en-US"/>
          </a:p>
        </p:txBody>
      </p:sp>
    </p:spTree>
    <p:extLst>
      <p:ext uri="{BB962C8B-B14F-4D97-AF65-F5344CB8AC3E}">
        <p14:creationId xmlns:p14="http://schemas.microsoft.com/office/powerpoint/2010/main" val="3472687307"/>
      </p:ext>
    </p:extLst>
  </p:cSld>
  <p:clrMapOvr>
    <a:masterClrMapping/>
  </p:clrMapOvr>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93763" y="2597150"/>
            <a:ext cx="5532437" cy="61880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2597150"/>
            <a:ext cx="5532438" cy="61880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Slide Number Placeholder 4"/>
          <p:cNvSpPr>
            <a:spLocks noGrp="1"/>
          </p:cNvSpPr>
          <p:nvPr>
            <p:ph type="sldNum" sz="quarter" idx="10"/>
          </p:nvPr>
        </p:nvSpPr>
        <p:spPr/>
        <p:txBody>
          <a:bodyPr/>
          <a:lstStyle>
            <a:lvl1pPr>
              <a:defRPr/>
            </a:lvl1pPr>
          </a:lstStyle>
          <a:p>
            <a:fld id="{C4C61D74-7446-4377-B1BC-6D01505ED3A3}" type="slidenum">
              <a:rPr lang="en-US" altLang="en-US"/>
              <a:pPr/>
              <a:t>‹#›</a:t>
            </a:fld>
            <a:endParaRPr lang="en-US" altLang="en-US"/>
          </a:p>
        </p:txBody>
      </p:sp>
    </p:spTree>
    <p:extLst>
      <p:ext uri="{BB962C8B-B14F-4D97-AF65-F5344CB8AC3E}">
        <p14:creationId xmlns:p14="http://schemas.microsoft.com/office/powerpoint/2010/main" val="321019343"/>
      </p:ext>
    </p:extLst>
  </p:cSld>
  <p:clrMapOvr>
    <a:masterClrMapping/>
  </p:clrMapOvr>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95350" y="519113"/>
            <a:ext cx="11217275" cy="1885950"/>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95350" y="2390775"/>
            <a:ext cx="5502275" cy="1171575"/>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95350" y="3562350"/>
            <a:ext cx="5502275" cy="5240338"/>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583363" y="2390775"/>
            <a:ext cx="5529262" cy="1171575"/>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583363" y="3562350"/>
            <a:ext cx="5529262" cy="5240338"/>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0"/>
          </p:nvPr>
        </p:nvSpPr>
        <p:spPr/>
        <p:txBody>
          <a:bodyPr/>
          <a:lstStyle>
            <a:lvl1pPr>
              <a:defRPr/>
            </a:lvl1pPr>
          </a:lstStyle>
          <a:p>
            <a:fld id="{9C9A86BE-C70B-4F73-8F0F-D449D5296A97}" type="slidenum">
              <a:rPr lang="en-US" altLang="en-US"/>
              <a:pPr/>
              <a:t>‹#›</a:t>
            </a:fld>
            <a:endParaRPr lang="en-US" altLang="en-US"/>
          </a:p>
        </p:txBody>
      </p:sp>
    </p:spTree>
    <p:extLst>
      <p:ext uri="{BB962C8B-B14F-4D97-AF65-F5344CB8AC3E}">
        <p14:creationId xmlns:p14="http://schemas.microsoft.com/office/powerpoint/2010/main" val="1778974716"/>
      </p:ext>
    </p:extLst>
  </p:cSld>
  <p:clrMapOvr>
    <a:masterClrMapping/>
  </p:clrMapOvr>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Slide Number Placeholder 2"/>
          <p:cNvSpPr>
            <a:spLocks noGrp="1"/>
          </p:cNvSpPr>
          <p:nvPr>
            <p:ph type="sldNum" sz="quarter" idx="10"/>
          </p:nvPr>
        </p:nvSpPr>
        <p:spPr/>
        <p:txBody>
          <a:bodyPr/>
          <a:lstStyle>
            <a:lvl1pPr>
              <a:defRPr/>
            </a:lvl1pPr>
          </a:lstStyle>
          <a:p>
            <a:fld id="{53DCA553-6D4A-47BE-B5A1-83FC15852FB4}" type="slidenum">
              <a:rPr lang="en-US" altLang="en-US"/>
              <a:pPr/>
              <a:t>‹#›</a:t>
            </a:fld>
            <a:endParaRPr lang="en-US" altLang="en-US"/>
          </a:p>
        </p:txBody>
      </p:sp>
    </p:spTree>
    <p:extLst>
      <p:ext uri="{BB962C8B-B14F-4D97-AF65-F5344CB8AC3E}">
        <p14:creationId xmlns:p14="http://schemas.microsoft.com/office/powerpoint/2010/main" val="2592559421"/>
      </p:ext>
    </p:extLst>
  </p:cSld>
  <p:clrMapOvr>
    <a:masterClrMapping/>
  </p:clrMapOvr>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lvl1pPr>
              <a:defRPr/>
            </a:lvl1pPr>
          </a:lstStyle>
          <a:p>
            <a:fld id="{852B2E54-4A40-4E44-9DFD-4DDB0D10C26B}" type="slidenum">
              <a:rPr lang="en-US" altLang="en-US"/>
              <a:pPr/>
              <a:t>‹#›</a:t>
            </a:fld>
            <a:endParaRPr lang="en-US" altLang="en-US"/>
          </a:p>
        </p:txBody>
      </p:sp>
    </p:spTree>
    <p:extLst>
      <p:ext uri="{BB962C8B-B14F-4D97-AF65-F5344CB8AC3E}">
        <p14:creationId xmlns:p14="http://schemas.microsoft.com/office/powerpoint/2010/main" val="1597599178"/>
      </p:ext>
    </p:extLst>
  </p:cSld>
  <p:clrMapOvr>
    <a:masterClrMapping/>
  </p:clrMapOvr>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95350" y="650875"/>
            <a:ext cx="4194175" cy="2274888"/>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529263" y="1404938"/>
            <a:ext cx="6583362" cy="69310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95350" y="2925763"/>
            <a:ext cx="4194175" cy="5421312"/>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a:lvl1pPr>
          </a:lstStyle>
          <a:p>
            <a:fld id="{0D92FE89-546C-4DD0-BB22-0D84F6CE5F7B}" type="slidenum">
              <a:rPr lang="en-US" altLang="en-US"/>
              <a:pPr/>
              <a:t>‹#›</a:t>
            </a:fld>
            <a:endParaRPr lang="en-US" altLang="en-US"/>
          </a:p>
        </p:txBody>
      </p:sp>
    </p:spTree>
    <p:extLst>
      <p:ext uri="{BB962C8B-B14F-4D97-AF65-F5344CB8AC3E}">
        <p14:creationId xmlns:p14="http://schemas.microsoft.com/office/powerpoint/2010/main" val="2788106315"/>
      </p:ext>
    </p:extLst>
  </p:cSld>
  <p:clrMapOvr>
    <a:masterClrMapping/>
  </p:clrMapOvr>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95350" y="650875"/>
            <a:ext cx="4194175" cy="2274888"/>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529263" y="1404938"/>
            <a:ext cx="6583362" cy="69310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95350" y="2925763"/>
            <a:ext cx="4194175" cy="5421312"/>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a:lvl1pPr>
          </a:lstStyle>
          <a:p>
            <a:fld id="{C02BF66B-7AB9-4B72-AFA7-12A8BDC01B7B}" type="slidenum">
              <a:rPr lang="en-US" altLang="en-US"/>
              <a:pPr/>
              <a:t>‹#›</a:t>
            </a:fld>
            <a:endParaRPr lang="en-US" altLang="en-US"/>
          </a:p>
        </p:txBody>
      </p:sp>
    </p:spTree>
    <p:extLst>
      <p:ext uri="{BB962C8B-B14F-4D97-AF65-F5344CB8AC3E}">
        <p14:creationId xmlns:p14="http://schemas.microsoft.com/office/powerpoint/2010/main" val="2370054915"/>
      </p:ext>
    </p:extLst>
  </p:cSld>
  <p:clrMapOvr>
    <a:masterClrMapping/>
  </p:clrMapOvr>
  <p:transition/>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893763" y="2597150"/>
            <a:ext cx="11217275" cy="618807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709F1ECC-A67D-4ADD-B224-64098A3F9CC2}" type="slidenum">
              <a:rPr lang="en-US" altLang="en-US"/>
              <a:pPr/>
              <a:t>‹#›</a:t>
            </a:fld>
            <a:endParaRPr lang="en-US" altLang="en-US"/>
          </a:p>
        </p:txBody>
      </p:sp>
    </p:spTree>
    <p:extLst>
      <p:ext uri="{BB962C8B-B14F-4D97-AF65-F5344CB8AC3E}">
        <p14:creationId xmlns:p14="http://schemas.microsoft.com/office/powerpoint/2010/main" val="3945747879"/>
      </p:ext>
    </p:extLst>
  </p:cSld>
  <p:clrMapOvr>
    <a:masterClrMapping/>
  </p:clrMapOvr>
  <p:transition/>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307513" y="2597150"/>
            <a:ext cx="2803525" cy="647065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93763" y="2597150"/>
            <a:ext cx="8261350" cy="6470650"/>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57FB6C5D-0AE8-4FB7-A9B2-67B4D473D757}" type="slidenum">
              <a:rPr lang="en-US" altLang="en-US"/>
              <a:pPr/>
              <a:t>‹#›</a:t>
            </a:fld>
            <a:endParaRPr lang="en-US" altLang="en-US"/>
          </a:p>
        </p:txBody>
      </p:sp>
    </p:spTree>
    <p:extLst>
      <p:ext uri="{BB962C8B-B14F-4D97-AF65-F5344CB8AC3E}">
        <p14:creationId xmlns:p14="http://schemas.microsoft.com/office/powerpoint/2010/main" val="1885139637"/>
      </p:ext>
    </p:extLst>
  </p:cSld>
  <p:clrMapOvr>
    <a:masterClrMapping/>
  </p:clrMapOvr>
  <p:transition/>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25600" y="1597025"/>
            <a:ext cx="9753600" cy="3395663"/>
          </a:xfrm>
        </p:spPr>
        <p:txBody>
          <a:bodyPr/>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625600" y="5122863"/>
            <a:ext cx="9753600" cy="23542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Slide Number Placeholder 3"/>
          <p:cNvSpPr>
            <a:spLocks noGrp="1"/>
          </p:cNvSpPr>
          <p:nvPr>
            <p:ph type="sldNum" sz="quarter" idx="10"/>
          </p:nvPr>
        </p:nvSpPr>
        <p:spPr/>
        <p:txBody>
          <a:bodyPr/>
          <a:lstStyle>
            <a:lvl1pPr>
              <a:defRPr/>
            </a:lvl1pPr>
          </a:lstStyle>
          <a:p>
            <a:fld id="{A78C809D-8D43-45BC-B633-47A726EA6C3D}" type="slidenum">
              <a:rPr lang="en-US" altLang="en-US"/>
              <a:pPr/>
              <a:t>‹#›</a:t>
            </a:fld>
            <a:endParaRPr lang="en-US" altLang="en-US"/>
          </a:p>
        </p:txBody>
      </p:sp>
    </p:spTree>
    <p:extLst>
      <p:ext uri="{BB962C8B-B14F-4D97-AF65-F5344CB8AC3E}">
        <p14:creationId xmlns:p14="http://schemas.microsoft.com/office/powerpoint/2010/main" val="629706834"/>
      </p:ext>
    </p:extLst>
  </p:cSld>
  <p:clrMapOvr>
    <a:masterClrMapping/>
  </p:clrMapOvr>
  <p:transition/>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655A0E0D-C3E4-4FB4-972E-CEBF0DFDF0FC}" type="slidenum">
              <a:rPr lang="en-US" altLang="en-US"/>
              <a:pPr/>
              <a:t>‹#›</a:t>
            </a:fld>
            <a:endParaRPr lang="en-US" altLang="en-US"/>
          </a:p>
        </p:txBody>
      </p:sp>
    </p:spTree>
    <p:extLst>
      <p:ext uri="{BB962C8B-B14F-4D97-AF65-F5344CB8AC3E}">
        <p14:creationId xmlns:p14="http://schemas.microsoft.com/office/powerpoint/2010/main" val="2343597857"/>
      </p:ext>
    </p:extLst>
  </p:cSld>
  <p:clrMapOvr>
    <a:masterClrMapping/>
  </p:clrMapOvr>
  <p:transition/>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87413" y="2432050"/>
            <a:ext cx="11217275" cy="4056063"/>
          </a:xfrm>
        </p:spPr>
        <p:txBody>
          <a:bodyPr/>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87413" y="6527800"/>
            <a:ext cx="11217275" cy="2133600"/>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Slide Number Placeholder 3"/>
          <p:cNvSpPr>
            <a:spLocks noGrp="1"/>
          </p:cNvSpPr>
          <p:nvPr>
            <p:ph type="sldNum" sz="quarter" idx="10"/>
          </p:nvPr>
        </p:nvSpPr>
        <p:spPr/>
        <p:txBody>
          <a:bodyPr/>
          <a:lstStyle>
            <a:lvl1pPr>
              <a:defRPr/>
            </a:lvl1pPr>
          </a:lstStyle>
          <a:p>
            <a:fld id="{E3EB09E8-0515-4069-BF55-EAA812016761}" type="slidenum">
              <a:rPr lang="en-US" altLang="en-US"/>
              <a:pPr/>
              <a:t>‹#›</a:t>
            </a:fld>
            <a:endParaRPr lang="en-US" altLang="en-US"/>
          </a:p>
        </p:txBody>
      </p:sp>
    </p:spTree>
    <p:extLst>
      <p:ext uri="{BB962C8B-B14F-4D97-AF65-F5344CB8AC3E}">
        <p14:creationId xmlns:p14="http://schemas.microsoft.com/office/powerpoint/2010/main" val="2775865436"/>
      </p:ext>
    </p:extLst>
  </p:cSld>
  <p:clrMapOvr>
    <a:masterClrMapping/>
  </p:clrMapOvr>
  <p:transition/>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35000" y="4787900"/>
            <a:ext cx="2857500" cy="330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3644900" y="4787900"/>
            <a:ext cx="2857500" cy="330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Slide Number Placeholder 4"/>
          <p:cNvSpPr>
            <a:spLocks noGrp="1"/>
          </p:cNvSpPr>
          <p:nvPr>
            <p:ph type="sldNum" sz="quarter" idx="10"/>
          </p:nvPr>
        </p:nvSpPr>
        <p:spPr/>
        <p:txBody>
          <a:bodyPr/>
          <a:lstStyle>
            <a:lvl1pPr>
              <a:defRPr/>
            </a:lvl1pPr>
          </a:lstStyle>
          <a:p>
            <a:fld id="{88F2A159-7CCB-4BF1-9017-B5386DC464ED}" type="slidenum">
              <a:rPr lang="en-US" altLang="en-US"/>
              <a:pPr/>
              <a:t>‹#›</a:t>
            </a:fld>
            <a:endParaRPr lang="en-US" altLang="en-US"/>
          </a:p>
        </p:txBody>
      </p:sp>
    </p:spTree>
    <p:extLst>
      <p:ext uri="{BB962C8B-B14F-4D97-AF65-F5344CB8AC3E}">
        <p14:creationId xmlns:p14="http://schemas.microsoft.com/office/powerpoint/2010/main" val="743686334"/>
      </p:ext>
    </p:extLst>
  </p:cSld>
  <p:clrMapOvr>
    <a:masterClrMapping/>
  </p:clrMapOvr>
  <p:transition/>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95350" y="519113"/>
            <a:ext cx="11217275" cy="1885950"/>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95350" y="2390775"/>
            <a:ext cx="5502275" cy="11715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95350" y="3562350"/>
            <a:ext cx="5502275" cy="5240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583363" y="2390775"/>
            <a:ext cx="5529262" cy="11715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583363" y="3562350"/>
            <a:ext cx="5529262" cy="5240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0"/>
          </p:nvPr>
        </p:nvSpPr>
        <p:spPr/>
        <p:txBody>
          <a:bodyPr/>
          <a:lstStyle>
            <a:lvl1pPr>
              <a:defRPr/>
            </a:lvl1pPr>
          </a:lstStyle>
          <a:p>
            <a:fld id="{6F787CC3-0D98-4608-9B80-DFD007A34A37}" type="slidenum">
              <a:rPr lang="en-US" altLang="en-US"/>
              <a:pPr/>
              <a:t>‹#›</a:t>
            </a:fld>
            <a:endParaRPr lang="en-US" altLang="en-US"/>
          </a:p>
        </p:txBody>
      </p:sp>
    </p:spTree>
    <p:extLst>
      <p:ext uri="{BB962C8B-B14F-4D97-AF65-F5344CB8AC3E}">
        <p14:creationId xmlns:p14="http://schemas.microsoft.com/office/powerpoint/2010/main" val="1571511087"/>
      </p:ext>
    </p:extLst>
  </p:cSld>
  <p:clrMapOvr>
    <a:masterClrMapping/>
  </p:clrMapOvr>
  <p:transition/>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Slide Number Placeholder 2"/>
          <p:cNvSpPr>
            <a:spLocks noGrp="1"/>
          </p:cNvSpPr>
          <p:nvPr>
            <p:ph type="sldNum" sz="quarter" idx="10"/>
          </p:nvPr>
        </p:nvSpPr>
        <p:spPr/>
        <p:txBody>
          <a:bodyPr/>
          <a:lstStyle>
            <a:lvl1pPr>
              <a:defRPr/>
            </a:lvl1pPr>
          </a:lstStyle>
          <a:p>
            <a:fld id="{CCCAD14C-B731-401C-99B4-DD9AA04BCAA1}" type="slidenum">
              <a:rPr lang="en-US" altLang="en-US"/>
              <a:pPr/>
              <a:t>‹#›</a:t>
            </a:fld>
            <a:endParaRPr lang="en-US" altLang="en-US"/>
          </a:p>
        </p:txBody>
      </p:sp>
    </p:spTree>
    <p:extLst>
      <p:ext uri="{BB962C8B-B14F-4D97-AF65-F5344CB8AC3E}">
        <p14:creationId xmlns:p14="http://schemas.microsoft.com/office/powerpoint/2010/main" val="898234264"/>
      </p:ext>
    </p:extLst>
  </p:cSld>
  <p:clrMapOvr>
    <a:masterClrMapping/>
  </p:clrMapOvr>
  <p:transition/>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lvl1pPr>
              <a:defRPr/>
            </a:lvl1pPr>
          </a:lstStyle>
          <a:p>
            <a:fld id="{8A4AEC42-231A-4D4D-88FB-EFCF6E97110D}" type="slidenum">
              <a:rPr lang="en-US" altLang="en-US"/>
              <a:pPr/>
              <a:t>‹#›</a:t>
            </a:fld>
            <a:endParaRPr lang="en-US" altLang="en-US"/>
          </a:p>
        </p:txBody>
      </p:sp>
    </p:spTree>
    <p:extLst>
      <p:ext uri="{BB962C8B-B14F-4D97-AF65-F5344CB8AC3E}">
        <p14:creationId xmlns:p14="http://schemas.microsoft.com/office/powerpoint/2010/main" val="3173017552"/>
      </p:ext>
    </p:extLst>
  </p:cSld>
  <p:clrMapOvr>
    <a:masterClrMapping/>
  </p:clrMapOvr>
  <p:transition/>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95350" y="650875"/>
            <a:ext cx="4194175" cy="2274888"/>
          </a:xfrm>
        </p:spPr>
        <p:txBody>
          <a:bodyPr/>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529263" y="1404938"/>
            <a:ext cx="6583362" cy="69310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95350" y="2925763"/>
            <a:ext cx="4194175" cy="542131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a:lvl1pPr>
          </a:lstStyle>
          <a:p>
            <a:fld id="{2BFF7165-6663-46B3-8934-D9675752915E}" type="slidenum">
              <a:rPr lang="en-US" altLang="en-US"/>
              <a:pPr/>
              <a:t>‹#›</a:t>
            </a:fld>
            <a:endParaRPr lang="en-US" altLang="en-US"/>
          </a:p>
        </p:txBody>
      </p:sp>
    </p:spTree>
    <p:extLst>
      <p:ext uri="{BB962C8B-B14F-4D97-AF65-F5344CB8AC3E}">
        <p14:creationId xmlns:p14="http://schemas.microsoft.com/office/powerpoint/2010/main" val="1437931312"/>
      </p:ext>
    </p:extLst>
  </p:cSld>
  <p:clrMapOvr>
    <a:masterClrMapping/>
  </p:clrMapOvr>
  <p:transition/>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95350" y="650875"/>
            <a:ext cx="4194175" cy="2274888"/>
          </a:xfrm>
        </p:spPr>
        <p:txBody>
          <a:bodyPr/>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529263" y="1404938"/>
            <a:ext cx="6583362" cy="69310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95350" y="2925763"/>
            <a:ext cx="4194175" cy="542131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a:lvl1pPr>
          </a:lstStyle>
          <a:p>
            <a:fld id="{D2B46B9E-D3C3-4382-A64F-EFDBDF0286D5}" type="slidenum">
              <a:rPr lang="en-US" altLang="en-US"/>
              <a:pPr/>
              <a:t>‹#›</a:t>
            </a:fld>
            <a:endParaRPr lang="en-US" altLang="en-US"/>
          </a:p>
        </p:txBody>
      </p:sp>
    </p:spTree>
    <p:extLst>
      <p:ext uri="{BB962C8B-B14F-4D97-AF65-F5344CB8AC3E}">
        <p14:creationId xmlns:p14="http://schemas.microsoft.com/office/powerpoint/2010/main" val="2514436623"/>
      </p:ext>
    </p:extLst>
  </p:cSld>
  <p:clrMapOvr>
    <a:masterClrMapping/>
  </p:clrMapOvr>
  <p:transition/>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235EE70A-C4FD-4268-8E13-76227627F712}" type="slidenum">
              <a:rPr lang="en-US" altLang="en-US"/>
              <a:pPr/>
              <a:t>‹#›</a:t>
            </a:fld>
            <a:endParaRPr lang="en-US" altLang="en-US"/>
          </a:p>
        </p:txBody>
      </p:sp>
    </p:spTree>
    <p:extLst>
      <p:ext uri="{BB962C8B-B14F-4D97-AF65-F5344CB8AC3E}">
        <p14:creationId xmlns:p14="http://schemas.microsoft.com/office/powerpoint/2010/main" val="3431737842"/>
      </p:ext>
    </p:extLst>
  </p:cSld>
  <p:clrMapOvr>
    <a:masterClrMapping/>
  </p:clrMapOvr>
  <p:transition/>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035550" y="1409700"/>
            <a:ext cx="1466850" cy="66802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35000" y="1409700"/>
            <a:ext cx="4248150" cy="6680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727509AE-08F6-4147-A88E-5F6AA23E33A7}" type="slidenum">
              <a:rPr lang="en-US" altLang="en-US"/>
              <a:pPr/>
              <a:t>‹#›</a:t>
            </a:fld>
            <a:endParaRPr lang="en-US" altLang="en-US"/>
          </a:p>
        </p:txBody>
      </p:sp>
    </p:spTree>
    <p:extLst>
      <p:ext uri="{BB962C8B-B14F-4D97-AF65-F5344CB8AC3E}">
        <p14:creationId xmlns:p14="http://schemas.microsoft.com/office/powerpoint/2010/main" val="1003535108"/>
      </p:ext>
    </p:extLst>
  </p:cSld>
  <p:clrMapOvr>
    <a:masterClrMapping/>
  </p:clrMapOvr>
  <p:transition/>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25600" y="1597025"/>
            <a:ext cx="9753600" cy="3395663"/>
          </a:xfrm>
        </p:spPr>
        <p:txBody>
          <a:bodyPr/>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625600" y="5122863"/>
            <a:ext cx="9753600" cy="23542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Slide Number Placeholder 3"/>
          <p:cNvSpPr>
            <a:spLocks noGrp="1"/>
          </p:cNvSpPr>
          <p:nvPr>
            <p:ph type="sldNum" sz="quarter" idx="10"/>
          </p:nvPr>
        </p:nvSpPr>
        <p:spPr/>
        <p:txBody>
          <a:bodyPr/>
          <a:lstStyle>
            <a:lvl1pPr>
              <a:defRPr/>
            </a:lvl1pPr>
          </a:lstStyle>
          <a:p>
            <a:fld id="{4A84FE0A-5C42-46AE-9E17-83F9B7D2C199}" type="slidenum">
              <a:rPr lang="en-US" altLang="en-US"/>
              <a:pPr/>
              <a:t>‹#›</a:t>
            </a:fld>
            <a:endParaRPr lang="en-US" altLang="en-US"/>
          </a:p>
        </p:txBody>
      </p:sp>
    </p:spTree>
    <p:extLst>
      <p:ext uri="{BB962C8B-B14F-4D97-AF65-F5344CB8AC3E}">
        <p14:creationId xmlns:p14="http://schemas.microsoft.com/office/powerpoint/2010/main" val="3208188215"/>
      </p:ext>
    </p:extLst>
  </p:cSld>
  <p:clrMapOvr>
    <a:masterClrMapping/>
  </p:clrMapOvr>
  <p:transition/>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5C19E4A6-7BC0-4E5F-B1B6-7AC669F010C4}" type="slidenum">
              <a:rPr lang="en-US" altLang="en-US"/>
              <a:pPr/>
              <a:t>‹#›</a:t>
            </a:fld>
            <a:endParaRPr lang="en-US" altLang="en-US"/>
          </a:p>
        </p:txBody>
      </p:sp>
    </p:spTree>
    <p:extLst>
      <p:ext uri="{BB962C8B-B14F-4D97-AF65-F5344CB8AC3E}">
        <p14:creationId xmlns:p14="http://schemas.microsoft.com/office/powerpoint/2010/main" val="4092311926"/>
      </p:ext>
    </p:extLst>
  </p:cSld>
  <p:clrMapOvr>
    <a:masterClrMapping/>
  </p:clrMapOvr>
  <p:transition/>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87413" y="2432050"/>
            <a:ext cx="11217275" cy="4056063"/>
          </a:xfrm>
        </p:spPr>
        <p:txBody>
          <a:bodyPr/>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87413" y="6527800"/>
            <a:ext cx="11217275" cy="2133600"/>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Slide Number Placeholder 3"/>
          <p:cNvSpPr>
            <a:spLocks noGrp="1"/>
          </p:cNvSpPr>
          <p:nvPr>
            <p:ph type="sldNum" sz="quarter" idx="10"/>
          </p:nvPr>
        </p:nvSpPr>
        <p:spPr/>
        <p:txBody>
          <a:bodyPr/>
          <a:lstStyle>
            <a:lvl1pPr>
              <a:defRPr/>
            </a:lvl1pPr>
          </a:lstStyle>
          <a:p>
            <a:fld id="{B8EB3B75-7C94-45ED-AAD3-35B04DE8F75B}" type="slidenum">
              <a:rPr lang="en-US" altLang="en-US"/>
              <a:pPr/>
              <a:t>‹#›</a:t>
            </a:fld>
            <a:endParaRPr lang="en-US" altLang="en-US"/>
          </a:p>
        </p:txBody>
      </p:sp>
    </p:spTree>
    <p:extLst>
      <p:ext uri="{BB962C8B-B14F-4D97-AF65-F5344CB8AC3E}">
        <p14:creationId xmlns:p14="http://schemas.microsoft.com/office/powerpoint/2010/main" val="98272649"/>
      </p:ext>
    </p:extLst>
  </p:cSld>
  <p:clrMapOvr>
    <a:masterClrMapping/>
  </p:clrMapOvr>
  <p:transition/>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35000" y="4787900"/>
            <a:ext cx="2857500" cy="330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3644900" y="4787900"/>
            <a:ext cx="2857500" cy="330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Slide Number Placeholder 4"/>
          <p:cNvSpPr>
            <a:spLocks noGrp="1"/>
          </p:cNvSpPr>
          <p:nvPr>
            <p:ph type="sldNum" sz="quarter" idx="10"/>
          </p:nvPr>
        </p:nvSpPr>
        <p:spPr/>
        <p:txBody>
          <a:bodyPr/>
          <a:lstStyle>
            <a:lvl1pPr>
              <a:defRPr/>
            </a:lvl1pPr>
          </a:lstStyle>
          <a:p>
            <a:fld id="{77A7F1FE-C944-4654-A2FA-AE729BE98998}" type="slidenum">
              <a:rPr lang="en-US" altLang="en-US"/>
              <a:pPr/>
              <a:t>‹#›</a:t>
            </a:fld>
            <a:endParaRPr lang="en-US" altLang="en-US"/>
          </a:p>
        </p:txBody>
      </p:sp>
    </p:spTree>
    <p:extLst>
      <p:ext uri="{BB962C8B-B14F-4D97-AF65-F5344CB8AC3E}">
        <p14:creationId xmlns:p14="http://schemas.microsoft.com/office/powerpoint/2010/main" val="219455358"/>
      </p:ext>
    </p:extLst>
  </p:cSld>
  <p:clrMapOvr>
    <a:masterClrMapping/>
  </p:clrMapOvr>
  <p:transition/>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95350" y="519113"/>
            <a:ext cx="11217275" cy="1885950"/>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95350" y="2390775"/>
            <a:ext cx="5502275" cy="11715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95350" y="3562350"/>
            <a:ext cx="5502275" cy="5240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583363" y="2390775"/>
            <a:ext cx="5529262" cy="11715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583363" y="3562350"/>
            <a:ext cx="5529262" cy="5240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0"/>
          </p:nvPr>
        </p:nvSpPr>
        <p:spPr/>
        <p:txBody>
          <a:bodyPr/>
          <a:lstStyle>
            <a:lvl1pPr>
              <a:defRPr/>
            </a:lvl1pPr>
          </a:lstStyle>
          <a:p>
            <a:fld id="{13F8DF74-0009-4DC6-82BC-E7F8F2F7CE2E}" type="slidenum">
              <a:rPr lang="en-US" altLang="en-US"/>
              <a:pPr/>
              <a:t>‹#›</a:t>
            </a:fld>
            <a:endParaRPr lang="en-US" altLang="en-US"/>
          </a:p>
        </p:txBody>
      </p:sp>
    </p:spTree>
    <p:extLst>
      <p:ext uri="{BB962C8B-B14F-4D97-AF65-F5344CB8AC3E}">
        <p14:creationId xmlns:p14="http://schemas.microsoft.com/office/powerpoint/2010/main" val="3049669257"/>
      </p:ext>
    </p:extLst>
  </p:cSld>
  <p:clrMapOvr>
    <a:masterClrMapping/>
  </p:clrMapOvr>
  <p:transition/>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Slide Number Placeholder 2"/>
          <p:cNvSpPr>
            <a:spLocks noGrp="1"/>
          </p:cNvSpPr>
          <p:nvPr>
            <p:ph type="sldNum" sz="quarter" idx="10"/>
          </p:nvPr>
        </p:nvSpPr>
        <p:spPr/>
        <p:txBody>
          <a:bodyPr/>
          <a:lstStyle>
            <a:lvl1pPr>
              <a:defRPr/>
            </a:lvl1pPr>
          </a:lstStyle>
          <a:p>
            <a:fld id="{9DA4F902-48D7-4636-BC2D-C6C358A3745B}" type="slidenum">
              <a:rPr lang="en-US" altLang="en-US"/>
              <a:pPr/>
              <a:t>‹#›</a:t>
            </a:fld>
            <a:endParaRPr lang="en-US" altLang="en-US"/>
          </a:p>
        </p:txBody>
      </p:sp>
    </p:spTree>
    <p:extLst>
      <p:ext uri="{BB962C8B-B14F-4D97-AF65-F5344CB8AC3E}">
        <p14:creationId xmlns:p14="http://schemas.microsoft.com/office/powerpoint/2010/main" val="2786596512"/>
      </p:ext>
    </p:extLst>
  </p:cSld>
  <p:clrMapOvr>
    <a:masterClrMapping/>
  </p:clrMapOvr>
  <p:transition/>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lvl1pPr>
              <a:defRPr/>
            </a:lvl1pPr>
          </a:lstStyle>
          <a:p>
            <a:fld id="{95D8577A-D7CB-4C10-866A-2665C3B388D4}" type="slidenum">
              <a:rPr lang="en-US" altLang="en-US"/>
              <a:pPr/>
              <a:t>‹#›</a:t>
            </a:fld>
            <a:endParaRPr lang="en-US" altLang="en-US"/>
          </a:p>
        </p:txBody>
      </p:sp>
    </p:spTree>
    <p:extLst>
      <p:ext uri="{BB962C8B-B14F-4D97-AF65-F5344CB8AC3E}">
        <p14:creationId xmlns:p14="http://schemas.microsoft.com/office/powerpoint/2010/main" val="187991232"/>
      </p:ext>
    </p:extLst>
  </p:cSld>
  <p:clrMapOvr>
    <a:masterClrMapping/>
  </p:clrMapOvr>
  <p:transition/>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95350" y="650875"/>
            <a:ext cx="4194175" cy="2274888"/>
          </a:xfrm>
        </p:spPr>
        <p:txBody>
          <a:bodyPr/>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529263" y="1404938"/>
            <a:ext cx="6583362" cy="69310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95350" y="2925763"/>
            <a:ext cx="4194175" cy="542131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a:lvl1pPr>
          </a:lstStyle>
          <a:p>
            <a:fld id="{907FBBC0-A8B0-4281-A4E2-D7F8DD1C2510}" type="slidenum">
              <a:rPr lang="en-US" altLang="en-US"/>
              <a:pPr/>
              <a:t>‹#›</a:t>
            </a:fld>
            <a:endParaRPr lang="en-US" altLang="en-US"/>
          </a:p>
        </p:txBody>
      </p:sp>
    </p:spTree>
    <p:extLst>
      <p:ext uri="{BB962C8B-B14F-4D97-AF65-F5344CB8AC3E}">
        <p14:creationId xmlns:p14="http://schemas.microsoft.com/office/powerpoint/2010/main" val="1559367670"/>
      </p:ext>
    </p:extLst>
  </p:cSld>
  <p:clrMapOvr>
    <a:masterClrMapping/>
  </p:clrMapOvr>
  <p:transition/>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95350" y="650875"/>
            <a:ext cx="4194175" cy="2274888"/>
          </a:xfrm>
        </p:spPr>
        <p:txBody>
          <a:bodyPr/>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529263" y="1404938"/>
            <a:ext cx="6583362" cy="69310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95350" y="2925763"/>
            <a:ext cx="4194175" cy="542131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a:lvl1pPr>
          </a:lstStyle>
          <a:p>
            <a:fld id="{DDC8D0E0-0532-428D-97D2-5CECE6ED8F94}" type="slidenum">
              <a:rPr lang="en-US" altLang="en-US"/>
              <a:pPr/>
              <a:t>‹#›</a:t>
            </a:fld>
            <a:endParaRPr lang="en-US" altLang="en-US"/>
          </a:p>
        </p:txBody>
      </p:sp>
    </p:spTree>
    <p:extLst>
      <p:ext uri="{BB962C8B-B14F-4D97-AF65-F5344CB8AC3E}">
        <p14:creationId xmlns:p14="http://schemas.microsoft.com/office/powerpoint/2010/main" val="1943988971"/>
      </p:ext>
    </p:extLst>
  </p:cSld>
  <p:clrMapOvr>
    <a:masterClrMapping/>
  </p:clrMapOvr>
  <p:transition/>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F24D2DCC-9045-41D4-AFC3-729C51282251}" type="slidenum">
              <a:rPr lang="en-US" altLang="en-US"/>
              <a:pPr/>
              <a:t>‹#›</a:t>
            </a:fld>
            <a:endParaRPr lang="en-US" altLang="en-US"/>
          </a:p>
        </p:txBody>
      </p:sp>
    </p:spTree>
    <p:extLst>
      <p:ext uri="{BB962C8B-B14F-4D97-AF65-F5344CB8AC3E}">
        <p14:creationId xmlns:p14="http://schemas.microsoft.com/office/powerpoint/2010/main" val="3939606863"/>
      </p:ext>
    </p:extLst>
  </p:cSld>
  <p:clrMapOvr>
    <a:masterClrMapping/>
  </p:clrMapOvr>
  <p:transition/>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035550" y="1409700"/>
            <a:ext cx="1466850" cy="66802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35000" y="1409700"/>
            <a:ext cx="4248150" cy="6680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E04DACEA-C5FA-424E-A067-CAACC6FCF969}" type="slidenum">
              <a:rPr lang="en-US" altLang="en-US"/>
              <a:pPr/>
              <a:t>‹#›</a:t>
            </a:fld>
            <a:endParaRPr lang="en-US" altLang="en-US"/>
          </a:p>
        </p:txBody>
      </p:sp>
    </p:spTree>
    <p:extLst>
      <p:ext uri="{BB962C8B-B14F-4D97-AF65-F5344CB8AC3E}">
        <p14:creationId xmlns:p14="http://schemas.microsoft.com/office/powerpoint/2010/main" val="2183300759"/>
      </p:ext>
    </p:extLst>
  </p:cSld>
  <p:clrMapOvr>
    <a:masterClrMapping/>
  </p:clrMapOvr>
  <p:transition/>
</p:sldLayout>
</file>

<file path=ppt/slideLayouts/slideLayout8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25600" y="1597025"/>
            <a:ext cx="9753600" cy="3395663"/>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625600" y="5122863"/>
            <a:ext cx="9753600" cy="23542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Slide Number Placeholder 3"/>
          <p:cNvSpPr>
            <a:spLocks noGrp="1"/>
          </p:cNvSpPr>
          <p:nvPr>
            <p:ph type="sldNum" sz="quarter" idx="10"/>
          </p:nvPr>
        </p:nvSpPr>
        <p:spPr/>
        <p:txBody>
          <a:bodyPr/>
          <a:lstStyle>
            <a:lvl1pPr>
              <a:defRPr/>
            </a:lvl1pPr>
          </a:lstStyle>
          <a:p>
            <a:fld id="{AF0B4544-7341-41CD-823E-2C119E30D23A}" type="slidenum">
              <a:rPr lang="en-US" altLang="en-US"/>
              <a:pPr/>
              <a:t>‹#›</a:t>
            </a:fld>
            <a:endParaRPr lang="en-US" altLang="en-US"/>
          </a:p>
        </p:txBody>
      </p:sp>
    </p:spTree>
    <p:extLst>
      <p:ext uri="{BB962C8B-B14F-4D97-AF65-F5344CB8AC3E}">
        <p14:creationId xmlns:p14="http://schemas.microsoft.com/office/powerpoint/2010/main" val="2597952505"/>
      </p:ext>
    </p:extLst>
  </p:cSld>
  <p:clrMapOvr>
    <a:masterClrMapping/>
  </p:clrMapOvr>
  <p:transition/>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893763" y="2597150"/>
            <a:ext cx="11217275" cy="61880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1512D3CD-AA0B-4EA9-BC0A-BF3CE3159B55}" type="slidenum">
              <a:rPr lang="en-US" altLang="en-US"/>
              <a:pPr/>
              <a:t>‹#›</a:t>
            </a:fld>
            <a:endParaRPr lang="en-US" altLang="en-US"/>
          </a:p>
        </p:txBody>
      </p:sp>
    </p:spTree>
    <p:extLst>
      <p:ext uri="{BB962C8B-B14F-4D97-AF65-F5344CB8AC3E}">
        <p14:creationId xmlns:p14="http://schemas.microsoft.com/office/powerpoint/2010/main" val="2000589310"/>
      </p:ext>
    </p:extLst>
  </p:cSld>
  <p:clrMapOvr>
    <a:masterClrMapping/>
  </p:clrMapOvr>
  <p:transition/>
</p:sldLayout>
</file>

<file path=ppt/slideLayouts/slideLayout9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87413" y="2432050"/>
            <a:ext cx="11217275" cy="4056063"/>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87413" y="6527800"/>
            <a:ext cx="11217275" cy="2133600"/>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Slide Number Placeholder 3"/>
          <p:cNvSpPr>
            <a:spLocks noGrp="1"/>
          </p:cNvSpPr>
          <p:nvPr>
            <p:ph type="sldNum" sz="quarter" idx="10"/>
          </p:nvPr>
        </p:nvSpPr>
        <p:spPr/>
        <p:txBody>
          <a:bodyPr/>
          <a:lstStyle>
            <a:lvl1pPr>
              <a:defRPr/>
            </a:lvl1pPr>
          </a:lstStyle>
          <a:p>
            <a:fld id="{4F764F8D-BDE1-492A-BBC6-9B010A7B28D8}" type="slidenum">
              <a:rPr lang="en-US" altLang="en-US"/>
              <a:pPr/>
              <a:t>‹#›</a:t>
            </a:fld>
            <a:endParaRPr lang="en-US" altLang="en-US"/>
          </a:p>
        </p:txBody>
      </p:sp>
    </p:spTree>
    <p:extLst>
      <p:ext uri="{BB962C8B-B14F-4D97-AF65-F5344CB8AC3E}">
        <p14:creationId xmlns:p14="http://schemas.microsoft.com/office/powerpoint/2010/main" val="1287060127"/>
      </p:ext>
    </p:extLst>
  </p:cSld>
  <p:clrMapOvr>
    <a:masterClrMapping/>
  </p:clrMapOvr>
  <p:transition/>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93763" y="2597150"/>
            <a:ext cx="5532437" cy="61880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2597150"/>
            <a:ext cx="5532438" cy="61880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Slide Number Placeholder 4"/>
          <p:cNvSpPr>
            <a:spLocks noGrp="1"/>
          </p:cNvSpPr>
          <p:nvPr>
            <p:ph type="sldNum" sz="quarter" idx="10"/>
          </p:nvPr>
        </p:nvSpPr>
        <p:spPr/>
        <p:txBody>
          <a:bodyPr/>
          <a:lstStyle>
            <a:lvl1pPr>
              <a:defRPr/>
            </a:lvl1pPr>
          </a:lstStyle>
          <a:p>
            <a:fld id="{38982703-145A-4DA4-BF1D-D039AD694390}" type="slidenum">
              <a:rPr lang="en-US" altLang="en-US"/>
              <a:pPr/>
              <a:t>‹#›</a:t>
            </a:fld>
            <a:endParaRPr lang="en-US" altLang="en-US"/>
          </a:p>
        </p:txBody>
      </p:sp>
    </p:spTree>
    <p:extLst>
      <p:ext uri="{BB962C8B-B14F-4D97-AF65-F5344CB8AC3E}">
        <p14:creationId xmlns:p14="http://schemas.microsoft.com/office/powerpoint/2010/main" val="2354843437"/>
      </p:ext>
    </p:extLst>
  </p:cSld>
  <p:clrMapOvr>
    <a:masterClrMapping/>
  </p:clrMapOvr>
  <p:transition/>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95350" y="519113"/>
            <a:ext cx="11217275" cy="1885950"/>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95350" y="2390775"/>
            <a:ext cx="5502275" cy="1171575"/>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95350" y="3562350"/>
            <a:ext cx="5502275" cy="5240338"/>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583363" y="2390775"/>
            <a:ext cx="5529262" cy="1171575"/>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583363" y="3562350"/>
            <a:ext cx="5529262" cy="5240338"/>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0"/>
          </p:nvPr>
        </p:nvSpPr>
        <p:spPr/>
        <p:txBody>
          <a:bodyPr/>
          <a:lstStyle>
            <a:lvl1pPr>
              <a:defRPr/>
            </a:lvl1pPr>
          </a:lstStyle>
          <a:p>
            <a:fld id="{2AD53C7D-4D6D-42C1-8185-E5F2C123D599}" type="slidenum">
              <a:rPr lang="en-US" altLang="en-US"/>
              <a:pPr/>
              <a:t>‹#›</a:t>
            </a:fld>
            <a:endParaRPr lang="en-US" altLang="en-US"/>
          </a:p>
        </p:txBody>
      </p:sp>
    </p:spTree>
    <p:extLst>
      <p:ext uri="{BB962C8B-B14F-4D97-AF65-F5344CB8AC3E}">
        <p14:creationId xmlns:p14="http://schemas.microsoft.com/office/powerpoint/2010/main" val="212557181"/>
      </p:ext>
    </p:extLst>
  </p:cSld>
  <p:clrMapOvr>
    <a:masterClrMapping/>
  </p:clrMapOvr>
  <p:transition/>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Slide Number Placeholder 2"/>
          <p:cNvSpPr>
            <a:spLocks noGrp="1"/>
          </p:cNvSpPr>
          <p:nvPr>
            <p:ph type="sldNum" sz="quarter" idx="10"/>
          </p:nvPr>
        </p:nvSpPr>
        <p:spPr/>
        <p:txBody>
          <a:bodyPr/>
          <a:lstStyle>
            <a:lvl1pPr>
              <a:defRPr/>
            </a:lvl1pPr>
          </a:lstStyle>
          <a:p>
            <a:fld id="{D3F521C0-D357-4CA0-AD6A-605A07226672}" type="slidenum">
              <a:rPr lang="en-US" altLang="en-US"/>
              <a:pPr/>
              <a:t>‹#›</a:t>
            </a:fld>
            <a:endParaRPr lang="en-US" altLang="en-US"/>
          </a:p>
        </p:txBody>
      </p:sp>
    </p:spTree>
    <p:extLst>
      <p:ext uri="{BB962C8B-B14F-4D97-AF65-F5344CB8AC3E}">
        <p14:creationId xmlns:p14="http://schemas.microsoft.com/office/powerpoint/2010/main" val="422030062"/>
      </p:ext>
    </p:extLst>
  </p:cSld>
  <p:clrMapOvr>
    <a:masterClrMapping/>
  </p:clrMapOvr>
  <p:transition/>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lvl1pPr>
              <a:defRPr/>
            </a:lvl1pPr>
          </a:lstStyle>
          <a:p>
            <a:fld id="{CE0C2D30-ED6F-4073-A5C3-C700C83555EA}" type="slidenum">
              <a:rPr lang="en-US" altLang="en-US"/>
              <a:pPr/>
              <a:t>‹#›</a:t>
            </a:fld>
            <a:endParaRPr lang="en-US" altLang="en-US"/>
          </a:p>
        </p:txBody>
      </p:sp>
    </p:spTree>
    <p:extLst>
      <p:ext uri="{BB962C8B-B14F-4D97-AF65-F5344CB8AC3E}">
        <p14:creationId xmlns:p14="http://schemas.microsoft.com/office/powerpoint/2010/main" val="2017753376"/>
      </p:ext>
    </p:extLst>
  </p:cSld>
  <p:clrMapOvr>
    <a:masterClrMapping/>
  </p:clrMapOvr>
  <p:transition/>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95350" y="650875"/>
            <a:ext cx="4194175" cy="2274888"/>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529263" y="1404938"/>
            <a:ext cx="6583362" cy="69310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95350" y="2925763"/>
            <a:ext cx="4194175" cy="5421312"/>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a:lvl1pPr>
          </a:lstStyle>
          <a:p>
            <a:fld id="{28D310BF-19D3-40C4-AE4A-7C995AB8D307}" type="slidenum">
              <a:rPr lang="en-US" altLang="en-US"/>
              <a:pPr/>
              <a:t>‹#›</a:t>
            </a:fld>
            <a:endParaRPr lang="en-US" altLang="en-US"/>
          </a:p>
        </p:txBody>
      </p:sp>
    </p:spTree>
    <p:extLst>
      <p:ext uri="{BB962C8B-B14F-4D97-AF65-F5344CB8AC3E}">
        <p14:creationId xmlns:p14="http://schemas.microsoft.com/office/powerpoint/2010/main" val="2291826090"/>
      </p:ext>
    </p:extLst>
  </p:cSld>
  <p:clrMapOvr>
    <a:masterClrMapping/>
  </p:clrMapOvr>
  <p:transition/>
</p:sldLayout>
</file>

<file path=ppt/slideLayouts/slideLayout9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95350" y="650875"/>
            <a:ext cx="4194175" cy="2274888"/>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529263" y="1404938"/>
            <a:ext cx="6583362" cy="69310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95350" y="2925763"/>
            <a:ext cx="4194175" cy="5421312"/>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a:lvl1pPr>
          </a:lstStyle>
          <a:p>
            <a:fld id="{172F0BC3-11DE-4024-AE93-381D7DCBFD1A}" type="slidenum">
              <a:rPr lang="en-US" altLang="en-US"/>
              <a:pPr/>
              <a:t>‹#›</a:t>
            </a:fld>
            <a:endParaRPr lang="en-US" altLang="en-US"/>
          </a:p>
        </p:txBody>
      </p:sp>
    </p:spTree>
    <p:extLst>
      <p:ext uri="{BB962C8B-B14F-4D97-AF65-F5344CB8AC3E}">
        <p14:creationId xmlns:p14="http://schemas.microsoft.com/office/powerpoint/2010/main" val="1412978495"/>
      </p:ext>
    </p:extLst>
  </p:cSld>
  <p:clrMapOvr>
    <a:masterClrMapping/>
  </p:clrMapOvr>
  <p:transition/>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893763" y="2597150"/>
            <a:ext cx="11217275" cy="618807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119B0F44-A732-46AF-8180-FED3F7B031DF}" type="slidenum">
              <a:rPr lang="en-US" altLang="en-US"/>
              <a:pPr/>
              <a:t>‹#›</a:t>
            </a:fld>
            <a:endParaRPr lang="en-US" altLang="en-US"/>
          </a:p>
        </p:txBody>
      </p:sp>
    </p:spTree>
    <p:extLst>
      <p:ext uri="{BB962C8B-B14F-4D97-AF65-F5344CB8AC3E}">
        <p14:creationId xmlns:p14="http://schemas.microsoft.com/office/powerpoint/2010/main" val="197400743"/>
      </p:ext>
    </p:extLst>
  </p:cSld>
  <p:clrMapOvr>
    <a:masterClrMapping/>
  </p:clrMapOvr>
  <p:transition/>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307513" y="254000"/>
            <a:ext cx="2803525" cy="85312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93763" y="254000"/>
            <a:ext cx="8261350" cy="85312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05D7EDB5-3E63-45AE-ACCD-6C3FD1E94F70}" type="slidenum">
              <a:rPr lang="en-US" altLang="en-US"/>
              <a:pPr/>
              <a:t>‹#›</a:t>
            </a:fld>
            <a:endParaRPr lang="en-US" altLang="en-US"/>
          </a:p>
        </p:txBody>
      </p:sp>
    </p:spTree>
    <p:extLst>
      <p:ext uri="{BB962C8B-B14F-4D97-AF65-F5344CB8AC3E}">
        <p14:creationId xmlns:p14="http://schemas.microsoft.com/office/powerpoint/2010/main" val="4189231063"/>
      </p:ext>
    </p:extLst>
  </p:cSld>
  <p:clrMapOvr>
    <a:masterClrMapping/>
  </p:clrMapOvr>
  <p:transition/>
</p:sldLayout>
</file>

<file path=ppt/slideLayouts/slideLayout10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25600" y="1597025"/>
            <a:ext cx="9753600" cy="3395663"/>
          </a:xfrm>
          <a:prstGeom prst="rect">
            <a:avLst/>
          </a:prstGeo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625600" y="5122863"/>
            <a:ext cx="9753600" cy="23542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Slide Number Placeholder 3"/>
          <p:cNvSpPr>
            <a:spLocks noGrp="1"/>
          </p:cNvSpPr>
          <p:nvPr>
            <p:ph type="sldNum" sz="quarter" idx="10"/>
          </p:nvPr>
        </p:nvSpPr>
        <p:spPr/>
        <p:txBody>
          <a:bodyPr/>
          <a:lstStyle>
            <a:lvl1pPr>
              <a:defRPr/>
            </a:lvl1pPr>
          </a:lstStyle>
          <a:p>
            <a:fld id="{8BD3C22B-607A-4DCE-8DED-DC678B11702D}" type="slidenum">
              <a:rPr lang="en-US" altLang="en-US"/>
              <a:pPr/>
              <a:t>‹#›</a:t>
            </a:fld>
            <a:endParaRPr lang="en-US" altLang="en-US"/>
          </a:p>
        </p:txBody>
      </p:sp>
    </p:spTree>
    <p:extLst>
      <p:ext uri="{BB962C8B-B14F-4D97-AF65-F5344CB8AC3E}">
        <p14:creationId xmlns:p14="http://schemas.microsoft.com/office/powerpoint/2010/main" val="3156327570"/>
      </p:ext>
    </p:extLst>
  </p:cSld>
  <p:clrMapOvr>
    <a:masterClrMapping/>
  </p:clrMapOvr>
  <p:transition/>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93763" y="519113"/>
            <a:ext cx="11217275" cy="188595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893763" y="2597150"/>
            <a:ext cx="11217275" cy="61880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0B0499EC-409A-4B90-B1D8-1E767B44379A}" type="slidenum">
              <a:rPr lang="en-US" altLang="en-US"/>
              <a:pPr/>
              <a:t>‹#›</a:t>
            </a:fld>
            <a:endParaRPr lang="en-US" altLang="en-US"/>
          </a:p>
        </p:txBody>
      </p:sp>
    </p:spTree>
    <p:extLst>
      <p:ext uri="{BB962C8B-B14F-4D97-AF65-F5344CB8AC3E}">
        <p14:creationId xmlns:p14="http://schemas.microsoft.com/office/powerpoint/2010/main" val="2566167631"/>
      </p:ext>
    </p:extLst>
  </p:cSld>
  <p:clrMapOvr>
    <a:masterClrMapping/>
  </p:clrMapOvr>
  <p:transition/>
</p:sldLayout>
</file>

<file path=ppt/slideLayouts/slideLayout10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87413" y="2432050"/>
            <a:ext cx="11217275" cy="4056063"/>
          </a:xfrm>
          <a:prstGeom prst="rect">
            <a:avLst/>
          </a:prstGeo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87413" y="6527800"/>
            <a:ext cx="11217275" cy="2133600"/>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Slide Number Placeholder 3"/>
          <p:cNvSpPr>
            <a:spLocks noGrp="1"/>
          </p:cNvSpPr>
          <p:nvPr>
            <p:ph type="sldNum" sz="quarter" idx="10"/>
          </p:nvPr>
        </p:nvSpPr>
        <p:spPr/>
        <p:txBody>
          <a:bodyPr/>
          <a:lstStyle>
            <a:lvl1pPr>
              <a:defRPr/>
            </a:lvl1pPr>
          </a:lstStyle>
          <a:p>
            <a:fld id="{5439728E-28F1-4DDA-806A-BF189BC022F7}" type="slidenum">
              <a:rPr lang="en-US" altLang="en-US"/>
              <a:pPr/>
              <a:t>‹#›</a:t>
            </a:fld>
            <a:endParaRPr lang="en-US" altLang="en-US"/>
          </a:p>
        </p:txBody>
      </p:sp>
    </p:spTree>
    <p:extLst>
      <p:ext uri="{BB962C8B-B14F-4D97-AF65-F5344CB8AC3E}">
        <p14:creationId xmlns:p14="http://schemas.microsoft.com/office/powerpoint/2010/main" val="3873178382"/>
      </p:ext>
    </p:extLst>
  </p:cSld>
  <p:clrMapOvr>
    <a:masterClrMapping/>
  </p:clrMapOvr>
  <p:transition/>
</p:sldLayout>
</file>

<file path=ppt/slideLayouts/slideLayout10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93763" y="519113"/>
            <a:ext cx="11217275" cy="188595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893763" y="2597150"/>
            <a:ext cx="5532437" cy="61880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2597150"/>
            <a:ext cx="5532438" cy="61880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Slide Number Placeholder 4"/>
          <p:cNvSpPr>
            <a:spLocks noGrp="1"/>
          </p:cNvSpPr>
          <p:nvPr>
            <p:ph type="sldNum" sz="quarter" idx="10"/>
          </p:nvPr>
        </p:nvSpPr>
        <p:spPr/>
        <p:txBody>
          <a:bodyPr/>
          <a:lstStyle>
            <a:lvl1pPr>
              <a:defRPr/>
            </a:lvl1pPr>
          </a:lstStyle>
          <a:p>
            <a:fld id="{C0920395-A47D-4119-A011-059067B168B4}" type="slidenum">
              <a:rPr lang="en-US" altLang="en-US"/>
              <a:pPr/>
              <a:t>‹#›</a:t>
            </a:fld>
            <a:endParaRPr lang="en-US" altLang="en-US"/>
          </a:p>
        </p:txBody>
      </p:sp>
    </p:spTree>
    <p:extLst>
      <p:ext uri="{BB962C8B-B14F-4D97-AF65-F5344CB8AC3E}">
        <p14:creationId xmlns:p14="http://schemas.microsoft.com/office/powerpoint/2010/main" val="2047336499"/>
      </p:ext>
    </p:extLst>
  </p:cSld>
  <p:clrMapOvr>
    <a:masterClrMapping/>
  </p:clrMapOvr>
  <p:transition/>
</p:sldLayout>
</file>

<file path=ppt/slideLayouts/slideLayout10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95350" y="519113"/>
            <a:ext cx="11217275" cy="1885950"/>
          </a:xfrm>
          <a:prstGeom prst="rect">
            <a:avLst/>
          </a:prstGeom>
        </p:spPr>
        <p:txBody>
          <a:bodyPr/>
          <a:lstStyle/>
          <a:p>
            <a:r>
              <a:rPr lang="en-US" smtClean="0"/>
              <a:t>Click to edit Master title style</a:t>
            </a:r>
            <a:endParaRPr lang="en-US"/>
          </a:p>
        </p:txBody>
      </p:sp>
      <p:sp>
        <p:nvSpPr>
          <p:cNvPr id="3" name="Text Placeholder 2"/>
          <p:cNvSpPr>
            <a:spLocks noGrp="1"/>
          </p:cNvSpPr>
          <p:nvPr>
            <p:ph type="body" idx="1"/>
          </p:nvPr>
        </p:nvSpPr>
        <p:spPr>
          <a:xfrm>
            <a:off x="895350" y="2390775"/>
            <a:ext cx="5502275" cy="1171575"/>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95350" y="3562350"/>
            <a:ext cx="5502275" cy="5240338"/>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583363" y="2390775"/>
            <a:ext cx="5529262" cy="1171575"/>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583363" y="3562350"/>
            <a:ext cx="5529262" cy="5240338"/>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0"/>
          </p:nvPr>
        </p:nvSpPr>
        <p:spPr/>
        <p:txBody>
          <a:bodyPr/>
          <a:lstStyle>
            <a:lvl1pPr>
              <a:defRPr/>
            </a:lvl1pPr>
          </a:lstStyle>
          <a:p>
            <a:fld id="{DA3E8577-01D6-4B1A-9B05-0352440A7ADB}" type="slidenum">
              <a:rPr lang="en-US" altLang="en-US"/>
              <a:pPr/>
              <a:t>‹#›</a:t>
            </a:fld>
            <a:endParaRPr lang="en-US" altLang="en-US"/>
          </a:p>
        </p:txBody>
      </p:sp>
    </p:spTree>
    <p:extLst>
      <p:ext uri="{BB962C8B-B14F-4D97-AF65-F5344CB8AC3E}">
        <p14:creationId xmlns:p14="http://schemas.microsoft.com/office/powerpoint/2010/main" val="2371792812"/>
      </p:ext>
    </p:extLst>
  </p:cSld>
  <p:clrMapOvr>
    <a:masterClrMapping/>
  </p:clrMapOvr>
  <p:transition/>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93763" y="519113"/>
            <a:ext cx="11217275" cy="1885950"/>
          </a:xfrm>
          <a:prstGeom prst="rect">
            <a:avLst/>
          </a:prstGeom>
        </p:spPr>
        <p:txBody>
          <a:bodyPr/>
          <a:lstStyle/>
          <a:p>
            <a:r>
              <a:rPr lang="en-US" smtClean="0"/>
              <a:t>Click to edit Master title style</a:t>
            </a:r>
            <a:endParaRPr lang="en-US"/>
          </a:p>
        </p:txBody>
      </p:sp>
      <p:sp>
        <p:nvSpPr>
          <p:cNvPr id="3" name="Slide Number Placeholder 2"/>
          <p:cNvSpPr>
            <a:spLocks noGrp="1"/>
          </p:cNvSpPr>
          <p:nvPr>
            <p:ph type="sldNum" sz="quarter" idx="10"/>
          </p:nvPr>
        </p:nvSpPr>
        <p:spPr/>
        <p:txBody>
          <a:bodyPr/>
          <a:lstStyle>
            <a:lvl1pPr>
              <a:defRPr/>
            </a:lvl1pPr>
          </a:lstStyle>
          <a:p>
            <a:fld id="{6550697D-5868-494F-8EE5-0C4D8DA21E06}" type="slidenum">
              <a:rPr lang="en-US" altLang="en-US"/>
              <a:pPr/>
              <a:t>‹#›</a:t>
            </a:fld>
            <a:endParaRPr lang="en-US" altLang="en-US"/>
          </a:p>
        </p:txBody>
      </p:sp>
    </p:spTree>
    <p:extLst>
      <p:ext uri="{BB962C8B-B14F-4D97-AF65-F5344CB8AC3E}">
        <p14:creationId xmlns:p14="http://schemas.microsoft.com/office/powerpoint/2010/main" val="2959828931"/>
      </p:ext>
    </p:extLst>
  </p:cSld>
  <p:clrMapOvr>
    <a:masterClrMapping/>
  </p:clrMapOvr>
  <p:transition/>
</p:sldLayout>
</file>

<file path=ppt/slideLayouts/slideLayout10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lvl1pPr>
              <a:defRPr/>
            </a:lvl1pPr>
          </a:lstStyle>
          <a:p>
            <a:fld id="{A696F708-9F46-4BBA-8BDC-C3CB8FF2E339}" type="slidenum">
              <a:rPr lang="en-US" altLang="en-US"/>
              <a:pPr/>
              <a:t>‹#›</a:t>
            </a:fld>
            <a:endParaRPr lang="en-US" altLang="en-US"/>
          </a:p>
        </p:txBody>
      </p:sp>
    </p:spTree>
    <p:extLst>
      <p:ext uri="{BB962C8B-B14F-4D97-AF65-F5344CB8AC3E}">
        <p14:creationId xmlns:p14="http://schemas.microsoft.com/office/powerpoint/2010/main" val="1660710437"/>
      </p:ext>
    </p:extLst>
  </p:cSld>
  <p:clrMapOvr>
    <a:masterClrMapping/>
  </p:clrMapOvr>
  <p:transition/>
</p:sldLayout>
</file>

<file path=ppt/slideLayouts/slideLayout10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95350" y="650875"/>
            <a:ext cx="4194175" cy="2274888"/>
          </a:xfrm>
          <a:prstGeom prst="rect">
            <a:avLst/>
          </a:prstGeo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529263" y="1404938"/>
            <a:ext cx="6583362" cy="69310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95350" y="2925763"/>
            <a:ext cx="4194175" cy="5421312"/>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a:lvl1pPr>
          </a:lstStyle>
          <a:p>
            <a:fld id="{5C904BE2-88AB-447B-8CB0-8EAA4798B3DB}" type="slidenum">
              <a:rPr lang="en-US" altLang="en-US"/>
              <a:pPr/>
              <a:t>‹#›</a:t>
            </a:fld>
            <a:endParaRPr lang="en-US" altLang="en-US"/>
          </a:p>
        </p:txBody>
      </p:sp>
    </p:spTree>
    <p:extLst>
      <p:ext uri="{BB962C8B-B14F-4D97-AF65-F5344CB8AC3E}">
        <p14:creationId xmlns:p14="http://schemas.microsoft.com/office/powerpoint/2010/main" val="353466277"/>
      </p:ext>
    </p:extLst>
  </p:cSld>
  <p:clrMapOvr>
    <a:masterClrMapping/>
  </p:clrMapOvr>
  <p:transition/>
</p:sldLayout>
</file>

<file path=ppt/slideLayouts/slideLayout10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95350" y="650875"/>
            <a:ext cx="4194175" cy="2274888"/>
          </a:xfrm>
          <a:prstGeom prst="rect">
            <a:avLst/>
          </a:prstGeo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529263" y="1404938"/>
            <a:ext cx="6583362" cy="69310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95350" y="2925763"/>
            <a:ext cx="4194175" cy="5421312"/>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a:lvl1pPr>
          </a:lstStyle>
          <a:p>
            <a:fld id="{5ED68038-C1B8-40A6-B995-9C237A3FBEFD}" type="slidenum">
              <a:rPr lang="en-US" altLang="en-US"/>
              <a:pPr/>
              <a:t>‹#›</a:t>
            </a:fld>
            <a:endParaRPr lang="en-US" altLang="en-US"/>
          </a:p>
        </p:txBody>
      </p:sp>
    </p:spTree>
    <p:extLst>
      <p:ext uri="{BB962C8B-B14F-4D97-AF65-F5344CB8AC3E}">
        <p14:creationId xmlns:p14="http://schemas.microsoft.com/office/powerpoint/2010/main" val="3667463807"/>
      </p:ext>
    </p:extLst>
  </p:cSld>
  <p:clrMapOvr>
    <a:masterClrMapping/>
  </p:clrMapOvr>
  <p:transition/>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93763" y="519113"/>
            <a:ext cx="11217275" cy="188595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893763" y="2597150"/>
            <a:ext cx="11217275" cy="618807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B87BFACC-BFCA-48D0-901F-EAE57AD61FB6}" type="slidenum">
              <a:rPr lang="en-US" altLang="en-US"/>
              <a:pPr/>
              <a:t>‹#›</a:t>
            </a:fld>
            <a:endParaRPr lang="en-US" altLang="en-US"/>
          </a:p>
        </p:txBody>
      </p:sp>
    </p:spTree>
    <p:extLst>
      <p:ext uri="{BB962C8B-B14F-4D97-AF65-F5344CB8AC3E}">
        <p14:creationId xmlns:p14="http://schemas.microsoft.com/office/powerpoint/2010/main" val="291729140"/>
      </p:ext>
    </p:extLst>
  </p:cSld>
  <p:clrMapOvr>
    <a:masterClrMapping/>
  </p:clrMapOvr>
  <p:transition/>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307513" y="519113"/>
            <a:ext cx="2803525" cy="8266112"/>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93763" y="519113"/>
            <a:ext cx="8261350" cy="8266112"/>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61A4E3F3-0DC1-4ADE-B846-5D0F5D40F45B}" type="slidenum">
              <a:rPr lang="en-US" altLang="en-US"/>
              <a:pPr/>
              <a:t>‹#›</a:t>
            </a:fld>
            <a:endParaRPr lang="en-US" altLang="en-US"/>
          </a:p>
        </p:txBody>
      </p:sp>
    </p:spTree>
    <p:extLst>
      <p:ext uri="{BB962C8B-B14F-4D97-AF65-F5344CB8AC3E}">
        <p14:creationId xmlns:p14="http://schemas.microsoft.com/office/powerpoint/2010/main" val="402525859"/>
      </p:ext>
    </p:extLst>
  </p:cSld>
  <p:clrMapOvr>
    <a:masterClrMapping/>
  </p:clrMapOvr>
  <p:transition/>
</p:sldLayout>
</file>

<file path=ppt/slideLayouts/slideLayout1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25600" y="1597025"/>
            <a:ext cx="9753600" cy="3395663"/>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625600" y="5122863"/>
            <a:ext cx="9753600" cy="23542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Slide Number Placeholder 3"/>
          <p:cNvSpPr>
            <a:spLocks noGrp="1"/>
          </p:cNvSpPr>
          <p:nvPr>
            <p:ph type="sldNum" sz="quarter" idx="10"/>
          </p:nvPr>
        </p:nvSpPr>
        <p:spPr/>
        <p:txBody>
          <a:bodyPr/>
          <a:lstStyle>
            <a:lvl1pPr>
              <a:defRPr/>
            </a:lvl1pPr>
          </a:lstStyle>
          <a:p>
            <a:fld id="{7C461A73-AAA9-4DEA-956C-BB4C4A07C75A}" type="slidenum">
              <a:rPr lang="en-US" altLang="en-US"/>
              <a:pPr/>
              <a:t>‹#›</a:t>
            </a:fld>
            <a:endParaRPr lang="en-US" altLang="en-US"/>
          </a:p>
        </p:txBody>
      </p:sp>
    </p:spTree>
    <p:extLst>
      <p:ext uri="{BB962C8B-B14F-4D97-AF65-F5344CB8AC3E}">
        <p14:creationId xmlns:p14="http://schemas.microsoft.com/office/powerpoint/2010/main" val="2473680454"/>
      </p:ext>
    </p:extLst>
  </p:cSld>
  <p:clrMapOvr>
    <a:masterClrMapping/>
  </p:clrMapOvr>
  <p:transition/>
</p:sldLayout>
</file>

<file path=ppt/slideLayouts/slideLayout1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9D03EAEA-BC1D-472B-AD22-AB055F60405A}" type="slidenum">
              <a:rPr lang="en-US" altLang="en-US"/>
              <a:pPr/>
              <a:t>‹#›</a:t>
            </a:fld>
            <a:endParaRPr lang="en-US" altLang="en-US"/>
          </a:p>
        </p:txBody>
      </p:sp>
    </p:spTree>
    <p:extLst>
      <p:ext uri="{BB962C8B-B14F-4D97-AF65-F5344CB8AC3E}">
        <p14:creationId xmlns:p14="http://schemas.microsoft.com/office/powerpoint/2010/main" val="868049579"/>
      </p:ext>
    </p:extLst>
  </p:cSld>
  <p:clrMapOvr>
    <a:masterClrMapping/>
  </p:clrMapOvr>
  <p:transition/>
</p:sldLayout>
</file>

<file path=ppt/slideLayouts/slideLayout1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87413" y="2432050"/>
            <a:ext cx="11217275" cy="4056063"/>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87413" y="6527800"/>
            <a:ext cx="11217275" cy="2133600"/>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Slide Number Placeholder 3"/>
          <p:cNvSpPr>
            <a:spLocks noGrp="1"/>
          </p:cNvSpPr>
          <p:nvPr>
            <p:ph type="sldNum" sz="quarter" idx="10"/>
          </p:nvPr>
        </p:nvSpPr>
        <p:spPr/>
        <p:txBody>
          <a:bodyPr/>
          <a:lstStyle>
            <a:lvl1pPr>
              <a:defRPr/>
            </a:lvl1pPr>
          </a:lstStyle>
          <a:p>
            <a:fld id="{C70BF0EE-481D-45CA-B5CF-23B32265395E}" type="slidenum">
              <a:rPr lang="en-US" altLang="en-US"/>
              <a:pPr/>
              <a:t>‹#›</a:t>
            </a:fld>
            <a:endParaRPr lang="en-US" altLang="en-US"/>
          </a:p>
        </p:txBody>
      </p:sp>
    </p:spTree>
    <p:extLst>
      <p:ext uri="{BB962C8B-B14F-4D97-AF65-F5344CB8AC3E}">
        <p14:creationId xmlns:p14="http://schemas.microsoft.com/office/powerpoint/2010/main" val="2596844132"/>
      </p:ext>
    </p:extLst>
  </p:cSld>
  <p:clrMapOvr>
    <a:masterClrMapping/>
  </p:clrMapOvr>
  <p:transition/>
</p:sldLayout>
</file>

<file path=ppt/slideLayouts/slideLayout1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270000" y="2768600"/>
            <a:ext cx="2444750" cy="5715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3867150" y="2768600"/>
            <a:ext cx="2444750" cy="5715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Slide Number Placeholder 4"/>
          <p:cNvSpPr>
            <a:spLocks noGrp="1"/>
          </p:cNvSpPr>
          <p:nvPr>
            <p:ph type="sldNum" sz="quarter" idx="10"/>
          </p:nvPr>
        </p:nvSpPr>
        <p:spPr/>
        <p:txBody>
          <a:bodyPr/>
          <a:lstStyle>
            <a:lvl1pPr>
              <a:defRPr/>
            </a:lvl1pPr>
          </a:lstStyle>
          <a:p>
            <a:fld id="{0C2F1941-30D4-4E97-9906-76110B2BB5A0}" type="slidenum">
              <a:rPr lang="en-US" altLang="en-US"/>
              <a:pPr/>
              <a:t>‹#›</a:t>
            </a:fld>
            <a:endParaRPr lang="en-US" altLang="en-US"/>
          </a:p>
        </p:txBody>
      </p:sp>
    </p:spTree>
    <p:extLst>
      <p:ext uri="{BB962C8B-B14F-4D97-AF65-F5344CB8AC3E}">
        <p14:creationId xmlns:p14="http://schemas.microsoft.com/office/powerpoint/2010/main" val="1419231489"/>
      </p:ext>
    </p:extLst>
  </p:cSld>
  <p:clrMapOvr>
    <a:masterClrMapping/>
  </p:clrMapOvr>
  <p:transition/>
</p:sldLayout>
</file>

<file path=ppt/slideLayouts/slideLayout1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95350" y="519113"/>
            <a:ext cx="11217275" cy="1885950"/>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95350" y="2390775"/>
            <a:ext cx="5502275" cy="11715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95350" y="3562350"/>
            <a:ext cx="5502275" cy="5240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583363" y="2390775"/>
            <a:ext cx="5529262" cy="11715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583363" y="3562350"/>
            <a:ext cx="5529262" cy="5240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0"/>
          </p:nvPr>
        </p:nvSpPr>
        <p:spPr/>
        <p:txBody>
          <a:bodyPr/>
          <a:lstStyle>
            <a:lvl1pPr>
              <a:defRPr/>
            </a:lvl1pPr>
          </a:lstStyle>
          <a:p>
            <a:fld id="{D361400E-9941-4A07-BE8F-971D27E1641A}" type="slidenum">
              <a:rPr lang="en-US" altLang="en-US"/>
              <a:pPr/>
              <a:t>‹#›</a:t>
            </a:fld>
            <a:endParaRPr lang="en-US" altLang="en-US"/>
          </a:p>
        </p:txBody>
      </p:sp>
    </p:spTree>
    <p:extLst>
      <p:ext uri="{BB962C8B-B14F-4D97-AF65-F5344CB8AC3E}">
        <p14:creationId xmlns:p14="http://schemas.microsoft.com/office/powerpoint/2010/main" val="3407038616"/>
      </p:ext>
    </p:extLst>
  </p:cSld>
  <p:clrMapOvr>
    <a:masterClrMapping/>
  </p:clrMapOvr>
  <p:transition/>
</p:sldLayout>
</file>

<file path=ppt/slideLayouts/slideLayout1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Slide Number Placeholder 2"/>
          <p:cNvSpPr>
            <a:spLocks noGrp="1"/>
          </p:cNvSpPr>
          <p:nvPr>
            <p:ph type="sldNum" sz="quarter" idx="10"/>
          </p:nvPr>
        </p:nvSpPr>
        <p:spPr/>
        <p:txBody>
          <a:bodyPr/>
          <a:lstStyle>
            <a:lvl1pPr>
              <a:defRPr/>
            </a:lvl1pPr>
          </a:lstStyle>
          <a:p>
            <a:fld id="{916B1159-43E8-4F9B-BDDA-018305C176A2}" type="slidenum">
              <a:rPr lang="en-US" altLang="en-US"/>
              <a:pPr/>
              <a:t>‹#›</a:t>
            </a:fld>
            <a:endParaRPr lang="en-US" altLang="en-US"/>
          </a:p>
        </p:txBody>
      </p:sp>
    </p:spTree>
    <p:extLst>
      <p:ext uri="{BB962C8B-B14F-4D97-AF65-F5344CB8AC3E}">
        <p14:creationId xmlns:p14="http://schemas.microsoft.com/office/powerpoint/2010/main" val="2191394079"/>
      </p:ext>
    </p:extLst>
  </p:cSld>
  <p:clrMapOvr>
    <a:masterClrMapping/>
  </p:clrMapOvr>
  <p:transition/>
</p:sldLayout>
</file>

<file path=ppt/slideLayouts/slideLayout1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lvl1pPr>
              <a:defRPr/>
            </a:lvl1pPr>
          </a:lstStyle>
          <a:p>
            <a:fld id="{56740C56-6885-4318-9470-10707103BCD4}" type="slidenum">
              <a:rPr lang="en-US" altLang="en-US"/>
              <a:pPr/>
              <a:t>‹#›</a:t>
            </a:fld>
            <a:endParaRPr lang="en-US" altLang="en-US"/>
          </a:p>
        </p:txBody>
      </p:sp>
    </p:spTree>
    <p:extLst>
      <p:ext uri="{BB962C8B-B14F-4D97-AF65-F5344CB8AC3E}">
        <p14:creationId xmlns:p14="http://schemas.microsoft.com/office/powerpoint/2010/main" val="3261610626"/>
      </p:ext>
    </p:extLst>
  </p:cSld>
  <p:clrMapOvr>
    <a:masterClrMapping/>
  </p:clrMapOvr>
  <p:transition/>
</p:sldLayout>
</file>

<file path=ppt/slideLayouts/slideLayout1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95350" y="650875"/>
            <a:ext cx="4194175" cy="2274888"/>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529263" y="1404938"/>
            <a:ext cx="6583362" cy="69310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95350" y="2925763"/>
            <a:ext cx="4194175" cy="542131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a:lvl1pPr>
          </a:lstStyle>
          <a:p>
            <a:fld id="{41B38201-0757-4453-8D62-24F86B15E2FC}" type="slidenum">
              <a:rPr lang="en-US" altLang="en-US"/>
              <a:pPr/>
              <a:t>‹#›</a:t>
            </a:fld>
            <a:endParaRPr lang="en-US" altLang="en-US"/>
          </a:p>
        </p:txBody>
      </p:sp>
    </p:spTree>
    <p:extLst>
      <p:ext uri="{BB962C8B-B14F-4D97-AF65-F5344CB8AC3E}">
        <p14:creationId xmlns:p14="http://schemas.microsoft.com/office/powerpoint/2010/main" val="2363812389"/>
      </p:ext>
    </p:extLst>
  </p:cSld>
  <p:clrMapOvr>
    <a:masterClrMapping/>
  </p:clrMapOvr>
  <p:transition/>
</p:sldLayout>
</file>

<file path=ppt/slideLayouts/slideLayout1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95350" y="650875"/>
            <a:ext cx="4194175" cy="2274888"/>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529263" y="1404938"/>
            <a:ext cx="6583362" cy="69310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95350" y="2925763"/>
            <a:ext cx="4194175" cy="542131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a:lvl1pPr>
          </a:lstStyle>
          <a:p>
            <a:fld id="{A91EBCB2-26E2-4C96-87B3-E60510BDAA93}" type="slidenum">
              <a:rPr lang="en-US" altLang="en-US"/>
              <a:pPr/>
              <a:t>‹#›</a:t>
            </a:fld>
            <a:endParaRPr lang="en-US" altLang="en-US"/>
          </a:p>
        </p:txBody>
      </p:sp>
    </p:spTree>
    <p:extLst>
      <p:ext uri="{BB962C8B-B14F-4D97-AF65-F5344CB8AC3E}">
        <p14:creationId xmlns:p14="http://schemas.microsoft.com/office/powerpoint/2010/main" val="3045173527"/>
      </p:ext>
    </p:extLst>
  </p:cSld>
  <p:clrMapOvr>
    <a:masterClrMapping/>
  </p:clrMapOvr>
  <p:transition/>
</p:sldLayout>
</file>

<file path=ppt/slideLayouts/slideLayout1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14B372C9-1E30-4FFA-8767-C6C2E1F3DE43}" type="slidenum">
              <a:rPr lang="en-US" altLang="en-US"/>
              <a:pPr/>
              <a:t>‹#›</a:t>
            </a:fld>
            <a:endParaRPr lang="en-US" altLang="en-US"/>
          </a:p>
        </p:txBody>
      </p:sp>
    </p:spTree>
    <p:extLst>
      <p:ext uri="{BB962C8B-B14F-4D97-AF65-F5344CB8AC3E}">
        <p14:creationId xmlns:p14="http://schemas.microsoft.com/office/powerpoint/2010/main" val="2813371448"/>
      </p:ext>
    </p:extLst>
  </p:cSld>
  <p:clrMapOvr>
    <a:masterClrMapping/>
  </p:clrMapOvr>
  <p:transition/>
</p:sldLayout>
</file>

<file path=ppt/slideLayouts/slideLayout1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18600" y="254000"/>
            <a:ext cx="2616200" cy="82296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270000" y="254000"/>
            <a:ext cx="7696200" cy="82296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AE1DC1F5-2073-4030-B07D-0A083E02B09D}" type="slidenum">
              <a:rPr lang="en-US" altLang="en-US"/>
              <a:pPr/>
              <a:t>‹#›</a:t>
            </a:fld>
            <a:endParaRPr lang="en-US" altLang="en-US"/>
          </a:p>
        </p:txBody>
      </p:sp>
    </p:spTree>
    <p:extLst>
      <p:ext uri="{BB962C8B-B14F-4D97-AF65-F5344CB8AC3E}">
        <p14:creationId xmlns:p14="http://schemas.microsoft.com/office/powerpoint/2010/main" val="3894148803"/>
      </p:ext>
    </p:extLst>
  </p:cSld>
  <p:clrMapOvr>
    <a:masterClrMapping/>
  </p:clrMapOvr>
  <p:transition/>
</p:sldLayout>
</file>

<file path=ppt/slideLayouts/slideLayout12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25600" y="1597025"/>
            <a:ext cx="9753600" cy="3395663"/>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625600" y="5122863"/>
            <a:ext cx="9753600" cy="23542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Slide Number Placeholder 3"/>
          <p:cNvSpPr>
            <a:spLocks noGrp="1"/>
          </p:cNvSpPr>
          <p:nvPr>
            <p:ph type="sldNum" sz="quarter" idx="10"/>
          </p:nvPr>
        </p:nvSpPr>
        <p:spPr/>
        <p:txBody>
          <a:bodyPr/>
          <a:lstStyle>
            <a:lvl1pPr>
              <a:defRPr/>
            </a:lvl1pPr>
          </a:lstStyle>
          <a:p>
            <a:fld id="{311B9770-6969-4C07-87B5-5C6BAEFE8980}" type="slidenum">
              <a:rPr lang="en-US" altLang="en-US"/>
              <a:pPr/>
              <a:t>‹#›</a:t>
            </a:fld>
            <a:endParaRPr lang="en-US" altLang="en-US"/>
          </a:p>
        </p:txBody>
      </p:sp>
    </p:spTree>
    <p:extLst>
      <p:ext uri="{BB962C8B-B14F-4D97-AF65-F5344CB8AC3E}">
        <p14:creationId xmlns:p14="http://schemas.microsoft.com/office/powerpoint/2010/main" val="2520429384"/>
      </p:ext>
    </p:extLst>
  </p:cSld>
  <p:clrMapOvr>
    <a:masterClrMapping/>
  </p:clrMapOvr>
  <p:transition/>
</p:sldLayout>
</file>

<file path=ppt/slideLayouts/slideLayout1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23B60C55-86BD-4178-9FE7-EEC1BEA551AE}" type="slidenum">
              <a:rPr lang="en-US" altLang="en-US"/>
              <a:pPr/>
              <a:t>‹#›</a:t>
            </a:fld>
            <a:endParaRPr lang="en-US" altLang="en-US"/>
          </a:p>
        </p:txBody>
      </p:sp>
    </p:spTree>
    <p:extLst>
      <p:ext uri="{BB962C8B-B14F-4D97-AF65-F5344CB8AC3E}">
        <p14:creationId xmlns:p14="http://schemas.microsoft.com/office/powerpoint/2010/main" val="1600384512"/>
      </p:ext>
    </p:extLst>
  </p:cSld>
  <p:clrMapOvr>
    <a:masterClrMapping/>
  </p:clrMapOvr>
  <p:transition/>
</p:sldLayout>
</file>

<file path=ppt/slideLayouts/slideLayout12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87413" y="2432050"/>
            <a:ext cx="11217275" cy="4056063"/>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87413" y="6527800"/>
            <a:ext cx="11217275" cy="2133600"/>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Slide Number Placeholder 3"/>
          <p:cNvSpPr>
            <a:spLocks noGrp="1"/>
          </p:cNvSpPr>
          <p:nvPr>
            <p:ph type="sldNum" sz="quarter" idx="10"/>
          </p:nvPr>
        </p:nvSpPr>
        <p:spPr/>
        <p:txBody>
          <a:bodyPr/>
          <a:lstStyle>
            <a:lvl1pPr>
              <a:defRPr/>
            </a:lvl1pPr>
          </a:lstStyle>
          <a:p>
            <a:fld id="{CFF552FA-B8F7-4072-BAD1-25BE60F3EA6F}" type="slidenum">
              <a:rPr lang="en-US" altLang="en-US"/>
              <a:pPr/>
              <a:t>‹#›</a:t>
            </a:fld>
            <a:endParaRPr lang="en-US" altLang="en-US"/>
          </a:p>
        </p:txBody>
      </p:sp>
    </p:spTree>
    <p:extLst>
      <p:ext uri="{BB962C8B-B14F-4D97-AF65-F5344CB8AC3E}">
        <p14:creationId xmlns:p14="http://schemas.microsoft.com/office/powerpoint/2010/main" val="256576544"/>
      </p:ext>
    </p:extLst>
  </p:cSld>
  <p:clrMapOvr>
    <a:masterClrMapping/>
  </p:clrMapOvr>
  <p:transition/>
</p:sldLayout>
</file>

<file path=ppt/slideLayouts/slideLayout12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270000" y="2768600"/>
            <a:ext cx="5156200" cy="5715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2768600"/>
            <a:ext cx="5156200" cy="5715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Slide Number Placeholder 4"/>
          <p:cNvSpPr>
            <a:spLocks noGrp="1"/>
          </p:cNvSpPr>
          <p:nvPr>
            <p:ph type="sldNum" sz="quarter" idx="10"/>
          </p:nvPr>
        </p:nvSpPr>
        <p:spPr/>
        <p:txBody>
          <a:bodyPr/>
          <a:lstStyle>
            <a:lvl1pPr>
              <a:defRPr/>
            </a:lvl1pPr>
          </a:lstStyle>
          <a:p>
            <a:fld id="{9EAA5B87-E33F-4FF5-8499-8BF0ABB6EC20}" type="slidenum">
              <a:rPr lang="en-US" altLang="en-US"/>
              <a:pPr/>
              <a:t>‹#›</a:t>
            </a:fld>
            <a:endParaRPr lang="en-US" altLang="en-US"/>
          </a:p>
        </p:txBody>
      </p:sp>
    </p:spTree>
    <p:extLst>
      <p:ext uri="{BB962C8B-B14F-4D97-AF65-F5344CB8AC3E}">
        <p14:creationId xmlns:p14="http://schemas.microsoft.com/office/powerpoint/2010/main" val="3562953210"/>
      </p:ext>
    </p:extLst>
  </p:cSld>
  <p:clrMapOvr>
    <a:masterClrMapping/>
  </p:clrMapOvr>
  <p:transition/>
</p:sldLayout>
</file>

<file path=ppt/slideLayouts/slideLayout12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95350" y="519113"/>
            <a:ext cx="11217275" cy="1885950"/>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95350" y="2390775"/>
            <a:ext cx="5502275" cy="11715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95350" y="3562350"/>
            <a:ext cx="5502275" cy="5240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583363" y="2390775"/>
            <a:ext cx="5529262" cy="11715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583363" y="3562350"/>
            <a:ext cx="5529262" cy="5240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0"/>
          </p:nvPr>
        </p:nvSpPr>
        <p:spPr/>
        <p:txBody>
          <a:bodyPr/>
          <a:lstStyle>
            <a:lvl1pPr>
              <a:defRPr/>
            </a:lvl1pPr>
          </a:lstStyle>
          <a:p>
            <a:fld id="{8362DD91-221B-4A37-9088-3D582848E807}" type="slidenum">
              <a:rPr lang="en-US" altLang="en-US"/>
              <a:pPr/>
              <a:t>‹#›</a:t>
            </a:fld>
            <a:endParaRPr lang="en-US" altLang="en-US"/>
          </a:p>
        </p:txBody>
      </p:sp>
    </p:spTree>
    <p:extLst>
      <p:ext uri="{BB962C8B-B14F-4D97-AF65-F5344CB8AC3E}">
        <p14:creationId xmlns:p14="http://schemas.microsoft.com/office/powerpoint/2010/main" val="1636878577"/>
      </p:ext>
    </p:extLst>
  </p:cSld>
  <p:clrMapOvr>
    <a:masterClrMapping/>
  </p:clrMapOvr>
  <p:transition/>
</p:sldLayout>
</file>

<file path=ppt/slideLayouts/slideLayout1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Slide Number Placeholder 2"/>
          <p:cNvSpPr>
            <a:spLocks noGrp="1"/>
          </p:cNvSpPr>
          <p:nvPr>
            <p:ph type="sldNum" sz="quarter" idx="10"/>
          </p:nvPr>
        </p:nvSpPr>
        <p:spPr/>
        <p:txBody>
          <a:bodyPr/>
          <a:lstStyle>
            <a:lvl1pPr>
              <a:defRPr/>
            </a:lvl1pPr>
          </a:lstStyle>
          <a:p>
            <a:fld id="{54DE394F-C46B-4663-8065-97E50D02D76A}" type="slidenum">
              <a:rPr lang="en-US" altLang="en-US"/>
              <a:pPr/>
              <a:t>‹#›</a:t>
            </a:fld>
            <a:endParaRPr lang="en-US" altLang="en-US"/>
          </a:p>
        </p:txBody>
      </p:sp>
    </p:spTree>
    <p:extLst>
      <p:ext uri="{BB962C8B-B14F-4D97-AF65-F5344CB8AC3E}">
        <p14:creationId xmlns:p14="http://schemas.microsoft.com/office/powerpoint/2010/main" val="2913187479"/>
      </p:ext>
    </p:extLst>
  </p:cSld>
  <p:clrMapOvr>
    <a:masterClrMapping/>
  </p:clrMapOvr>
  <p:transition/>
</p:sldLayout>
</file>

<file path=ppt/slideLayouts/slideLayout12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lvl1pPr>
              <a:defRPr/>
            </a:lvl1pPr>
          </a:lstStyle>
          <a:p>
            <a:fld id="{1DBB115A-4288-4805-91E2-AC4A21E2EA68}" type="slidenum">
              <a:rPr lang="en-US" altLang="en-US"/>
              <a:pPr/>
              <a:t>‹#›</a:t>
            </a:fld>
            <a:endParaRPr lang="en-US" altLang="en-US"/>
          </a:p>
        </p:txBody>
      </p:sp>
    </p:spTree>
    <p:extLst>
      <p:ext uri="{BB962C8B-B14F-4D97-AF65-F5344CB8AC3E}">
        <p14:creationId xmlns:p14="http://schemas.microsoft.com/office/powerpoint/2010/main" val="1293543776"/>
      </p:ext>
    </p:extLst>
  </p:cSld>
  <p:clrMapOvr>
    <a:masterClrMapping/>
  </p:clrMapOvr>
  <p:transition/>
</p:sldLayout>
</file>

<file path=ppt/slideLayouts/slideLayout12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95350" y="650875"/>
            <a:ext cx="4194175" cy="2274888"/>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529263" y="1404938"/>
            <a:ext cx="6583362" cy="69310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95350" y="2925763"/>
            <a:ext cx="4194175" cy="542131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a:lvl1pPr>
          </a:lstStyle>
          <a:p>
            <a:fld id="{0551A539-74F2-4171-ADA1-B4C3F8FD747B}" type="slidenum">
              <a:rPr lang="en-US" altLang="en-US"/>
              <a:pPr/>
              <a:t>‹#›</a:t>
            </a:fld>
            <a:endParaRPr lang="en-US" altLang="en-US"/>
          </a:p>
        </p:txBody>
      </p:sp>
    </p:spTree>
    <p:extLst>
      <p:ext uri="{BB962C8B-B14F-4D97-AF65-F5344CB8AC3E}">
        <p14:creationId xmlns:p14="http://schemas.microsoft.com/office/powerpoint/2010/main" val="3793998463"/>
      </p:ext>
    </p:extLst>
  </p:cSld>
  <p:clrMapOvr>
    <a:masterClrMapping/>
  </p:clrMapOvr>
  <p:transition/>
</p:sldLayout>
</file>

<file path=ppt/slideLayouts/slideLayout13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95350" y="650875"/>
            <a:ext cx="4194175" cy="2274888"/>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529263" y="1404938"/>
            <a:ext cx="6583362" cy="69310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95350" y="2925763"/>
            <a:ext cx="4194175" cy="542131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a:lvl1pPr>
          </a:lstStyle>
          <a:p>
            <a:fld id="{B3353C93-27B1-4455-B3E7-6CA90D8F14A0}" type="slidenum">
              <a:rPr lang="en-US" altLang="en-US"/>
              <a:pPr/>
              <a:t>‹#›</a:t>
            </a:fld>
            <a:endParaRPr lang="en-US" altLang="en-US"/>
          </a:p>
        </p:txBody>
      </p:sp>
    </p:spTree>
    <p:extLst>
      <p:ext uri="{BB962C8B-B14F-4D97-AF65-F5344CB8AC3E}">
        <p14:creationId xmlns:p14="http://schemas.microsoft.com/office/powerpoint/2010/main" val="4056683627"/>
      </p:ext>
    </p:extLst>
  </p:cSld>
  <p:clrMapOvr>
    <a:masterClrMapping/>
  </p:clrMapOvr>
  <p:transition/>
</p:sldLayout>
</file>

<file path=ppt/slideLayouts/slideLayout13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E2631281-7B0F-4A4F-8992-AD91BA56A68C}" type="slidenum">
              <a:rPr lang="en-US" altLang="en-US"/>
              <a:pPr/>
              <a:t>‹#›</a:t>
            </a:fld>
            <a:endParaRPr lang="en-US" altLang="en-US"/>
          </a:p>
        </p:txBody>
      </p:sp>
    </p:spTree>
    <p:extLst>
      <p:ext uri="{BB962C8B-B14F-4D97-AF65-F5344CB8AC3E}">
        <p14:creationId xmlns:p14="http://schemas.microsoft.com/office/powerpoint/2010/main" val="731817961"/>
      </p:ext>
    </p:extLst>
  </p:cSld>
  <p:clrMapOvr>
    <a:masterClrMapping/>
  </p:clrMapOvr>
  <p:transition/>
</p:sldLayout>
</file>

<file path=ppt/slideLayouts/slideLayout13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18600" y="254000"/>
            <a:ext cx="2616200" cy="82296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270000" y="254000"/>
            <a:ext cx="7696200" cy="82296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962DAB07-DABE-4345-B6A5-86B00BC554F7}" type="slidenum">
              <a:rPr lang="en-US" altLang="en-US"/>
              <a:pPr/>
              <a:t>‹#›</a:t>
            </a:fld>
            <a:endParaRPr lang="en-US" altLang="en-US"/>
          </a:p>
        </p:txBody>
      </p:sp>
    </p:spTree>
    <p:extLst>
      <p:ext uri="{BB962C8B-B14F-4D97-AF65-F5344CB8AC3E}">
        <p14:creationId xmlns:p14="http://schemas.microsoft.com/office/powerpoint/2010/main" val="1776153432"/>
      </p:ext>
    </p:extLst>
  </p:cSld>
  <p:clrMapOvr>
    <a:masterClrMapping/>
  </p:clrMapOvr>
  <p:transition/>
</p:sldLayout>
</file>

<file path=ppt/slideLayouts/slideLayout1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25600" y="1597025"/>
            <a:ext cx="9753600" cy="3395663"/>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625600" y="5122863"/>
            <a:ext cx="9753600" cy="23542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Slide Number Placeholder 3"/>
          <p:cNvSpPr>
            <a:spLocks noGrp="1"/>
          </p:cNvSpPr>
          <p:nvPr>
            <p:ph type="sldNum" sz="quarter" idx="10"/>
          </p:nvPr>
        </p:nvSpPr>
        <p:spPr/>
        <p:txBody>
          <a:bodyPr/>
          <a:lstStyle>
            <a:lvl1pPr>
              <a:defRPr/>
            </a:lvl1pPr>
          </a:lstStyle>
          <a:p>
            <a:fld id="{B2EB5D9E-4C7B-42F6-B4CC-B0669ABE35A4}" type="slidenum">
              <a:rPr lang="en-US" altLang="en-US"/>
              <a:pPr/>
              <a:t>‹#›</a:t>
            </a:fld>
            <a:endParaRPr lang="en-US" altLang="en-US"/>
          </a:p>
        </p:txBody>
      </p:sp>
    </p:spTree>
    <p:extLst>
      <p:ext uri="{BB962C8B-B14F-4D97-AF65-F5344CB8AC3E}">
        <p14:creationId xmlns:p14="http://schemas.microsoft.com/office/powerpoint/2010/main" val="1378137821"/>
      </p:ext>
    </p:extLst>
  </p:cSld>
  <p:clrMapOvr>
    <a:masterClrMapping/>
  </p:clrMapOvr>
  <p:transition/>
</p:sldLayout>
</file>

<file path=ppt/slideLayouts/slideLayout1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95FAB99F-2F1C-4CEE-83B9-621F1940DF40}" type="slidenum">
              <a:rPr lang="en-US" altLang="en-US"/>
              <a:pPr/>
              <a:t>‹#›</a:t>
            </a:fld>
            <a:endParaRPr lang="en-US" altLang="en-US"/>
          </a:p>
        </p:txBody>
      </p:sp>
    </p:spTree>
    <p:extLst>
      <p:ext uri="{BB962C8B-B14F-4D97-AF65-F5344CB8AC3E}">
        <p14:creationId xmlns:p14="http://schemas.microsoft.com/office/powerpoint/2010/main" val="133363199"/>
      </p:ext>
    </p:extLst>
  </p:cSld>
  <p:clrMapOvr>
    <a:masterClrMapping/>
  </p:clrMapOvr>
  <p:transition/>
</p:sldLayout>
</file>

<file path=ppt/slideLayouts/slideLayout1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87413" y="2432050"/>
            <a:ext cx="11217275" cy="4056063"/>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87413" y="6527800"/>
            <a:ext cx="11217275" cy="2133600"/>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Slide Number Placeholder 3"/>
          <p:cNvSpPr>
            <a:spLocks noGrp="1"/>
          </p:cNvSpPr>
          <p:nvPr>
            <p:ph type="sldNum" sz="quarter" idx="10"/>
          </p:nvPr>
        </p:nvSpPr>
        <p:spPr/>
        <p:txBody>
          <a:bodyPr/>
          <a:lstStyle>
            <a:lvl1pPr>
              <a:defRPr/>
            </a:lvl1pPr>
          </a:lstStyle>
          <a:p>
            <a:fld id="{78712CC8-2599-43B5-A512-B942F34E0AC0}" type="slidenum">
              <a:rPr lang="en-US" altLang="en-US"/>
              <a:pPr/>
              <a:t>‹#›</a:t>
            </a:fld>
            <a:endParaRPr lang="en-US" altLang="en-US"/>
          </a:p>
        </p:txBody>
      </p:sp>
    </p:spTree>
    <p:extLst>
      <p:ext uri="{BB962C8B-B14F-4D97-AF65-F5344CB8AC3E}">
        <p14:creationId xmlns:p14="http://schemas.microsoft.com/office/powerpoint/2010/main" val="1366453122"/>
      </p:ext>
    </p:extLst>
  </p:cSld>
  <p:clrMapOvr>
    <a:masterClrMapping/>
  </p:clrMapOvr>
  <p:transition/>
</p:sldLayout>
</file>

<file path=ppt/slideLayouts/slideLayout1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7772400" y="2768600"/>
            <a:ext cx="1905000" cy="5715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9829800" y="2768600"/>
            <a:ext cx="1905000" cy="5715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Slide Number Placeholder 4"/>
          <p:cNvSpPr>
            <a:spLocks noGrp="1"/>
          </p:cNvSpPr>
          <p:nvPr>
            <p:ph type="sldNum" sz="quarter" idx="10"/>
          </p:nvPr>
        </p:nvSpPr>
        <p:spPr/>
        <p:txBody>
          <a:bodyPr/>
          <a:lstStyle>
            <a:lvl1pPr>
              <a:defRPr/>
            </a:lvl1pPr>
          </a:lstStyle>
          <a:p>
            <a:fld id="{F3C64E08-CCED-4F73-93F4-77BC9F64CA68}" type="slidenum">
              <a:rPr lang="en-US" altLang="en-US"/>
              <a:pPr/>
              <a:t>‹#›</a:t>
            </a:fld>
            <a:endParaRPr lang="en-US" altLang="en-US"/>
          </a:p>
        </p:txBody>
      </p:sp>
    </p:spTree>
    <p:extLst>
      <p:ext uri="{BB962C8B-B14F-4D97-AF65-F5344CB8AC3E}">
        <p14:creationId xmlns:p14="http://schemas.microsoft.com/office/powerpoint/2010/main" val="1316445963"/>
      </p:ext>
    </p:extLst>
  </p:cSld>
  <p:clrMapOvr>
    <a:masterClrMapping/>
  </p:clrMapOvr>
  <p:transition/>
</p:sldLayout>
</file>

<file path=ppt/slideLayouts/slideLayout1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95350" y="519113"/>
            <a:ext cx="11217275" cy="1885950"/>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95350" y="2390775"/>
            <a:ext cx="5502275" cy="11715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95350" y="3562350"/>
            <a:ext cx="5502275" cy="5240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583363" y="2390775"/>
            <a:ext cx="5529262" cy="11715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583363" y="3562350"/>
            <a:ext cx="5529262" cy="5240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0"/>
          </p:nvPr>
        </p:nvSpPr>
        <p:spPr/>
        <p:txBody>
          <a:bodyPr/>
          <a:lstStyle>
            <a:lvl1pPr>
              <a:defRPr/>
            </a:lvl1pPr>
          </a:lstStyle>
          <a:p>
            <a:fld id="{21D067A8-22DC-485D-8109-F96DCAC112B4}" type="slidenum">
              <a:rPr lang="en-US" altLang="en-US"/>
              <a:pPr/>
              <a:t>‹#›</a:t>
            </a:fld>
            <a:endParaRPr lang="en-US" altLang="en-US"/>
          </a:p>
        </p:txBody>
      </p:sp>
    </p:spTree>
    <p:extLst>
      <p:ext uri="{BB962C8B-B14F-4D97-AF65-F5344CB8AC3E}">
        <p14:creationId xmlns:p14="http://schemas.microsoft.com/office/powerpoint/2010/main" val="1067912805"/>
      </p:ext>
    </p:extLst>
  </p:cSld>
  <p:clrMapOvr>
    <a:masterClrMapping/>
  </p:clrMapOvr>
  <p:transition/>
</p:sldLayout>
</file>

<file path=ppt/slideLayouts/slideLayout1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Slide Number Placeholder 2"/>
          <p:cNvSpPr>
            <a:spLocks noGrp="1"/>
          </p:cNvSpPr>
          <p:nvPr>
            <p:ph type="sldNum" sz="quarter" idx="10"/>
          </p:nvPr>
        </p:nvSpPr>
        <p:spPr/>
        <p:txBody>
          <a:bodyPr/>
          <a:lstStyle>
            <a:lvl1pPr>
              <a:defRPr/>
            </a:lvl1pPr>
          </a:lstStyle>
          <a:p>
            <a:fld id="{3DD4733F-947F-49B0-9AAB-C9C17BC13663}" type="slidenum">
              <a:rPr lang="en-US" altLang="en-US"/>
              <a:pPr/>
              <a:t>‹#›</a:t>
            </a:fld>
            <a:endParaRPr lang="en-US" altLang="en-US"/>
          </a:p>
        </p:txBody>
      </p:sp>
    </p:spTree>
    <p:extLst>
      <p:ext uri="{BB962C8B-B14F-4D97-AF65-F5344CB8AC3E}">
        <p14:creationId xmlns:p14="http://schemas.microsoft.com/office/powerpoint/2010/main" val="3657630253"/>
      </p:ext>
    </p:extLst>
  </p:cSld>
  <p:clrMapOvr>
    <a:masterClrMapping/>
  </p:clrMapOvr>
  <p:transition/>
</p:sldLayout>
</file>

<file path=ppt/slideLayouts/slideLayout1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lvl1pPr>
              <a:defRPr/>
            </a:lvl1pPr>
          </a:lstStyle>
          <a:p>
            <a:fld id="{464D19E5-4728-4F7C-A7AF-EBDC8EF52701}" type="slidenum">
              <a:rPr lang="en-US" altLang="en-US"/>
              <a:pPr/>
              <a:t>‹#›</a:t>
            </a:fld>
            <a:endParaRPr lang="en-US" altLang="en-US"/>
          </a:p>
        </p:txBody>
      </p:sp>
    </p:spTree>
    <p:extLst>
      <p:ext uri="{BB962C8B-B14F-4D97-AF65-F5344CB8AC3E}">
        <p14:creationId xmlns:p14="http://schemas.microsoft.com/office/powerpoint/2010/main" val="510353364"/>
      </p:ext>
    </p:extLst>
  </p:cSld>
  <p:clrMapOvr>
    <a:masterClrMapping/>
  </p:clrMapOvr>
  <p:transition/>
</p:sldLayout>
</file>

<file path=ppt/slideLayouts/slideLayout1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95350" y="650875"/>
            <a:ext cx="4194175" cy="2274888"/>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529263" y="1404938"/>
            <a:ext cx="6583362" cy="69310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95350" y="2925763"/>
            <a:ext cx="4194175" cy="542131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a:lvl1pPr>
          </a:lstStyle>
          <a:p>
            <a:fld id="{BBFEAEFA-0D46-47C6-B3EC-EDDB4339AE01}" type="slidenum">
              <a:rPr lang="en-US" altLang="en-US"/>
              <a:pPr/>
              <a:t>‹#›</a:t>
            </a:fld>
            <a:endParaRPr lang="en-US" altLang="en-US"/>
          </a:p>
        </p:txBody>
      </p:sp>
    </p:spTree>
    <p:extLst>
      <p:ext uri="{BB962C8B-B14F-4D97-AF65-F5344CB8AC3E}">
        <p14:creationId xmlns:p14="http://schemas.microsoft.com/office/powerpoint/2010/main" val="1666502013"/>
      </p:ext>
    </p:extLst>
  </p:cSld>
  <p:clrMapOvr>
    <a:masterClrMapping/>
  </p:clrMapOvr>
  <p:transition/>
</p:sldLayout>
</file>

<file path=ppt/slideLayouts/slideLayout1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95350" y="650875"/>
            <a:ext cx="4194175" cy="2274888"/>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529263" y="1404938"/>
            <a:ext cx="6583362" cy="69310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95350" y="2925763"/>
            <a:ext cx="4194175" cy="542131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a:lvl1pPr>
          </a:lstStyle>
          <a:p>
            <a:fld id="{D8B777A4-242C-4C1B-A8AC-3334C1AAB531}" type="slidenum">
              <a:rPr lang="en-US" altLang="en-US"/>
              <a:pPr/>
              <a:t>‹#›</a:t>
            </a:fld>
            <a:endParaRPr lang="en-US" altLang="en-US"/>
          </a:p>
        </p:txBody>
      </p:sp>
    </p:spTree>
    <p:extLst>
      <p:ext uri="{BB962C8B-B14F-4D97-AF65-F5344CB8AC3E}">
        <p14:creationId xmlns:p14="http://schemas.microsoft.com/office/powerpoint/2010/main" val="4161524784"/>
      </p:ext>
    </p:extLst>
  </p:cSld>
  <p:clrMapOvr>
    <a:masterClrMapping/>
  </p:clrMapOvr>
  <p:transition/>
</p:sldLayout>
</file>

<file path=ppt/slideLayouts/slideLayout1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FEA394C7-6A52-4302-A93D-25F76E4915DC}" type="slidenum">
              <a:rPr lang="en-US" altLang="en-US"/>
              <a:pPr/>
              <a:t>‹#›</a:t>
            </a:fld>
            <a:endParaRPr lang="en-US" altLang="en-US"/>
          </a:p>
        </p:txBody>
      </p:sp>
    </p:spTree>
    <p:extLst>
      <p:ext uri="{BB962C8B-B14F-4D97-AF65-F5344CB8AC3E}">
        <p14:creationId xmlns:p14="http://schemas.microsoft.com/office/powerpoint/2010/main" val="3031795749"/>
      </p:ext>
    </p:extLst>
  </p:cSld>
  <p:clrMapOvr>
    <a:masterClrMapping/>
  </p:clrMapOvr>
  <p:transition/>
</p:sldLayout>
</file>

<file path=ppt/slideLayouts/slideLayout1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18600" y="254000"/>
            <a:ext cx="2616200" cy="82296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270000" y="254000"/>
            <a:ext cx="7696200" cy="82296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E6D001E5-8953-47A4-ACE8-274BFE121602}" type="slidenum">
              <a:rPr lang="en-US" altLang="en-US"/>
              <a:pPr/>
              <a:t>‹#›</a:t>
            </a:fld>
            <a:endParaRPr lang="en-US" altLang="en-US"/>
          </a:p>
        </p:txBody>
      </p:sp>
    </p:spTree>
    <p:extLst>
      <p:ext uri="{BB962C8B-B14F-4D97-AF65-F5344CB8AC3E}">
        <p14:creationId xmlns:p14="http://schemas.microsoft.com/office/powerpoint/2010/main" val="455507997"/>
      </p:ext>
    </p:extLst>
  </p:cSld>
  <p:clrMapOvr>
    <a:masterClrMapping/>
  </p:clrMapOvr>
  <p:transition/>
</p:sldLayout>
</file>

<file path=ppt/slideLayouts/slideLayout14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25600" y="1597025"/>
            <a:ext cx="9753600" cy="3395663"/>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625600" y="5122863"/>
            <a:ext cx="9753600" cy="23542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Slide Number Placeholder 3"/>
          <p:cNvSpPr>
            <a:spLocks noGrp="1"/>
          </p:cNvSpPr>
          <p:nvPr>
            <p:ph type="sldNum" sz="quarter" idx="10"/>
          </p:nvPr>
        </p:nvSpPr>
        <p:spPr/>
        <p:txBody>
          <a:bodyPr/>
          <a:lstStyle>
            <a:lvl1pPr>
              <a:defRPr/>
            </a:lvl1pPr>
          </a:lstStyle>
          <a:p>
            <a:fld id="{219DDF69-9379-457C-B6C9-51EEF0F51D8C}" type="slidenum">
              <a:rPr lang="en-US" altLang="en-US"/>
              <a:pPr/>
              <a:t>‹#›</a:t>
            </a:fld>
            <a:endParaRPr lang="en-US" altLang="en-US"/>
          </a:p>
        </p:txBody>
      </p:sp>
    </p:spTree>
    <p:extLst>
      <p:ext uri="{BB962C8B-B14F-4D97-AF65-F5344CB8AC3E}">
        <p14:creationId xmlns:p14="http://schemas.microsoft.com/office/powerpoint/2010/main" val="1695255336"/>
      </p:ext>
    </p:extLst>
  </p:cSld>
  <p:clrMapOvr>
    <a:masterClrMapping/>
  </p:clrMapOvr>
  <p:transition/>
</p:sldLayout>
</file>

<file path=ppt/slideLayouts/slideLayout14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5D7466CD-9B19-4A87-B5AD-AE2A802CD791}" type="slidenum">
              <a:rPr lang="en-US" altLang="en-US"/>
              <a:pPr/>
              <a:t>‹#›</a:t>
            </a:fld>
            <a:endParaRPr lang="en-US" altLang="en-US"/>
          </a:p>
        </p:txBody>
      </p:sp>
    </p:spTree>
    <p:extLst>
      <p:ext uri="{BB962C8B-B14F-4D97-AF65-F5344CB8AC3E}">
        <p14:creationId xmlns:p14="http://schemas.microsoft.com/office/powerpoint/2010/main" val="688973590"/>
      </p:ext>
    </p:extLst>
  </p:cSld>
  <p:clrMapOvr>
    <a:masterClrMapping/>
  </p:clrMapOvr>
  <p:transition/>
</p:sldLayout>
</file>

<file path=ppt/slideLayouts/slideLayout14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87413" y="2432050"/>
            <a:ext cx="11217275" cy="4056063"/>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87413" y="6527800"/>
            <a:ext cx="11217275" cy="2133600"/>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Slide Number Placeholder 3"/>
          <p:cNvSpPr>
            <a:spLocks noGrp="1"/>
          </p:cNvSpPr>
          <p:nvPr>
            <p:ph type="sldNum" sz="quarter" idx="10"/>
          </p:nvPr>
        </p:nvSpPr>
        <p:spPr/>
        <p:txBody>
          <a:bodyPr/>
          <a:lstStyle>
            <a:lvl1pPr>
              <a:defRPr/>
            </a:lvl1pPr>
          </a:lstStyle>
          <a:p>
            <a:fld id="{B3D90F6D-9CA7-4FAB-B137-1702204C2DBB}" type="slidenum">
              <a:rPr lang="en-US" altLang="en-US"/>
              <a:pPr/>
              <a:t>‹#›</a:t>
            </a:fld>
            <a:endParaRPr lang="en-US" altLang="en-US"/>
          </a:p>
        </p:txBody>
      </p:sp>
    </p:spTree>
    <p:extLst>
      <p:ext uri="{BB962C8B-B14F-4D97-AF65-F5344CB8AC3E}">
        <p14:creationId xmlns:p14="http://schemas.microsoft.com/office/powerpoint/2010/main" val="3416303062"/>
      </p:ext>
    </p:extLst>
  </p:cSld>
  <p:clrMapOvr>
    <a:masterClrMapping/>
  </p:clrMapOvr>
  <p:transition/>
</p:sldLayout>
</file>

<file path=ppt/slideLayouts/slideLayout14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270000" y="2768600"/>
            <a:ext cx="2444750" cy="5715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3867150" y="2768600"/>
            <a:ext cx="2444750" cy="5715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Slide Number Placeholder 4"/>
          <p:cNvSpPr>
            <a:spLocks noGrp="1"/>
          </p:cNvSpPr>
          <p:nvPr>
            <p:ph type="sldNum" sz="quarter" idx="10"/>
          </p:nvPr>
        </p:nvSpPr>
        <p:spPr/>
        <p:txBody>
          <a:bodyPr/>
          <a:lstStyle>
            <a:lvl1pPr>
              <a:defRPr/>
            </a:lvl1pPr>
          </a:lstStyle>
          <a:p>
            <a:fld id="{A0575F16-399E-46D3-9B9C-5CD3897CDEDD}" type="slidenum">
              <a:rPr lang="en-US" altLang="en-US"/>
              <a:pPr/>
              <a:t>‹#›</a:t>
            </a:fld>
            <a:endParaRPr lang="en-US" altLang="en-US"/>
          </a:p>
        </p:txBody>
      </p:sp>
    </p:spTree>
    <p:extLst>
      <p:ext uri="{BB962C8B-B14F-4D97-AF65-F5344CB8AC3E}">
        <p14:creationId xmlns:p14="http://schemas.microsoft.com/office/powerpoint/2010/main" val="1421802141"/>
      </p:ext>
    </p:extLst>
  </p:cSld>
  <p:clrMapOvr>
    <a:masterClrMapping/>
  </p:clrMapOvr>
  <p:transition/>
</p:sldLayout>
</file>

<file path=ppt/slideLayouts/slideLayout14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95350" y="519113"/>
            <a:ext cx="11217275" cy="1885950"/>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95350" y="2390775"/>
            <a:ext cx="5502275" cy="11715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95350" y="3562350"/>
            <a:ext cx="5502275" cy="5240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583363" y="2390775"/>
            <a:ext cx="5529262" cy="11715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583363" y="3562350"/>
            <a:ext cx="5529262" cy="5240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0"/>
          </p:nvPr>
        </p:nvSpPr>
        <p:spPr/>
        <p:txBody>
          <a:bodyPr/>
          <a:lstStyle>
            <a:lvl1pPr>
              <a:defRPr/>
            </a:lvl1pPr>
          </a:lstStyle>
          <a:p>
            <a:fld id="{744C3884-E035-4F37-BFBD-2EC350C83E53}" type="slidenum">
              <a:rPr lang="en-US" altLang="en-US"/>
              <a:pPr/>
              <a:t>‹#›</a:t>
            </a:fld>
            <a:endParaRPr lang="en-US" altLang="en-US"/>
          </a:p>
        </p:txBody>
      </p:sp>
    </p:spTree>
    <p:extLst>
      <p:ext uri="{BB962C8B-B14F-4D97-AF65-F5344CB8AC3E}">
        <p14:creationId xmlns:p14="http://schemas.microsoft.com/office/powerpoint/2010/main" val="2019982661"/>
      </p:ext>
    </p:extLst>
  </p:cSld>
  <p:clrMapOvr>
    <a:masterClrMapping/>
  </p:clrMapOvr>
  <p:transition/>
</p:sldLayout>
</file>

<file path=ppt/slideLayouts/slideLayout14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Slide Number Placeholder 2"/>
          <p:cNvSpPr>
            <a:spLocks noGrp="1"/>
          </p:cNvSpPr>
          <p:nvPr>
            <p:ph type="sldNum" sz="quarter" idx="10"/>
          </p:nvPr>
        </p:nvSpPr>
        <p:spPr/>
        <p:txBody>
          <a:bodyPr/>
          <a:lstStyle>
            <a:lvl1pPr>
              <a:defRPr/>
            </a:lvl1pPr>
          </a:lstStyle>
          <a:p>
            <a:fld id="{C4CFA6E3-4CAE-4D3E-86CF-081E18C8F1E2}" type="slidenum">
              <a:rPr lang="en-US" altLang="en-US"/>
              <a:pPr/>
              <a:t>‹#›</a:t>
            </a:fld>
            <a:endParaRPr lang="en-US" altLang="en-US"/>
          </a:p>
        </p:txBody>
      </p:sp>
    </p:spTree>
    <p:extLst>
      <p:ext uri="{BB962C8B-B14F-4D97-AF65-F5344CB8AC3E}">
        <p14:creationId xmlns:p14="http://schemas.microsoft.com/office/powerpoint/2010/main" val="1500349026"/>
      </p:ext>
    </p:extLst>
  </p:cSld>
  <p:clrMapOvr>
    <a:masterClrMapping/>
  </p:clrMapOvr>
  <p:transition/>
</p:sldLayout>
</file>

<file path=ppt/slideLayouts/slideLayout15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lvl1pPr>
              <a:defRPr/>
            </a:lvl1pPr>
          </a:lstStyle>
          <a:p>
            <a:fld id="{F63C5115-9AC1-4BD3-9643-74C549A441FB}" type="slidenum">
              <a:rPr lang="en-US" altLang="en-US"/>
              <a:pPr/>
              <a:t>‹#›</a:t>
            </a:fld>
            <a:endParaRPr lang="en-US" altLang="en-US"/>
          </a:p>
        </p:txBody>
      </p:sp>
    </p:spTree>
    <p:extLst>
      <p:ext uri="{BB962C8B-B14F-4D97-AF65-F5344CB8AC3E}">
        <p14:creationId xmlns:p14="http://schemas.microsoft.com/office/powerpoint/2010/main" val="3679345570"/>
      </p:ext>
    </p:extLst>
  </p:cSld>
  <p:clrMapOvr>
    <a:masterClrMapping/>
  </p:clrMapOvr>
  <p:transition/>
</p:sldLayout>
</file>

<file path=ppt/slideLayouts/slideLayout15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95350" y="650875"/>
            <a:ext cx="4194175" cy="2274888"/>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529263" y="1404938"/>
            <a:ext cx="6583362" cy="69310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95350" y="2925763"/>
            <a:ext cx="4194175" cy="542131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a:lvl1pPr>
          </a:lstStyle>
          <a:p>
            <a:fld id="{2ED88038-F06A-4981-B5D1-1D06420CC37F}" type="slidenum">
              <a:rPr lang="en-US" altLang="en-US"/>
              <a:pPr/>
              <a:t>‹#›</a:t>
            </a:fld>
            <a:endParaRPr lang="en-US" altLang="en-US"/>
          </a:p>
        </p:txBody>
      </p:sp>
    </p:spTree>
    <p:extLst>
      <p:ext uri="{BB962C8B-B14F-4D97-AF65-F5344CB8AC3E}">
        <p14:creationId xmlns:p14="http://schemas.microsoft.com/office/powerpoint/2010/main" val="385702636"/>
      </p:ext>
    </p:extLst>
  </p:cSld>
  <p:clrMapOvr>
    <a:masterClrMapping/>
  </p:clrMapOvr>
  <p:transition/>
</p:sldLayout>
</file>

<file path=ppt/slideLayouts/slideLayout15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95350" y="650875"/>
            <a:ext cx="4194175" cy="2274888"/>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529263" y="1404938"/>
            <a:ext cx="6583362" cy="69310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95350" y="2925763"/>
            <a:ext cx="4194175" cy="542131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a:lvl1pPr>
          </a:lstStyle>
          <a:p>
            <a:fld id="{CC8AD9E0-613E-44D4-A2C5-3F58707E19D3}" type="slidenum">
              <a:rPr lang="en-US" altLang="en-US"/>
              <a:pPr/>
              <a:t>‹#›</a:t>
            </a:fld>
            <a:endParaRPr lang="en-US" altLang="en-US"/>
          </a:p>
        </p:txBody>
      </p:sp>
    </p:spTree>
    <p:extLst>
      <p:ext uri="{BB962C8B-B14F-4D97-AF65-F5344CB8AC3E}">
        <p14:creationId xmlns:p14="http://schemas.microsoft.com/office/powerpoint/2010/main" val="2971734112"/>
      </p:ext>
    </p:extLst>
  </p:cSld>
  <p:clrMapOvr>
    <a:masterClrMapping/>
  </p:clrMapOvr>
  <p:transition/>
</p:sldLayout>
</file>

<file path=ppt/slideLayouts/slideLayout15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A4DF2CD6-8098-4D0F-945F-F4C9278FC47C}" type="slidenum">
              <a:rPr lang="en-US" altLang="en-US"/>
              <a:pPr/>
              <a:t>‹#›</a:t>
            </a:fld>
            <a:endParaRPr lang="en-US" altLang="en-US"/>
          </a:p>
        </p:txBody>
      </p:sp>
    </p:spTree>
    <p:extLst>
      <p:ext uri="{BB962C8B-B14F-4D97-AF65-F5344CB8AC3E}">
        <p14:creationId xmlns:p14="http://schemas.microsoft.com/office/powerpoint/2010/main" val="1317544335"/>
      </p:ext>
    </p:extLst>
  </p:cSld>
  <p:clrMapOvr>
    <a:masterClrMapping/>
  </p:clrMapOvr>
  <p:transition/>
</p:sldLayout>
</file>

<file path=ppt/slideLayouts/slideLayout15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18600" y="254000"/>
            <a:ext cx="2616200" cy="82296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270000" y="254000"/>
            <a:ext cx="7696200" cy="82296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75AB29A0-81F7-448D-BBC5-AD1A9CC81075}" type="slidenum">
              <a:rPr lang="en-US" altLang="en-US"/>
              <a:pPr/>
              <a:t>‹#›</a:t>
            </a:fld>
            <a:endParaRPr lang="en-US" altLang="en-US"/>
          </a:p>
        </p:txBody>
      </p:sp>
    </p:spTree>
    <p:extLst>
      <p:ext uri="{BB962C8B-B14F-4D97-AF65-F5344CB8AC3E}">
        <p14:creationId xmlns:p14="http://schemas.microsoft.com/office/powerpoint/2010/main" val="581001404"/>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7.xml"/><Relationship Id="rId3" Type="http://schemas.openxmlformats.org/officeDocument/2006/relationships/slideLayout" Target="../slideLayouts/slideLayout102.xml"/><Relationship Id="rId7" Type="http://schemas.openxmlformats.org/officeDocument/2006/relationships/slideLayout" Target="../slideLayouts/slideLayout106.xml"/><Relationship Id="rId12" Type="http://schemas.openxmlformats.org/officeDocument/2006/relationships/theme" Target="../theme/theme10.xml"/><Relationship Id="rId2" Type="http://schemas.openxmlformats.org/officeDocument/2006/relationships/slideLayout" Target="../slideLayouts/slideLayout101.xml"/><Relationship Id="rId1" Type="http://schemas.openxmlformats.org/officeDocument/2006/relationships/slideLayout" Target="../slideLayouts/slideLayout100.xml"/><Relationship Id="rId6" Type="http://schemas.openxmlformats.org/officeDocument/2006/relationships/slideLayout" Target="../slideLayouts/slideLayout105.xml"/><Relationship Id="rId11" Type="http://schemas.openxmlformats.org/officeDocument/2006/relationships/slideLayout" Target="../slideLayouts/slideLayout110.xml"/><Relationship Id="rId5" Type="http://schemas.openxmlformats.org/officeDocument/2006/relationships/slideLayout" Target="../slideLayouts/slideLayout104.xml"/><Relationship Id="rId10" Type="http://schemas.openxmlformats.org/officeDocument/2006/relationships/slideLayout" Target="../slideLayouts/slideLayout109.xml"/><Relationship Id="rId4" Type="http://schemas.openxmlformats.org/officeDocument/2006/relationships/slideLayout" Target="../slideLayouts/slideLayout103.xml"/><Relationship Id="rId9" Type="http://schemas.openxmlformats.org/officeDocument/2006/relationships/slideLayout" Target="../slideLayouts/slideLayout108.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8.xml"/><Relationship Id="rId3" Type="http://schemas.openxmlformats.org/officeDocument/2006/relationships/slideLayout" Target="../slideLayouts/slideLayout113.xml"/><Relationship Id="rId7" Type="http://schemas.openxmlformats.org/officeDocument/2006/relationships/slideLayout" Target="../slideLayouts/slideLayout117.xml"/><Relationship Id="rId12" Type="http://schemas.openxmlformats.org/officeDocument/2006/relationships/theme" Target="../theme/theme11.xml"/><Relationship Id="rId2" Type="http://schemas.openxmlformats.org/officeDocument/2006/relationships/slideLayout" Target="../slideLayouts/slideLayout112.xml"/><Relationship Id="rId1" Type="http://schemas.openxmlformats.org/officeDocument/2006/relationships/slideLayout" Target="../slideLayouts/slideLayout111.xml"/><Relationship Id="rId6" Type="http://schemas.openxmlformats.org/officeDocument/2006/relationships/slideLayout" Target="../slideLayouts/slideLayout116.xml"/><Relationship Id="rId11" Type="http://schemas.openxmlformats.org/officeDocument/2006/relationships/slideLayout" Target="../slideLayouts/slideLayout121.xml"/><Relationship Id="rId5" Type="http://schemas.openxmlformats.org/officeDocument/2006/relationships/slideLayout" Target="../slideLayouts/slideLayout115.xml"/><Relationship Id="rId10" Type="http://schemas.openxmlformats.org/officeDocument/2006/relationships/slideLayout" Target="../slideLayouts/slideLayout120.xml"/><Relationship Id="rId4" Type="http://schemas.openxmlformats.org/officeDocument/2006/relationships/slideLayout" Target="../slideLayouts/slideLayout114.xml"/><Relationship Id="rId9" Type="http://schemas.openxmlformats.org/officeDocument/2006/relationships/slideLayout" Target="../slideLayouts/slideLayout119.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29.xml"/><Relationship Id="rId3" Type="http://schemas.openxmlformats.org/officeDocument/2006/relationships/slideLayout" Target="../slideLayouts/slideLayout124.xml"/><Relationship Id="rId7" Type="http://schemas.openxmlformats.org/officeDocument/2006/relationships/slideLayout" Target="../slideLayouts/slideLayout128.xml"/><Relationship Id="rId12" Type="http://schemas.openxmlformats.org/officeDocument/2006/relationships/theme" Target="../theme/theme12.xml"/><Relationship Id="rId2" Type="http://schemas.openxmlformats.org/officeDocument/2006/relationships/slideLayout" Target="../slideLayouts/slideLayout123.xml"/><Relationship Id="rId1" Type="http://schemas.openxmlformats.org/officeDocument/2006/relationships/slideLayout" Target="../slideLayouts/slideLayout122.xml"/><Relationship Id="rId6" Type="http://schemas.openxmlformats.org/officeDocument/2006/relationships/slideLayout" Target="../slideLayouts/slideLayout127.xml"/><Relationship Id="rId11" Type="http://schemas.openxmlformats.org/officeDocument/2006/relationships/slideLayout" Target="../slideLayouts/slideLayout132.xml"/><Relationship Id="rId5" Type="http://schemas.openxmlformats.org/officeDocument/2006/relationships/slideLayout" Target="../slideLayouts/slideLayout126.xml"/><Relationship Id="rId10" Type="http://schemas.openxmlformats.org/officeDocument/2006/relationships/slideLayout" Target="../slideLayouts/slideLayout131.xml"/><Relationship Id="rId4" Type="http://schemas.openxmlformats.org/officeDocument/2006/relationships/slideLayout" Target="../slideLayouts/slideLayout125.xml"/><Relationship Id="rId9" Type="http://schemas.openxmlformats.org/officeDocument/2006/relationships/slideLayout" Target="../slideLayouts/slideLayout130.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40.xml"/><Relationship Id="rId3" Type="http://schemas.openxmlformats.org/officeDocument/2006/relationships/slideLayout" Target="../slideLayouts/slideLayout135.xml"/><Relationship Id="rId7" Type="http://schemas.openxmlformats.org/officeDocument/2006/relationships/slideLayout" Target="../slideLayouts/slideLayout139.xml"/><Relationship Id="rId12" Type="http://schemas.openxmlformats.org/officeDocument/2006/relationships/theme" Target="../theme/theme13.xml"/><Relationship Id="rId2" Type="http://schemas.openxmlformats.org/officeDocument/2006/relationships/slideLayout" Target="../slideLayouts/slideLayout134.xml"/><Relationship Id="rId1" Type="http://schemas.openxmlformats.org/officeDocument/2006/relationships/slideLayout" Target="../slideLayouts/slideLayout133.xml"/><Relationship Id="rId6" Type="http://schemas.openxmlformats.org/officeDocument/2006/relationships/slideLayout" Target="../slideLayouts/slideLayout138.xml"/><Relationship Id="rId11" Type="http://schemas.openxmlformats.org/officeDocument/2006/relationships/slideLayout" Target="../slideLayouts/slideLayout143.xml"/><Relationship Id="rId5" Type="http://schemas.openxmlformats.org/officeDocument/2006/relationships/slideLayout" Target="../slideLayouts/slideLayout137.xml"/><Relationship Id="rId10" Type="http://schemas.openxmlformats.org/officeDocument/2006/relationships/slideLayout" Target="../slideLayouts/slideLayout142.xml"/><Relationship Id="rId4" Type="http://schemas.openxmlformats.org/officeDocument/2006/relationships/slideLayout" Target="../slideLayouts/slideLayout136.xml"/><Relationship Id="rId9" Type="http://schemas.openxmlformats.org/officeDocument/2006/relationships/slideLayout" Target="../slideLayouts/slideLayout141.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51.xml"/><Relationship Id="rId3" Type="http://schemas.openxmlformats.org/officeDocument/2006/relationships/slideLayout" Target="../slideLayouts/slideLayout146.xml"/><Relationship Id="rId7" Type="http://schemas.openxmlformats.org/officeDocument/2006/relationships/slideLayout" Target="../slideLayouts/slideLayout150.xml"/><Relationship Id="rId12" Type="http://schemas.openxmlformats.org/officeDocument/2006/relationships/theme" Target="../theme/theme14.xml"/><Relationship Id="rId2" Type="http://schemas.openxmlformats.org/officeDocument/2006/relationships/slideLayout" Target="../slideLayouts/slideLayout145.xml"/><Relationship Id="rId1" Type="http://schemas.openxmlformats.org/officeDocument/2006/relationships/slideLayout" Target="../slideLayouts/slideLayout144.xml"/><Relationship Id="rId6" Type="http://schemas.openxmlformats.org/officeDocument/2006/relationships/slideLayout" Target="../slideLayouts/slideLayout149.xml"/><Relationship Id="rId11" Type="http://schemas.openxmlformats.org/officeDocument/2006/relationships/slideLayout" Target="../slideLayouts/slideLayout154.xml"/><Relationship Id="rId5" Type="http://schemas.openxmlformats.org/officeDocument/2006/relationships/slideLayout" Target="../slideLayouts/slideLayout148.xml"/><Relationship Id="rId10" Type="http://schemas.openxmlformats.org/officeDocument/2006/relationships/slideLayout" Target="../slideLayouts/slideLayout153.xml"/><Relationship Id="rId4" Type="http://schemas.openxmlformats.org/officeDocument/2006/relationships/slideLayout" Target="../slideLayouts/slideLayout147.xml"/><Relationship Id="rId9" Type="http://schemas.openxmlformats.org/officeDocument/2006/relationships/slideLayout" Target="../slideLayouts/slideLayout15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5" name="Rectangle 1"/>
          <p:cNvSpPr>
            <a:spLocks noGrp="1" noChangeArrowheads="1"/>
          </p:cNvSpPr>
          <p:nvPr>
            <p:ph type="body" idx="1"/>
          </p:nvPr>
        </p:nvSpPr>
        <p:spPr bwMode="auto">
          <a:xfrm>
            <a:off x="1270000" y="5029200"/>
            <a:ext cx="10464800" cy="11303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50800" tIns="50800" rIns="50800" bIns="50800" numCol="1" anchor="t" anchorCtr="0" compatLnSpc="1">
            <a:prstTxWarp prst="textNoShape">
              <a:avLst/>
            </a:prstTxWarp>
          </a:bodyPr>
          <a:lstStyle/>
          <a:p>
            <a:pPr lvl="0"/>
            <a:r>
              <a:rPr lang="en-US" altLang="en-US" smtClean="0">
                <a:sym typeface="Gill Sans" charset="0"/>
              </a:rPr>
              <a:t>Click to edit Master text styles</a:t>
            </a:r>
          </a:p>
          <a:p>
            <a:pPr lvl="1"/>
            <a:r>
              <a:rPr lang="en-US" altLang="en-US" smtClean="0">
                <a:sym typeface="Gill Sans" charset="0"/>
              </a:rPr>
              <a:t>Second level</a:t>
            </a:r>
          </a:p>
          <a:p>
            <a:pPr lvl="2"/>
            <a:r>
              <a:rPr lang="en-US" altLang="en-US" smtClean="0">
                <a:sym typeface="Gill Sans" charset="0"/>
              </a:rPr>
              <a:t>Third level</a:t>
            </a:r>
          </a:p>
          <a:p>
            <a:pPr lvl="3"/>
            <a:r>
              <a:rPr lang="en-US" altLang="en-US" smtClean="0">
                <a:sym typeface="Gill Sans" charset="0"/>
              </a:rPr>
              <a:t>Fourth level</a:t>
            </a:r>
          </a:p>
          <a:p>
            <a:pPr lvl="4"/>
            <a:r>
              <a:rPr lang="en-US" altLang="en-US" smtClean="0">
                <a:sym typeface="Gill Sans" charset="0"/>
              </a:rPr>
              <a:t>Fifth level</a:t>
            </a:r>
          </a:p>
        </p:txBody>
      </p:sp>
      <p:sp>
        <p:nvSpPr>
          <p:cNvPr id="1026" name="Rectangle 2"/>
          <p:cNvSpPr>
            <a:spLocks noGrp="1" noChangeArrowheads="1"/>
          </p:cNvSpPr>
          <p:nvPr>
            <p:ph type="title"/>
          </p:nvPr>
        </p:nvSpPr>
        <p:spPr bwMode="auto">
          <a:xfrm>
            <a:off x="1270000" y="1638300"/>
            <a:ext cx="10464800" cy="3302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50800" tIns="50800" rIns="50800" bIns="50800" numCol="1" anchor="b" anchorCtr="0" compatLnSpc="1">
            <a:prstTxWarp prst="textNoShape">
              <a:avLst/>
            </a:prstTxWarp>
          </a:bodyPr>
          <a:lstStyle/>
          <a:p>
            <a:pPr lvl="0"/>
            <a:r>
              <a:rPr lang="en-US" altLang="en-US" smtClean="0">
                <a:sym typeface="Gill Sans" charset="0"/>
              </a:rPr>
              <a:t>Click to edit Master title style</a:t>
            </a:r>
          </a:p>
        </p:txBody>
      </p:sp>
      <p:sp>
        <p:nvSpPr>
          <p:cNvPr id="1027" name="Text Box 3"/>
          <p:cNvSpPr txBox="1">
            <a:spLocks noGrp="1" noChangeArrowheads="1"/>
          </p:cNvSpPr>
          <p:nvPr>
            <p:ph type="sldNum" sz="quarter" idx="4"/>
          </p:nvPr>
        </p:nvSpPr>
        <p:spPr bwMode="auto">
          <a:xfrm>
            <a:off x="6324600" y="9258300"/>
            <a:ext cx="342900" cy="3683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none" lIns="91440" tIns="45720" rIns="91440" bIns="45720" numCol="1" anchor="t" anchorCtr="0" compatLnSpc="1">
            <a:prstTxWarp prst="textNoShape">
              <a:avLst/>
            </a:prstTxWarp>
          </a:bodyPr>
          <a:lstStyle>
            <a:lvl1pPr>
              <a:defRPr sz="1800">
                <a:solidFill>
                  <a:schemeClr val="tx1"/>
                </a:solidFill>
                <a:ea typeface="Gill Sans" charset="0"/>
                <a:cs typeface="Gill Sans" charset="0"/>
              </a:defRPr>
            </a:lvl1pPr>
          </a:lstStyle>
          <a:p>
            <a:fld id="{DA0B6EE5-C332-431A-92E6-694F8E6DC555}"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ransition/>
  <p:hf hdr="0" ftr="0" dt="0"/>
  <p:txStyles>
    <p:titleStyle>
      <a:lvl1pPr algn="ctr" rtl="0" fontAlgn="base">
        <a:spcBef>
          <a:spcPct val="0"/>
        </a:spcBef>
        <a:spcAft>
          <a:spcPct val="0"/>
        </a:spcAft>
        <a:defRPr sz="8400" kern="1200">
          <a:solidFill>
            <a:schemeClr val="tx1"/>
          </a:solidFill>
          <a:latin typeface="+mj-lt"/>
          <a:ea typeface="+mj-ea"/>
          <a:cs typeface="+mj-cs"/>
          <a:sym typeface="Gill Sans" charset="0"/>
        </a:defRPr>
      </a:lvl1pPr>
      <a:lvl2pPr algn="ctr" rtl="0" fontAlgn="base">
        <a:spcBef>
          <a:spcPct val="0"/>
        </a:spcBef>
        <a:spcAft>
          <a:spcPct val="0"/>
        </a:spcAft>
        <a:defRPr sz="8400">
          <a:solidFill>
            <a:schemeClr val="tx1"/>
          </a:solidFill>
          <a:latin typeface="Gill Sans" charset="0"/>
          <a:ea typeface="ヒラギノ角ゴ ProN W3" charset="-128"/>
          <a:sym typeface="Gill Sans" charset="0"/>
        </a:defRPr>
      </a:lvl2pPr>
      <a:lvl3pPr algn="ctr" rtl="0" fontAlgn="base">
        <a:spcBef>
          <a:spcPct val="0"/>
        </a:spcBef>
        <a:spcAft>
          <a:spcPct val="0"/>
        </a:spcAft>
        <a:defRPr sz="8400">
          <a:solidFill>
            <a:schemeClr val="tx1"/>
          </a:solidFill>
          <a:latin typeface="Gill Sans" charset="0"/>
          <a:ea typeface="ヒラギノ角ゴ ProN W3" charset="-128"/>
          <a:sym typeface="Gill Sans" charset="0"/>
        </a:defRPr>
      </a:lvl3pPr>
      <a:lvl4pPr algn="ctr" rtl="0" fontAlgn="base">
        <a:spcBef>
          <a:spcPct val="0"/>
        </a:spcBef>
        <a:spcAft>
          <a:spcPct val="0"/>
        </a:spcAft>
        <a:defRPr sz="8400">
          <a:solidFill>
            <a:schemeClr val="tx1"/>
          </a:solidFill>
          <a:latin typeface="Gill Sans" charset="0"/>
          <a:ea typeface="ヒラギノ角ゴ ProN W3" charset="-128"/>
          <a:sym typeface="Gill Sans" charset="0"/>
        </a:defRPr>
      </a:lvl4pPr>
      <a:lvl5pPr algn="ctr" rtl="0" fontAlgn="base">
        <a:spcBef>
          <a:spcPct val="0"/>
        </a:spcBef>
        <a:spcAft>
          <a:spcPct val="0"/>
        </a:spcAft>
        <a:defRPr sz="8400">
          <a:solidFill>
            <a:schemeClr val="tx1"/>
          </a:solidFill>
          <a:latin typeface="Gill Sans" charset="0"/>
          <a:ea typeface="ヒラギノ角ゴ ProN W3" charset="-128"/>
          <a:sym typeface="Gill Sans" charset="0"/>
        </a:defRPr>
      </a:lvl5pPr>
      <a:lvl6pPr marL="457200" algn="ctr" rtl="0" fontAlgn="base">
        <a:spcBef>
          <a:spcPct val="0"/>
        </a:spcBef>
        <a:spcAft>
          <a:spcPct val="0"/>
        </a:spcAft>
        <a:defRPr sz="8400">
          <a:solidFill>
            <a:schemeClr val="tx1"/>
          </a:solidFill>
          <a:latin typeface="Gill Sans" charset="0"/>
          <a:ea typeface="ヒラギノ角ゴ ProN W3" charset="-128"/>
          <a:sym typeface="Gill Sans" charset="0"/>
        </a:defRPr>
      </a:lvl6pPr>
      <a:lvl7pPr marL="914400" algn="ctr" rtl="0" fontAlgn="base">
        <a:spcBef>
          <a:spcPct val="0"/>
        </a:spcBef>
        <a:spcAft>
          <a:spcPct val="0"/>
        </a:spcAft>
        <a:defRPr sz="8400">
          <a:solidFill>
            <a:schemeClr val="tx1"/>
          </a:solidFill>
          <a:latin typeface="Gill Sans" charset="0"/>
          <a:ea typeface="ヒラギノ角ゴ ProN W3" charset="-128"/>
          <a:sym typeface="Gill Sans" charset="0"/>
        </a:defRPr>
      </a:lvl7pPr>
      <a:lvl8pPr marL="1371600" algn="ctr" rtl="0" fontAlgn="base">
        <a:spcBef>
          <a:spcPct val="0"/>
        </a:spcBef>
        <a:spcAft>
          <a:spcPct val="0"/>
        </a:spcAft>
        <a:defRPr sz="8400">
          <a:solidFill>
            <a:schemeClr val="tx1"/>
          </a:solidFill>
          <a:latin typeface="Gill Sans" charset="0"/>
          <a:ea typeface="ヒラギノ角ゴ ProN W3" charset="-128"/>
          <a:sym typeface="Gill Sans" charset="0"/>
        </a:defRPr>
      </a:lvl8pPr>
      <a:lvl9pPr marL="1828800" algn="ctr" rtl="0" fontAlgn="base">
        <a:spcBef>
          <a:spcPct val="0"/>
        </a:spcBef>
        <a:spcAft>
          <a:spcPct val="0"/>
        </a:spcAft>
        <a:defRPr sz="8400">
          <a:solidFill>
            <a:schemeClr val="tx1"/>
          </a:solidFill>
          <a:latin typeface="Gill Sans" charset="0"/>
          <a:ea typeface="ヒラギノ角ゴ ProN W3" charset="-128"/>
          <a:sym typeface="Gill Sans" charset="0"/>
        </a:defRPr>
      </a:lvl9pPr>
    </p:titleStyle>
    <p:bodyStyle>
      <a:lvl1pPr algn="ctr" rtl="0" fontAlgn="base">
        <a:spcBef>
          <a:spcPct val="0"/>
        </a:spcBef>
        <a:spcAft>
          <a:spcPct val="0"/>
        </a:spcAft>
        <a:defRPr sz="3600" kern="1200">
          <a:solidFill>
            <a:schemeClr val="tx1"/>
          </a:solidFill>
          <a:latin typeface="+mn-lt"/>
          <a:ea typeface="+mn-ea"/>
          <a:cs typeface="+mn-cs"/>
          <a:sym typeface="Gill Sans" charset="0"/>
        </a:defRPr>
      </a:lvl1pPr>
      <a:lvl2pPr algn="ctr" rtl="0" fontAlgn="base">
        <a:spcBef>
          <a:spcPct val="0"/>
        </a:spcBef>
        <a:spcAft>
          <a:spcPct val="0"/>
        </a:spcAft>
        <a:defRPr sz="3600" kern="1200">
          <a:solidFill>
            <a:schemeClr val="tx1"/>
          </a:solidFill>
          <a:latin typeface="+mn-lt"/>
          <a:ea typeface="+mn-ea"/>
          <a:cs typeface="+mn-cs"/>
          <a:sym typeface="Gill Sans" charset="0"/>
        </a:defRPr>
      </a:lvl2pPr>
      <a:lvl3pPr algn="ctr" rtl="0" fontAlgn="base">
        <a:spcBef>
          <a:spcPct val="0"/>
        </a:spcBef>
        <a:spcAft>
          <a:spcPct val="0"/>
        </a:spcAft>
        <a:defRPr sz="3600" kern="1200">
          <a:solidFill>
            <a:schemeClr val="tx1"/>
          </a:solidFill>
          <a:latin typeface="+mn-lt"/>
          <a:ea typeface="+mn-ea"/>
          <a:cs typeface="+mn-cs"/>
          <a:sym typeface="Gill Sans" charset="0"/>
        </a:defRPr>
      </a:lvl3pPr>
      <a:lvl4pPr algn="ctr" rtl="0" fontAlgn="base">
        <a:spcBef>
          <a:spcPct val="0"/>
        </a:spcBef>
        <a:spcAft>
          <a:spcPct val="0"/>
        </a:spcAft>
        <a:defRPr sz="3600" kern="1200">
          <a:solidFill>
            <a:schemeClr val="tx1"/>
          </a:solidFill>
          <a:latin typeface="+mn-lt"/>
          <a:ea typeface="+mn-ea"/>
          <a:cs typeface="+mn-cs"/>
          <a:sym typeface="Gill Sans" charset="0"/>
        </a:defRPr>
      </a:lvl4pPr>
      <a:lvl5pPr algn="ctr" rtl="0" fontAlgn="base">
        <a:spcBef>
          <a:spcPct val="0"/>
        </a:spcBef>
        <a:spcAft>
          <a:spcPct val="0"/>
        </a:spcAft>
        <a:defRPr sz="3600" kern="1200">
          <a:solidFill>
            <a:schemeClr val="tx1"/>
          </a:solidFill>
          <a:latin typeface="+mn-lt"/>
          <a:ea typeface="+mn-ea"/>
          <a:cs typeface="+mn-cs"/>
          <a:sym typeface="Gill Sans"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49" name="Rectangle 1"/>
          <p:cNvSpPr>
            <a:spLocks noGrp="1" noChangeArrowheads="1"/>
          </p:cNvSpPr>
          <p:nvPr>
            <p:ph type="title"/>
          </p:nvPr>
        </p:nvSpPr>
        <p:spPr bwMode="auto">
          <a:xfrm>
            <a:off x="1270000" y="254000"/>
            <a:ext cx="10464800" cy="2438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50800" tIns="50800" rIns="50800" bIns="50800" numCol="1" anchor="ctr" anchorCtr="0" compatLnSpc="1">
            <a:prstTxWarp prst="textNoShape">
              <a:avLst/>
            </a:prstTxWarp>
          </a:bodyPr>
          <a:lstStyle/>
          <a:p>
            <a:pPr lvl="0"/>
            <a:r>
              <a:rPr lang="en-US" altLang="en-US" smtClean="0">
                <a:sym typeface="Gill Sans" charset="0"/>
              </a:rPr>
              <a:t>Click to edit Master title style</a:t>
            </a:r>
          </a:p>
        </p:txBody>
      </p:sp>
      <p:sp>
        <p:nvSpPr>
          <p:cNvPr id="2050" name="Rectangle 2"/>
          <p:cNvSpPr>
            <a:spLocks noGrp="1" noChangeArrowheads="1"/>
          </p:cNvSpPr>
          <p:nvPr>
            <p:ph type="body" idx="1"/>
          </p:nvPr>
        </p:nvSpPr>
        <p:spPr bwMode="auto">
          <a:xfrm>
            <a:off x="1270000" y="2768600"/>
            <a:ext cx="10464800" cy="5715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50800" tIns="50800" rIns="50800" bIns="50800" numCol="1" anchor="ctr" anchorCtr="0" compatLnSpc="1">
            <a:prstTxWarp prst="textNoShape">
              <a:avLst/>
            </a:prstTxWarp>
          </a:bodyPr>
          <a:lstStyle/>
          <a:p>
            <a:pPr lvl="0"/>
            <a:r>
              <a:rPr lang="en-US" altLang="en-US" smtClean="0">
                <a:sym typeface="Gill Sans" charset="0"/>
              </a:rPr>
              <a:t>Click to edit Master text styles</a:t>
            </a:r>
          </a:p>
          <a:p>
            <a:pPr lvl="1"/>
            <a:r>
              <a:rPr lang="en-US" altLang="en-US" smtClean="0">
                <a:sym typeface="Gill Sans" charset="0"/>
              </a:rPr>
              <a:t>Second level</a:t>
            </a:r>
          </a:p>
          <a:p>
            <a:pPr lvl="2"/>
            <a:r>
              <a:rPr lang="en-US" altLang="en-US" smtClean="0">
                <a:sym typeface="Gill Sans" charset="0"/>
              </a:rPr>
              <a:t>Third level</a:t>
            </a:r>
          </a:p>
          <a:p>
            <a:pPr lvl="3"/>
            <a:r>
              <a:rPr lang="en-US" altLang="en-US" smtClean="0">
                <a:sym typeface="Gill Sans" charset="0"/>
              </a:rPr>
              <a:t>Fourth level</a:t>
            </a:r>
          </a:p>
          <a:p>
            <a:pPr lvl="4"/>
            <a:r>
              <a:rPr lang="en-US" altLang="en-US" smtClean="0">
                <a:sym typeface="Gill Sans" charset="0"/>
              </a:rPr>
              <a:t>Fifth level</a:t>
            </a:r>
          </a:p>
        </p:txBody>
      </p:sp>
      <p:sp>
        <p:nvSpPr>
          <p:cNvPr id="2051" name="Text Box 3"/>
          <p:cNvSpPr txBox="1">
            <a:spLocks noGrp="1" noChangeArrowheads="1"/>
          </p:cNvSpPr>
          <p:nvPr>
            <p:ph type="sldNum" sz="quarter" idx="4"/>
          </p:nvPr>
        </p:nvSpPr>
        <p:spPr bwMode="auto">
          <a:xfrm>
            <a:off x="6324600" y="9258300"/>
            <a:ext cx="342900" cy="3683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none" lIns="91440" tIns="45720" rIns="91440" bIns="45720" numCol="1" anchor="t" anchorCtr="0" compatLnSpc="1">
            <a:prstTxWarp prst="textNoShape">
              <a:avLst/>
            </a:prstTxWarp>
          </a:bodyPr>
          <a:lstStyle>
            <a:lvl1pPr>
              <a:defRPr sz="1800">
                <a:solidFill>
                  <a:schemeClr val="tx1"/>
                </a:solidFill>
                <a:ea typeface="Gill Sans" charset="0"/>
                <a:cs typeface="Gill Sans" charset="0"/>
              </a:defRPr>
            </a:lvl1pPr>
          </a:lstStyle>
          <a:p>
            <a:fld id="{8BE2697A-FA2C-4802-87D2-FDA6C98BEB5D}"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p:hf hdr="0" ftr="0" dt="0"/>
  <p:txStyles>
    <p:titleStyle>
      <a:lvl1pPr algn="ctr" rtl="0" fontAlgn="base">
        <a:spcBef>
          <a:spcPct val="0"/>
        </a:spcBef>
        <a:spcAft>
          <a:spcPct val="0"/>
        </a:spcAft>
        <a:defRPr sz="8400" kern="1200">
          <a:solidFill>
            <a:schemeClr val="tx1"/>
          </a:solidFill>
          <a:latin typeface="+mj-lt"/>
          <a:ea typeface="+mj-ea"/>
          <a:cs typeface="+mj-cs"/>
          <a:sym typeface="Gill Sans" charset="0"/>
        </a:defRPr>
      </a:lvl1pPr>
      <a:lvl2pPr algn="ctr" rtl="0" fontAlgn="base">
        <a:spcBef>
          <a:spcPct val="0"/>
        </a:spcBef>
        <a:spcAft>
          <a:spcPct val="0"/>
        </a:spcAft>
        <a:defRPr sz="8400">
          <a:solidFill>
            <a:schemeClr val="tx1"/>
          </a:solidFill>
          <a:latin typeface="Gill Sans" charset="0"/>
          <a:ea typeface="ヒラギノ角ゴ ProN W3" charset="-128"/>
          <a:sym typeface="Gill Sans" charset="0"/>
        </a:defRPr>
      </a:lvl2pPr>
      <a:lvl3pPr algn="ctr" rtl="0" fontAlgn="base">
        <a:spcBef>
          <a:spcPct val="0"/>
        </a:spcBef>
        <a:spcAft>
          <a:spcPct val="0"/>
        </a:spcAft>
        <a:defRPr sz="8400">
          <a:solidFill>
            <a:schemeClr val="tx1"/>
          </a:solidFill>
          <a:latin typeface="Gill Sans" charset="0"/>
          <a:ea typeface="ヒラギノ角ゴ ProN W3" charset="-128"/>
          <a:sym typeface="Gill Sans" charset="0"/>
        </a:defRPr>
      </a:lvl3pPr>
      <a:lvl4pPr algn="ctr" rtl="0" fontAlgn="base">
        <a:spcBef>
          <a:spcPct val="0"/>
        </a:spcBef>
        <a:spcAft>
          <a:spcPct val="0"/>
        </a:spcAft>
        <a:defRPr sz="8400">
          <a:solidFill>
            <a:schemeClr val="tx1"/>
          </a:solidFill>
          <a:latin typeface="Gill Sans" charset="0"/>
          <a:ea typeface="ヒラギノ角ゴ ProN W3" charset="-128"/>
          <a:sym typeface="Gill Sans" charset="0"/>
        </a:defRPr>
      </a:lvl4pPr>
      <a:lvl5pPr algn="ctr" rtl="0" fontAlgn="base">
        <a:spcBef>
          <a:spcPct val="0"/>
        </a:spcBef>
        <a:spcAft>
          <a:spcPct val="0"/>
        </a:spcAft>
        <a:defRPr sz="8400">
          <a:solidFill>
            <a:schemeClr val="tx1"/>
          </a:solidFill>
          <a:latin typeface="Gill Sans" charset="0"/>
          <a:ea typeface="ヒラギノ角ゴ ProN W3" charset="-128"/>
          <a:sym typeface="Gill Sans" charset="0"/>
        </a:defRPr>
      </a:lvl5pPr>
      <a:lvl6pPr marL="457200" algn="ctr" rtl="0" fontAlgn="base">
        <a:spcBef>
          <a:spcPct val="0"/>
        </a:spcBef>
        <a:spcAft>
          <a:spcPct val="0"/>
        </a:spcAft>
        <a:defRPr sz="8400">
          <a:solidFill>
            <a:schemeClr val="tx1"/>
          </a:solidFill>
          <a:latin typeface="Gill Sans" charset="0"/>
          <a:ea typeface="ヒラギノ角ゴ ProN W3" charset="-128"/>
          <a:sym typeface="Gill Sans" charset="0"/>
        </a:defRPr>
      </a:lvl6pPr>
      <a:lvl7pPr marL="914400" algn="ctr" rtl="0" fontAlgn="base">
        <a:spcBef>
          <a:spcPct val="0"/>
        </a:spcBef>
        <a:spcAft>
          <a:spcPct val="0"/>
        </a:spcAft>
        <a:defRPr sz="8400">
          <a:solidFill>
            <a:schemeClr val="tx1"/>
          </a:solidFill>
          <a:latin typeface="Gill Sans" charset="0"/>
          <a:ea typeface="ヒラギノ角ゴ ProN W3" charset="-128"/>
          <a:sym typeface="Gill Sans" charset="0"/>
        </a:defRPr>
      </a:lvl7pPr>
      <a:lvl8pPr marL="1371600" algn="ctr" rtl="0" fontAlgn="base">
        <a:spcBef>
          <a:spcPct val="0"/>
        </a:spcBef>
        <a:spcAft>
          <a:spcPct val="0"/>
        </a:spcAft>
        <a:defRPr sz="8400">
          <a:solidFill>
            <a:schemeClr val="tx1"/>
          </a:solidFill>
          <a:latin typeface="Gill Sans" charset="0"/>
          <a:ea typeface="ヒラギノ角ゴ ProN W3" charset="-128"/>
          <a:sym typeface="Gill Sans" charset="0"/>
        </a:defRPr>
      </a:lvl8pPr>
      <a:lvl9pPr marL="1828800" algn="ctr" rtl="0" fontAlgn="base">
        <a:spcBef>
          <a:spcPct val="0"/>
        </a:spcBef>
        <a:spcAft>
          <a:spcPct val="0"/>
        </a:spcAft>
        <a:defRPr sz="8400">
          <a:solidFill>
            <a:schemeClr val="tx1"/>
          </a:solidFill>
          <a:latin typeface="Gill Sans" charset="0"/>
          <a:ea typeface="ヒラギノ角ゴ ProN W3" charset="-128"/>
          <a:sym typeface="Gill Sans" charset="0"/>
        </a:defRPr>
      </a:lvl9pPr>
    </p:titleStyle>
    <p:bodyStyle>
      <a:lvl1pPr marL="838200" indent="-571500" algn="l" rtl="0" fontAlgn="base">
        <a:spcBef>
          <a:spcPts val="2400"/>
        </a:spcBef>
        <a:spcAft>
          <a:spcPct val="0"/>
        </a:spcAft>
        <a:buSzPct val="171000"/>
        <a:buFont typeface="Gill Sans" charset="0"/>
        <a:buChar char="•"/>
        <a:defRPr sz="4200" kern="1200">
          <a:solidFill>
            <a:schemeClr val="tx1"/>
          </a:solidFill>
          <a:latin typeface="+mn-lt"/>
          <a:ea typeface="+mn-ea"/>
          <a:cs typeface="+mn-cs"/>
          <a:sym typeface="Gill Sans" charset="0"/>
        </a:defRPr>
      </a:lvl1pPr>
      <a:lvl2pPr marL="1282700" indent="-571500" algn="l" rtl="0" fontAlgn="base">
        <a:spcBef>
          <a:spcPts val="2400"/>
        </a:spcBef>
        <a:spcAft>
          <a:spcPct val="0"/>
        </a:spcAft>
        <a:buSzPct val="171000"/>
        <a:buFont typeface="Gill Sans" charset="0"/>
        <a:buChar char="•"/>
        <a:defRPr sz="4200" kern="1200">
          <a:solidFill>
            <a:schemeClr val="tx1"/>
          </a:solidFill>
          <a:latin typeface="+mn-lt"/>
          <a:ea typeface="+mn-ea"/>
          <a:cs typeface="+mn-cs"/>
          <a:sym typeface="Gill Sans" charset="0"/>
        </a:defRPr>
      </a:lvl2pPr>
      <a:lvl3pPr marL="1727200" indent="-571500" algn="l" rtl="0" fontAlgn="base">
        <a:spcBef>
          <a:spcPts val="2400"/>
        </a:spcBef>
        <a:spcAft>
          <a:spcPct val="0"/>
        </a:spcAft>
        <a:buSzPct val="171000"/>
        <a:buFont typeface="Gill Sans" charset="0"/>
        <a:buChar char="•"/>
        <a:defRPr sz="4200" kern="1200">
          <a:solidFill>
            <a:schemeClr val="tx1"/>
          </a:solidFill>
          <a:latin typeface="+mn-lt"/>
          <a:ea typeface="+mn-ea"/>
          <a:cs typeface="+mn-cs"/>
          <a:sym typeface="Gill Sans" charset="0"/>
        </a:defRPr>
      </a:lvl3pPr>
      <a:lvl4pPr marL="2171700" indent="-571500" algn="l" rtl="0" fontAlgn="base">
        <a:spcBef>
          <a:spcPts val="2400"/>
        </a:spcBef>
        <a:spcAft>
          <a:spcPct val="0"/>
        </a:spcAft>
        <a:buSzPct val="171000"/>
        <a:buFont typeface="Gill Sans" charset="0"/>
        <a:buChar char="•"/>
        <a:defRPr sz="4200" kern="1200">
          <a:solidFill>
            <a:schemeClr val="tx1"/>
          </a:solidFill>
          <a:latin typeface="+mn-lt"/>
          <a:ea typeface="+mn-ea"/>
          <a:cs typeface="+mn-cs"/>
          <a:sym typeface="Gill Sans" charset="0"/>
        </a:defRPr>
      </a:lvl4pPr>
      <a:lvl5pPr marL="2616200" indent="-571500" algn="l" rtl="0" fontAlgn="base">
        <a:spcBef>
          <a:spcPts val="2400"/>
        </a:spcBef>
        <a:spcAft>
          <a:spcPct val="0"/>
        </a:spcAft>
        <a:buSzPct val="171000"/>
        <a:buFont typeface="Gill Sans" charset="0"/>
        <a:buChar char="•"/>
        <a:defRPr sz="4200" kern="1200">
          <a:solidFill>
            <a:schemeClr val="tx1"/>
          </a:solidFill>
          <a:latin typeface="+mn-lt"/>
          <a:ea typeface="+mn-ea"/>
          <a:cs typeface="+mn-cs"/>
          <a:sym typeface="Gill Sans"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3" name="Rectangle 1"/>
          <p:cNvSpPr>
            <a:spLocks noGrp="1" noChangeArrowheads="1"/>
          </p:cNvSpPr>
          <p:nvPr>
            <p:ph type="title"/>
          </p:nvPr>
        </p:nvSpPr>
        <p:spPr bwMode="auto">
          <a:xfrm>
            <a:off x="1270000" y="2971800"/>
            <a:ext cx="10464800" cy="3810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50800" tIns="50800" rIns="50800" bIns="50800" numCol="1" anchor="ctr" anchorCtr="0" compatLnSpc="1">
            <a:prstTxWarp prst="textNoShape">
              <a:avLst/>
            </a:prstTxWarp>
          </a:bodyPr>
          <a:lstStyle/>
          <a:p>
            <a:pPr lvl="0"/>
            <a:r>
              <a:rPr lang="en-US" altLang="en-US" smtClean="0">
                <a:sym typeface="Gill Sans" charset="0"/>
              </a:rPr>
              <a:t>Click to edit Master title style</a:t>
            </a:r>
          </a:p>
        </p:txBody>
      </p:sp>
      <p:sp>
        <p:nvSpPr>
          <p:cNvPr id="3074" name="Text Box 2"/>
          <p:cNvSpPr txBox="1">
            <a:spLocks noGrp="1" noChangeArrowheads="1"/>
          </p:cNvSpPr>
          <p:nvPr>
            <p:ph type="sldNum" sz="quarter" idx="4"/>
          </p:nvPr>
        </p:nvSpPr>
        <p:spPr bwMode="auto">
          <a:xfrm>
            <a:off x="6324600" y="9258300"/>
            <a:ext cx="342900" cy="3683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none" lIns="91440" tIns="45720" rIns="91440" bIns="45720" numCol="1" anchor="t" anchorCtr="0" compatLnSpc="1">
            <a:prstTxWarp prst="textNoShape">
              <a:avLst/>
            </a:prstTxWarp>
          </a:bodyPr>
          <a:lstStyle>
            <a:lvl1pPr>
              <a:defRPr sz="1800">
                <a:solidFill>
                  <a:schemeClr val="tx1"/>
                </a:solidFill>
                <a:ea typeface="Gill Sans" charset="0"/>
                <a:cs typeface="Gill Sans" charset="0"/>
              </a:defRPr>
            </a:lvl1pPr>
          </a:lstStyle>
          <a:p>
            <a:fld id="{9AEC081A-4413-4A22-9EFD-1307328F1EE6}"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Lst>
  <p:transition/>
  <p:hf hdr="0" ftr="0" dt="0"/>
  <p:txStyles>
    <p:titleStyle>
      <a:lvl1pPr algn="ctr" rtl="0" fontAlgn="base">
        <a:spcBef>
          <a:spcPct val="0"/>
        </a:spcBef>
        <a:spcAft>
          <a:spcPct val="0"/>
        </a:spcAft>
        <a:defRPr sz="8400" kern="1200">
          <a:solidFill>
            <a:schemeClr val="tx1"/>
          </a:solidFill>
          <a:latin typeface="+mj-lt"/>
          <a:ea typeface="+mj-ea"/>
          <a:cs typeface="+mj-cs"/>
          <a:sym typeface="Gill Sans" charset="0"/>
        </a:defRPr>
      </a:lvl1pPr>
      <a:lvl2pPr algn="ctr" rtl="0" fontAlgn="base">
        <a:spcBef>
          <a:spcPct val="0"/>
        </a:spcBef>
        <a:spcAft>
          <a:spcPct val="0"/>
        </a:spcAft>
        <a:defRPr sz="8400">
          <a:solidFill>
            <a:schemeClr val="tx1"/>
          </a:solidFill>
          <a:latin typeface="Gill Sans" charset="0"/>
          <a:ea typeface="ヒラギノ角ゴ ProN W3" charset="-128"/>
          <a:sym typeface="Gill Sans" charset="0"/>
        </a:defRPr>
      </a:lvl2pPr>
      <a:lvl3pPr algn="ctr" rtl="0" fontAlgn="base">
        <a:spcBef>
          <a:spcPct val="0"/>
        </a:spcBef>
        <a:spcAft>
          <a:spcPct val="0"/>
        </a:spcAft>
        <a:defRPr sz="8400">
          <a:solidFill>
            <a:schemeClr val="tx1"/>
          </a:solidFill>
          <a:latin typeface="Gill Sans" charset="0"/>
          <a:ea typeface="ヒラギノ角ゴ ProN W3" charset="-128"/>
          <a:sym typeface="Gill Sans" charset="0"/>
        </a:defRPr>
      </a:lvl3pPr>
      <a:lvl4pPr algn="ctr" rtl="0" fontAlgn="base">
        <a:spcBef>
          <a:spcPct val="0"/>
        </a:spcBef>
        <a:spcAft>
          <a:spcPct val="0"/>
        </a:spcAft>
        <a:defRPr sz="8400">
          <a:solidFill>
            <a:schemeClr val="tx1"/>
          </a:solidFill>
          <a:latin typeface="Gill Sans" charset="0"/>
          <a:ea typeface="ヒラギノ角ゴ ProN W3" charset="-128"/>
          <a:sym typeface="Gill Sans" charset="0"/>
        </a:defRPr>
      </a:lvl4pPr>
      <a:lvl5pPr algn="ctr" rtl="0" fontAlgn="base">
        <a:spcBef>
          <a:spcPct val="0"/>
        </a:spcBef>
        <a:spcAft>
          <a:spcPct val="0"/>
        </a:spcAft>
        <a:defRPr sz="8400">
          <a:solidFill>
            <a:schemeClr val="tx1"/>
          </a:solidFill>
          <a:latin typeface="Gill Sans" charset="0"/>
          <a:ea typeface="ヒラギノ角ゴ ProN W3" charset="-128"/>
          <a:sym typeface="Gill Sans" charset="0"/>
        </a:defRPr>
      </a:lvl5pPr>
      <a:lvl6pPr marL="457200" algn="ctr" rtl="0" fontAlgn="base">
        <a:spcBef>
          <a:spcPct val="0"/>
        </a:spcBef>
        <a:spcAft>
          <a:spcPct val="0"/>
        </a:spcAft>
        <a:defRPr sz="8400">
          <a:solidFill>
            <a:schemeClr val="tx1"/>
          </a:solidFill>
          <a:latin typeface="Gill Sans" charset="0"/>
          <a:ea typeface="ヒラギノ角ゴ ProN W3" charset="-128"/>
          <a:sym typeface="Gill Sans" charset="0"/>
        </a:defRPr>
      </a:lvl6pPr>
      <a:lvl7pPr marL="914400" algn="ctr" rtl="0" fontAlgn="base">
        <a:spcBef>
          <a:spcPct val="0"/>
        </a:spcBef>
        <a:spcAft>
          <a:spcPct val="0"/>
        </a:spcAft>
        <a:defRPr sz="8400">
          <a:solidFill>
            <a:schemeClr val="tx1"/>
          </a:solidFill>
          <a:latin typeface="Gill Sans" charset="0"/>
          <a:ea typeface="ヒラギノ角ゴ ProN W3" charset="-128"/>
          <a:sym typeface="Gill Sans" charset="0"/>
        </a:defRPr>
      </a:lvl7pPr>
      <a:lvl8pPr marL="1371600" algn="ctr" rtl="0" fontAlgn="base">
        <a:spcBef>
          <a:spcPct val="0"/>
        </a:spcBef>
        <a:spcAft>
          <a:spcPct val="0"/>
        </a:spcAft>
        <a:defRPr sz="8400">
          <a:solidFill>
            <a:schemeClr val="tx1"/>
          </a:solidFill>
          <a:latin typeface="Gill Sans" charset="0"/>
          <a:ea typeface="ヒラギノ角ゴ ProN W3" charset="-128"/>
          <a:sym typeface="Gill Sans" charset="0"/>
        </a:defRPr>
      </a:lvl8pPr>
      <a:lvl9pPr marL="1828800" algn="ctr" rtl="0" fontAlgn="base">
        <a:spcBef>
          <a:spcPct val="0"/>
        </a:spcBef>
        <a:spcAft>
          <a:spcPct val="0"/>
        </a:spcAft>
        <a:defRPr sz="8400">
          <a:solidFill>
            <a:schemeClr val="tx1"/>
          </a:solidFill>
          <a:latin typeface="Gill Sans" charset="0"/>
          <a:ea typeface="ヒラギノ角ゴ ProN W3" charset="-128"/>
          <a:sym typeface="Gill Sans" charset="0"/>
        </a:defRPr>
      </a:lvl9pPr>
    </p:titleStyle>
    <p:bodyStyle>
      <a:lvl1pPr algn="ctr" rtl="0" fontAlgn="base">
        <a:spcBef>
          <a:spcPct val="0"/>
        </a:spcBef>
        <a:spcAft>
          <a:spcPct val="0"/>
        </a:spcAft>
        <a:defRPr sz="3600" kern="1200">
          <a:solidFill>
            <a:schemeClr val="tx1"/>
          </a:solidFill>
          <a:latin typeface="+mn-lt"/>
          <a:ea typeface="+mn-ea"/>
          <a:cs typeface="+mn-cs"/>
          <a:sym typeface="Gill Sans" charset="0"/>
        </a:defRPr>
      </a:lvl1pPr>
      <a:lvl2pPr algn="ctr" rtl="0" fontAlgn="base">
        <a:spcBef>
          <a:spcPct val="0"/>
        </a:spcBef>
        <a:spcAft>
          <a:spcPct val="0"/>
        </a:spcAft>
        <a:defRPr sz="3600" kern="1200">
          <a:solidFill>
            <a:schemeClr val="tx1"/>
          </a:solidFill>
          <a:latin typeface="+mn-lt"/>
          <a:ea typeface="+mn-ea"/>
          <a:cs typeface="+mn-cs"/>
          <a:sym typeface="Gill Sans" charset="0"/>
        </a:defRPr>
      </a:lvl2pPr>
      <a:lvl3pPr algn="ctr" rtl="0" fontAlgn="base">
        <a:spcBef>
          <a:spcPct val="0"/>
        </a:spcBef>
        <a:spcAft>
          <a:spcPct val="0"/>
        </a:spcAft>
        <a:defRPr sz="3600" kern="1200">
          <a:solidFill>
            <a:schemeClr val="tx1"/>
          </a:solidFill>
          <a:latin typeface="+mn-lt"/>
          <a:ea typeface="+mn-ea"/>
          <a:cs typeface="+mn-cs"/>
          <a:sym typeface="Gill Sans" charset="0"/>
        </a:defRPr>
      </a:lvl3pPr>
      <a:lvl4pPr algn="ctr" rtl="0" fontAlgn="base">
        <a:spcBef>
          <a:spcPct val="0"/>
        </a:spcBef>
        <a:spcAft>
          <a:spcPct val="0"/>
        </a:spcAft>
        <a:defRPr sz="3600" kern="1200">
          <a:solidFill>
            <a:schemeClr val="tx1"/>
          </a:solidFill>
          <a:latin typeface="+mn-lt"/>
          <a:ea typeface="+mn-ea"/>
          <a:cs typeface="+mn-cs"/>
          <a:sym typeface="Gill Sans" charset="0"/>
        </a:defRPr>
      </a:lvl4pPr>
      <a:lvl5pPr algn="ctr" rtl="0" fontAlgn="base">
        <a:spcBef>
          <a:spcPct val="0"/>
        </a:spcBef>
        <a:spcAft>
          <a:spcPct val="0"/>
        </a:spcAft>
        <a:defRPr sz="3600" kern="1200">
          <a:solidFill>
            <a:schemeClr val="tx1"/>
          </a:solidFill>
          <a:latin typeface="+mn-lt"/>
          <a:ea typeface="+mn-ea"/>
          <a:cs typeface="+mn-cs"/>
          <a:sym typeface="Gill Sans"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7" name="Rectangle 1"/>
          <p:cNvSpPr>
            <a:spLocks noGrp="1" noChangeArrowheads="1"/>
          </p:cNvSpPr>
          <p:nvPr>
            <p:ph type="body" idx="1"/>
          </p:nvPr>
        </p:nvSpPr>
        <p:spPr bwMode="auto">
          <a:xfrm>
            <a:off x="1270000" y="1270000"/>
            <a:ext cx="10464800" cy="7213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50800" tIns="50800" rIns="50800" bIns="50800" numCol="1" anchor="ctr" anchorCtr="0" compatLnSpc="1">
            <a:prstTxWarp prst="textNoShape">
              <a:avLst/>
            </a:prstTxWarp>
          </a:bodyPr>
          <a:lstStyle/>
          <a:p>
            <a:pPr lvl="0"/>
            <a:r>
              <a:rPr lang="en-US" altLang="en-US" smtClean="0">
                <a:sym typeface="Gill Sans" charset="0"/>
              </a:rPr>
              <a:t>Click to edit Master text styles</a:t>
            </a:r>
          </a:p>
          <a:p>
            <a:pPr lvl="1"/>
            <a:r>
              <a:rPr lang="en-US" altLang="en-US" smtClean="0">
                <a:sym typeface="Gill Sans" charset="0"/>
              </a:rPr>
              <a:t>Second level</a:t>
            </a:r>
          </a:p>
          <a:p>
            <a:pPr lvl="2"/>
            <a:r>
              <a:rPr lang="en-US" altLang="en-US" smtClean="0">
                <a:sym typeface="Gill Sans" charset="0"/>
              </a:rPr>
              <a:t>Third level</a:t>
            </a:r>
          </a:p>
          <a:p>
            <a:pPr lvl="3"/>
            <a:r>
              <a:rPr lang="en-US" altLang="en-US" smtClean="0">
                <a:sym typeface="Gill Sans" charset="0"/>
              </a:rPr>
              <a:t>Fourth level</a:t>
            </a:r>
          </a:p>
          <a:p>
            <a:pPr lvl="4"/>
            <a:r>
              <a:rPr lang="en-US" altLang="en-US" smtClean="0">
                <a:sym typeface="Gill Sans" charset="0"/>
              </a:rPr>
              <a:t>Fifth level</a:t>
            </a:r>
          </a:p>
        </p:txBody>
      </p:sp>
      <p:sp>
        <p:nvSpPr>
          <p:cNvPr id="4098" name="Text Box 2"/>
          <p:cNvSpPr txBox="1">
            <a:spLocks noGrp="1" noChangeArrowheads="1"/>
          </p:cNvSpPr>
          <p:nvPr>
            <p:ph type="sldNum" sz="quarter" idx="4"/>
          </p:nvPr>
        </p:nvSpPr>
        <p:spPr bwMode="auto">
          <a:xfrm>
            <a:off x="6324600" y="9258300"/>
            <a:ext cx="342900" cy="3683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none" lIns="91440" tIns="45720" rIns="91440" bIns="45720" numCol="1" anchor="t" anchorCtr="0" compatLnSpc="1">
            <a:prstTxWarp prst="textNoShape">
              <a:avLst/>
            </a:prstTxWarp>
          </a:bodyPr>
          <a:lstStyle>
            <a:lvl1pPr>
              <a:defRPr sz="1800">
                <a:solidFill>
                  <a:schemeClr val="tx1"/>
                </a:solidFill>
                <a:ea typeface="Gill Sans" charset="0"/>
                <a:cs typeface="Gill Sans" charset="0"/>
              </a:defRPr>
            </a:lvl1pPr>
          </a:lstStyle>
          <a:p>
            <a:fld id="{94F7ECB7-2E75-47D2-92C2-B94A2C68493C}"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Lst>
  <p:transition/>
  <p:hf hdr="0" ftr="0" dt="0"/>
  <p:txStyles>
    <p:titleStyle>
      <a:lvl1pPr algn="ctr" rtl="0" fontAlgn="base">
        <a:spcBef>
          <a:spcPct val="0"/>
        </a:spcBef>
        <a:spcAft>
          <a:spcPct val="0"/>
        </a:spcAft>
        <a:defRPr sz="8400" kern="1200">
          <a:solidFill>
            <a:schemeClr val="tx1"/>
          </a:solidFill>
          <a:latin typeface="+mj-lt"/>
          <a:ea typeface="+mj-ea"/>
          <a:cs typeface="+mj-cs"/>
          <a:sym typeface="Gill Sans" charset="0"/>
        </a:defRPr>
      </a:lvl1pPr>
      <a:lvl2pPr algn="ctr" rtl="0" fontAlgn="base">
        <a:spcBef>
          <a:spcPct val="0"/>
        </a:spcBef>
        <a:spcAft>
          <a:spcPct val="0"/>
        </a:spcAft>
        <a:defRPr sz="8400">
          <a:solidFill>
            <a:schemeClr val="tx1"/>
          </a:solidFill>
          <a:latin typeface="Gill Sans" charset="0"/>
          <a:ea typeface="ヒラギノ角ゴ ProN W3" charset="-128"/>
          <a:sym typeface="Gill Sans" charset="0"/>
        </a:defRPr>
      </a:lvl2pPr>
      <a:lvl3pPr algn="ctr" rtl="0" fontAlgn="base">
        <a:spcBef>
          <a:spcPct val="0"/>
        </a:spcBef>
        <a:spcAft>
          <a:spcPct val="0"/>
        </a:spcAft>
        <a:defRPr sz="8400">
          <a:solidFill>
            <a:schemeClr val="tx1"/>
          </a:solidFill>
          <a:latin typeface="Gill Sans" charset="0"/>
          <a:ea typeface="ヒラギノ角ゴ ProN W3" charset="-128"/>
          <a:sym typeface="Gill Sans" charset="0"/>
        </a:defRPr>
      </a:lvl3pPr>
      <a:lvl4pPr algn="ctr" rtl="0" fontAlgn="base">
        <a:spcBef>
          <a:spcPct val="0"/>
        </a:spcBef>
        <a:spcAft>
          <a:spcPct val="0"/>
        </a:spcAft>
        <a:defRPr sz="8400">
          <a:solidFill>
            <a:schemeClr val="tx1"/>
          </a:solidFill>
          <a:latin typeface="Gill Sans" charset="0"/>
          <a:ea typeface="ヒラギノ角ゴ ProN W3" charset="-128"/>
          <a:sym typeface="Gill Sans" charset="0"/>
        </a:defRPr>
      </a:lvl4pPr>
      <a:lvl5pPr algn="ctr" rtl="0" fontAlgn="base">
        <a:spcBef>
          <a:spcPct val="0"/>
        </a:spcBef>
        <a:spcAft>
          <a:spcPct val="0"/>
        </a:spcAft>
        <a:defRPr sz="8400">
          <a:solidFill>
            <a:schemeClr val="tx1"/>
          </a:solidFill>
          <a:latin typeface="Gill Sans" charset="0"/>
          <a:ea typeface="ヒラギノ角ゴ ProN W3" charset="-128"/>
          <a:sym typeface="Gill Sans" charset="0"/>
        </a:defRPr>
      </a:lvl5pPr>
      <a:lvl6pPr marL="457200" algn="ctr" rtl="0" fontAlgn="base">
        <a:spcBef>
          <a:spcPct val="0"/>
        </a:spcBef>
        <a:spcAft>
          <a:spcPct val="0"/>
        </a:spcAft>
        <a:defRPr sz="8400">
          <a:solidFill>
            <a:schemeClr val="tx1"/>
          </a:solidFill>
          <a:latin typeface="Gill Sans" charset="0"/>
          <a:ea typeface="ヒラギノ角ゴ ProN W3" charset="-128"/>
          <a:sym typeface="Gill Sans" charset="0"/>
        </a:defRPr>
      </a:lvl6pPr>
      <a:lvl7pPr marL="914400" algn="ctr" rtl="0" fontAlgn="base">
        <a:spcBef>
          <a:spcPct val="0"/>
        </a:spcBef>
        <a:spcAft>
          <a:spcPct val="0"/>
        </a:spcAft>
        <a:defRPr sz="8400">
          <a:solidFill>
            <a:schemeClr val="tx1"/>
          </a:solidFill>
          <a:latin typeface="Gill Sans" charset="0"/>
          <a:ea typeface="ヒラギノ角ゴ ProN W3" charset="-128"/>
          <a:sym typeface="Gill Sans" charset="0"/>
        </a:defRPr>
      </a:lvl7pPr>
      <a:lvl8pPr marL="1371600" algn="ctr" rtl="0" fontAlgn="base">
        <a:spcBef>
          <a:spcPct val="0"/>
        </a:spcBef>
        <a:spcAft>
          <a:spcPct val="0"/>
        </a:spcAft>
        <a:defRPr sz="8400">
          <a:solidFill>
            <a:schemeClr val="tx1"/>
          </a:solidFill>
          <a:latin typeface="Gill Sans" charset="0"/>
          <a:ea typeface="ヒラギノ角ゴ ProN W3" charset="-128"/>
          <a:sym typeface="Gill Sans" charset="0"/>
        </a:defRPr>
      </a:lvl8pPr>
      <a:lvl9pPr marL="1828800" algn="ctr" rtl="0" fontAlgn="base">
        <a:spcBef>
          <a:spcPct val="0"/>
        </a:spcBef>
        <a:spcAft>
          <a:spcPct val="0"/>
        </a:spcAft>
        <a:defRPr sz="8400">
          <a:solidFill>
            <a:schemeClr val="tx1"/>
          </a:solidFill>
          <a:latin typeface="Gill Sans" charset="0"/>
          <a:ea typeface="ヒラギノ角ゴ ProN W3" charset="-128"/>
          <a:sym typeface="Gill Sans" charset="0"/>
        </a:defRPr>
      </a:lvl9pPr>
    </p:titleStyle>
    <p:bodyStyle>
      <a:lvl1pPr marL="838200" indent="-571500" algn="l" rtl="0" fontAlgn="base">
        <a:spcBef>
          <a:spcPts val="4800"/>
        </a:spcBef>
        <a:spcAft>
          <a:spcPct val="0"/>
        </a:spcAft>
        <a:buSzPct val="171000"/>
        <a:buFont typeface="Gill Sans" charset="0"/>
        <a:buChar char="•"/>
        <a:defRPr sz="4200" kern="1200">
          <a:solidFill>
            <a:schemeClr val="tx1"/>
          </a:solidFill>
          <a:latin typeface="+mn-lt"/>
          <a:ea typeface="+mn-ea"/>
          <a:cs typeface="+mn-cs"/>
          <a:sym typeface="Gill Sans" charset="0"/>
        </a:defRPr>
      </a:lvl1pPr>
      <a:lvl2pPr marL="1282700" indent="-571500" algn="l" rtl="0" fontAlgn="base">
        <a:spcBef>
          <a:spcPts val="4800"/>
        </a:spcBef>
        <a:spcAft>
          <a:spcPct val="0"/>
        </a:spcAft>
        <a:buSzPct val="171000"/>
        <a:buFont typeface="Gill Sans" charset="0"/>
        <a:buChar char="•"/>
        <a:defRPr sz="4200" kern="1200">
          <a:solidFill>
            <a:schemeClr val="tx1"/>
          </a:solidFill>
          <a:latin typeface="+mn-lt"/>
          <a:ea typeface="+mn-ea"/>
          <a:cs typeface="+mn-cs"/>
          <a:sym typeface="Gill Sans" charset="0"/>
        </a:defRPr>
      </a:lvl2pPr>
      <a:lvl3pPr marL="1727200" indent="-571500" algn="l" rtl="0" fontAlgn="base">
        <a:spcBef>
          <a:spcPts val="4800"/>
        </a:spcBef>
        <a:spcAft>
          <a:spcPct val="0"/>
        </a:spcAft>
        <a:buSzPct val="171000"/>
        <a:buFont typeface="Gill Sans" charset="0"/>
        <a:buChar char="•"/>
        <a:defRPr sz="4200" kern="1200">
          <a:solidFill>
            <a:schemeClr val="tx1"/>
          </a:solidFill>
          <a:latin typeface="+mn-lt"/>
          <a:ea typeface="+mn-ea"/>
          <a:cs typeface="+mn-cs"/>
          <a:sym typeface="Gill Sans" charset="0"/>
        </a:defRPr>
      </a:lvl3pPr>
      <a:lvl4pPr marL="2171700" indent="-571500" algn="l" rtl="0" fontAlgn="base">
        <a:spcBef>
          <a:spcPts val="4800"/>
        </a:spcBef>
        <a:spcAft>
          <a:spcPct val="0"/>
        </a:spcAft>
        <a:buSzPct val="171000"/>
        <a:buFont typeface="Gill Sans" charset="0"/>
        <a:buChar char="•"/>
        <a:defRPr sz="4200" kern="1200">
          <a:solidFill>
            <a:schemeClr val="tx1"/>
          </a:solidFill>
          <a:latin typeface="+mn-lt"/>
          <a:ea typeface="+mn-ea"/>
          <a:cs typeface="+mn-cs"/>
          <a:sym typeface="Gill Sans" charset="0"/>
        </a:defRPr>
      </a:lvl4pPr>
      <a:lvl5pPr marL="2616200" indent="-571500" algn="l" rtl="0" fontAlgn="base">
        <a:spcBef>
          <a:spcPts val="4800"/>
        </a:spcBef>
        <a:spcAft>
          <a:spcPct val="0"/>
        </a:spcAft>
        <a:buSzPct val="171000"/>
        <a:buFont typeface="Gill Sans" charset="0"/>
        <a:buChar char="•"/>
        <a:defRPr sz="4200" kern="1200">
          <a:solidFill>
            <a:schemeClr val="tx1"/>
          </a:solidFill>
          <a:latin typeface="+mn-lt"/>
          <a:ea typeface="+mn-ea"/>
          <a:cs typeface="+mn-cs"/>
          <a:sym typeface="Gill Sans"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1" name="Rectangle 1"/>
          <p:cNvSpPr>
            <a:spLocks noGrp="1" noChangeArrowheads="1"/>
          </p:cNvSpPr>
          <p:nvPr>
            <p:ph type="title"/>
          </p:nvPr>
        </p:nvSpPr>
        <p:spPr bwMode="auto">
          <a:xfrm>
            <a:off x="1270000" y="7366000"/>
            <a:ext cx="10464800" cy="1701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50800" tIns="50800" rIns="50800" bIns="50800" numCol="1" anchor="ctr" anchorCtr="0" compatLnSpc="1">
            <a:prstTxWarp prst="textNoShape">
              <a:avLst/>
            </a:prstTxWarp>
          </a:bodyPr>
          <a:lstStyle/>
          <a:p>
            <a:pPr lvl="0"/>
            <a:r>
              <a:rPr lang="en-US" altLang="en-US" smtClean="0">
                <a:sym typeface="Gill Sans" charset="0"/>
              </a:rPr>
              <a:t>Click to edit Master title style</a:t>
            </a:r>
          </a:p>
        </p:txBody>
      </p:sp>
      <p:sp>
        <p:nvSpPr>
          <p:cNvPr id="5122" name="Text Box 2"/>
          <p:cNvSpPr txBox="1">
            <a:spLocks noGrp="1" noChangeArrowheads="1"/>
          </p:cNvSpPr>
          <p:nvPr>
            <p:ph type="sldNum" sz="quarter" idx="4"/>
          </p:nvPr>
        </p:nvSpPr>
        <p:spPr bwMode="auto">
          <a:xfrm>
            <a:off x="6324600" y="9258300"/>
            <a:ext cx="342900" cy="3683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none" lIns="91440" tIns="45720" rIns="91440" bIns="45720" numCol="1" anchor="t" anchorCtr="0" compatLnSpc="1">
            <a:prstTxWarp prst="textNoShape">
              <a:avLst/>
            </a:prstTxWarp>
          </a:bodyPr>
          <a:lstStyle>
            <a:lvl1pPr>
              <a:defRPr sz="1800">
                <a:solidFill>
                  <a:schemeClr val="tx1"/>
                </a:solidFill>
                <a:ea typeface="Gill Sans" charset="0"/>
                <a:cs typeface="Gill Sans" charset="0"/>
              </a:defRPr>
            </a:lvl1pPr>
          </a:lstStyle>
          <a:p>
            <a:fld id="{1542973C-FF93-45FE-B94B-D0063BEDE11C}"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Lst>
  <p:transition/>
  <p:hf hdr="0" ftr="0" dt="0"/>
  <p:txStyles>
    <p:titleStyle>
      <a:lvl1pPr algn="ctr" rtl="0" fontAlgn="base">
        <a:spcBef>
          <a:spcPct val="0"/>
        </a:spcBef>
        <a:spcAft>
          <a:spcPct val="0"/>
        </a:spcAft>
        <a:defRPr sz="8400" kern="1200">
          <a:solidFill>
            <a:schemeClr val="tx1"/>
          </a:solidFill>
          <a:latin typeface="+mj-lt"/>
          <a:ea typeface="+mj-ea"/>
          <a:cs typeface="+mj-cs"/>
          <a:sym typeface="Gill Sans" charset="0"/>
        </a:defRPr>
      </a:lvl1pPr>
      <a:lvl2pPr algn="ctr" rtl="0" fontAlgn="base">
        <a:spcBef>
          <a:spcPct val="0"/>
        </a:spcBef>
        <a:spcAft>
          <a:spcPct val="0"/>
        </a:spcAft>
        <a:defRPr sz="8400">
          <a:solidFill>
            <a:schemeClr val="tx1"/>
          </a:solidFill>
          <a:latin typeface="Gill Sans" charset="0"/>
          <a:ea typeface="ヒラギノ角ゴ ProN W3" charset="-128"/>
          <a:sym typeface="Gill Sans" charset="0"/>
        </a:defRPr>
      </a:lvl2pPr>
      <a:lvl3pPr algn="ctr" rtl="0" fontAlgn="base">
        <a:spcBef>
          <a:spcPct val="0"/>
        </a:spcBef>
        <a:spcAft>
          <a:spcPct val="0"/>
        </a:spcAft>
        <a:defRPr sz="8400">
          <a:solidFill>
            <a:schemeClr val="tx1"/>
          </a:solidFill>
          <a:latin typeface="Gill Sans" charset="0"/>
          <a:ea typeface="ヒラギノ角ゴ ProN W3" charset="-128"/>
          <a:sym typeface="Gill Sans" charset="0"/>
        </a:defRPr>
      </a:lvl3pPr>
      <a:lvl4pPr algn="ctr" rtl="0" fontAlgn="base">
        <a:spcBef>
          <a:spcPct val="0"/>
        </a:spcBef>
        <a:spcAft>
          <a:spcPct val="0"/>
        </a:spcAft>
        <a:defRPr sz="8400">
          <a:solidFill>
            <a:schemeClr val="tx1"/>
          </a:solidFill>
          <a:latin typeface="Gill Sans" charset="0"/>
          <a:ea typeface="ヒラギノ角ゴ ProN W3" charset="-128"/>
          <a:sym typeface="Gill Sans" charset="0"/>
        </a:defRPr>
      </a:lvl4pPr>
      <a:lvl5pPr algn="ctr" rtl="0" fontAlgn="base">
        <a:spcBef>
          <a:spcPct val="0"/>
        </a:spcBef>
        <a:spcAft>
          <a:spcPct val="0"/>
        </a:spcAft>
        <a:defRPr sz="8400">
          <a:solidFill>
            <a:schemeClr val="tx1"/>
          </a:solidFill>
          <a:latin typeface="Gill Sans" charset="0"/>
          <a:ea typeface="ヒラギノ角ゴ ProN W3" charset="-128"/>
          <a:sym typeface="Gill Sans" charset="0"/>
        </a:defRPr>
      </a:lvl5pPr>
      <a:lvl6pPr marL="457200" algn="ctr" rtl="0" fontAlgn="base">
        <a:spcBef>
          <a:spcPct val="0"/>
        </a:spcBef>
        <a:spcAft>
          <a:spcPct val="0"/>
        </a:spcAft>
        <a:defRPr sz="8400">
          <a:solidFill>
            <a:schemeClr val="tx1"/>
          </a:solidFill>
          <a:latin typeface="Gill Sans" charset="0"/>
          <a:ea typeface="ヒラギノ角ゴ ProN W3" charset="-128"/>
          <a:sym typeface="Gill Sans" charset="0"/>
        </a:defRPr>
      </a:lvl6pPr>
      <a:lvl7pPr marL="914400" algn="ctr" rtl="0" fontAlgn="base">
        <a:spcBef>
          <a:spcPct val="0"/>
        </a:spcBef>
        <a:spcAft>
          <a:spcPct val="0"/>
        </a:spcAft>
        <a:defRPr sz="8400">
          <a:solidFill>
            <a:schemeClr val="tx1"/>
          </a:solidFill>
          <a:latin typeface="Gill Sans" charset="0"/>
          <a:ea typeface="ヒラギノ角ゴ ProN W3" charset="-128"/>
          <a:sym typeface="Gill Sans" charset="0"/>
        </a:defRPr>
      </a:lvl7pPr>
      <a:lvl8pPr marL="1371600" algn="ctr" rtl="0" fontAlgn="base">
        <a:spcBef>
          <a:spcPct val="0"/>
        </a:spcBef>
        <a:spcAft>
          <a:spcPct val="0"/>
        </a:spcAft>
        <a:defRPr sz="8400">
          <a:solidFill>
            <a:schemeClr val="tx1"/>
          </a:solidFill>
          <a:latin typeface="Gill Sans" charset="0"/>
          <a:ea typeface="ヒラギノ角ゴ ProN W3" charset="-128"/>
          <a:sym typeface="Gill Sans" charset="0"/>
        </a:defRPr>
      </a:lvl8pPr>
      <a:lvl9pPr marL="1828800" algn="ctr" rtl="0" fontAlgn="base">
        <a:spcBef>
          <a:spcPct val="0"/>
        </a:spcBef>
        <a:spcAft>
          <a:spcPct val="0"/>
        </a:spcAft>
        <a:defRPr sz="8400">
          <a:solidFill>
            <a:schemeClr val="tx1"/>
          </a:solidFill>
          <a:latin typeface="Gill Sans" charset="0"/>
          <a:ea typeface="ヒラギノ角ゴ ProN W3" charset="-128"/>
          <a:sym typeface="Gill Sans" charset="0"/>
        </a:defRPr>
      </a:lvl9pPr>
    </p:titleStyle>
    <p:bodyStyle>
      <a:lvl1pPr algn="ctr" rtl="0" fontAlgn="base">
        <a:spcBef>
          <a:spcPct val="0"/>
        </a:spcBef>
        <a:spcAft>
          <a:spcPct val="0"/>
        </a:spcAft>
        <a:defRPr sz="3600" kern="1200">
          <a:solidFill>
            <a:schemeClr val="tx1"/>
          </a:solidFill>
          <a:latin typeface="+mn-lt"/>
          <a:ea typeface="+mn-ea"/>
          <a:cs typeface="+mn-cs"/>
          <a:sym typeface="Gill Sans" charset="0"/>
        </a:defRPr>
      </a:lvl1pPr>
      <a:lvl2pPr algn="ctr" rtl="0" fontAlgn="base">
        <a:spcBef>
          <a:spcPct val="0"/>
        </a:spcBef>
        <a:spcAft>
          <a:spcPct val="0"/>
        </a:spcAft>
        <a:defRPr sz="3600" kern="1200">
          <a:solidFill>
            <a:schemeClr val="tx1"/>
          </a:solidFill>
          <a:latin typeface="+mn-lt"/>
          <a:ea typeface="+mn-ea"/>
          <a:cs typeface="+mn-cs"/>
          <a:sym typeface="Gill Sans" charset="0"/>
        </a:defRPr>
      </a:lvl2pPr>
      <a:lvl3pPr algn="ctr" rtl="0" fontAlgn="base">
        <a:spcBef>
          <a:spcPct val="0"/>
        </a:spcBef>
        <a:spcAft>
          <a:spcPct val="0"/>
        </a:spcAft>
        <a:defRPr sz="3600" kern="1200">
          <a:solidFill>
            <a:schemeClr val="tx1"/>
          </a:solidFill>
          <a:latin typeface="+mn-lt"/>
          <a:ea typeface="+mn-ea"/>
          <a:cs typeface="+mn-cs"/>
          <a:sym typeface="Gill Sans" charset="0"/>
        </a:defRPr>
      </a:lvl3pPr>
      <a:lvl4pPr algn="ctr" rtl="0" fontAlgn="base">
        <a:spcBef>
          <a:spcPct val="0"/>
        </a:spcBef>
        <a:spcAft>
          <a:spcPct val="0"/>
        </a:spcAft>
        <a:defRPr sz="3600" kern="1200">
          <a:solidFill>
            <a:schemeClr val="tx1"/>
          </a:solidFill>
          <a:latin typeface="+mn-lt"/>
          <a:ea typeface="+mn-ea"/>
          <a:cs typeface="+mn-cs"/>
          <a:sym typeface="Gill Sans" charset="0"/>
        </a:defRPr>
      </a:lvl4pPr>
      <a:lvl5pPr algn="ctr" rtl="0" fontAlgn="base">
        <a:spcBef>
          <a:spcPct val="0"/>
        </a:spcBef>
        <a:spcAft>
          <a:spcPct val="0"/>
        </a:spcAft>
        <a:defRPr sz="3600" kern="1200">
          <a:solidFill>
            <a:schemeClr val="tx1"/>
          </a:solidFill>
          <a:latin typeface="+mn-lt"/>
          <a:ea typeface="+mn-ea"/>
          <a:cs typeface="+mn-cs"/>
          <a:sym typeface="Gill Sans"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5" name="Rectangle 1"/>
          <p:cNvSpPr>
            <a:spLocks noGrp="1" noChangeArrowheads="1"/>
          </p:cNvSpPr>
          <p:nvPr>
            <p:ph type="title"/>
          </p:nvPr>
        </p:nvSpPr>
        <p:spPr bwMode="auto">
          <a:xfrm>
            <a:off x="1270000" y="7366000"/>
            <a:ext cx="10464800" cy="1701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50800" tIns="50800" rIns="50800" bIns="50800" numCol="1" anchor="ctr" anchorCtr="0" compatLnSpc="1">
            <a:prstTxWarp prst="textNoShape">
              <a:avLst/>
            </a:prstTxWarp>
          </a:bodyPr>
          <a:lstStyle/>
          <a:p>
            <a:pPr lvl="0"/>
            <a:r>
              <a:rPr lang="en-US" altLang="en-US" smtClean="0">
                <a:sym typeface="Gill Sans" charset="0"/>
              </a:rPr>
              <a:t>Click to edit Master title style</a:t>
            </a:r>
          </a:p>
        </p:txBody>
      </p:sp>
      <p:sp>
        <p:nvSpPr>
          <p:cNvPr id="6146" name="Text Box 2"/>
          <p:cNvSpPr txBox="1">
            <a:spLocks noGrp="1" noChangeArrowheads="1"/>
          </p:cNvSpPr>
          <p:nvPr>
            <p:ph type="sldNum" sz="quarter" idx="4"/>
          </p:nvPr>
        </p:nvSpPr>
        <p:spPr bwMode="auto">
          <a:xfrm>
            <a:off x="6324600" y="9258300"/>
            <a:ext cx="342900" cy="3683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none" lIns="91440" tIns="45720" rIns="91440" bIns="45720" numCol="1" anchor="t" anchorCtr="0" compatLnSpc="1">
            <a:prstTxWarp prst="textNoShape">
              <a:avLst/>
            </a:prstTxWarp>
          </a:bodyPr>
          <a:lstStyle>
            <a:lvl1pPr>
              <a:defRPr sz="1800">
                <a:solidFill>
                  <a:schemeClr val="tx1"/>
                </a:solidFill>
                <a:ea typeface="Gill Sans" charset="0"/>
                <a:cs typeface="Gill Sans" charset="0"/>
              </a:defRPr>
            </a:lvl1pPr>
          </a:lstStyle>
          <a:p>
            <a:fld id="{7D2D90E6-81C2-4D40-8728-D2787A526ECC}"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717" r:id="rId1"/>
    <p:sldLayoutId id="2147483718" r:id="rId2"/>
    <p:sldLayoutId id="2147483719" r:id="rId3"/>
    <p:sldLayoutId id="2147483720" r:id="rId4"/>
    <p:sldLayoutId id="2147483721" r:id="rId5"/>
    <p:sldLayoutId id="2147483722" r:id="rId6"/>
    <p:sldLayoutId id="2147483723" r:id="rId7"/>
    <p:sldLayoutId id="2147483724" r:id="rId8"/>
    <p:sldLayoutId id="2147483725" r:id="rId9"/>
    <p:sldLayoutId id="2147483726" r:id="rId10"/>
    <p:sldLayoutId id="2147483727" r:id="rId11"/>
  </p:sldLayoutIdLst>
  <p:transition/>
  <p:hf hdr="0" ftr="0" dt="0"/>
  <p:txStyles>
    <p:titleStyle>
      <a:lvl1pPr algn="ctr" rtl="0" fontAlgn="base">
        <a:spcBef>
          <a:spcPct val="0"/>
        </a:spcBef>
        <a:spcAft>
          <a:spcPct val="0"/>
        </a:spcAft>
        <a:defRPr sz="8400" kern="1200">
          <a:solidFill>
            <a:schemeClr val="tx1"/>
          </a:solidFill>
          <a:latin typeface="+mj-lt"/>
          <a:ea typeface="+mj-ea"/>
          <a:cs typeface="+mj-cs"/>
          <a:sym typeface="Gill Sans" charset="0"/>
        </a:defRPr>
      </a:lvl1pPr>
      <a:lvl2pPr algn="ctr" rtl="0" fontAlgn="base">
        <a:spcBef>
          <a:spcPct val="0"/>
        </a:spcBef>
        <a:spcAft>
          <a:spcPct val="0"/>
        </a:spcAft>
        <a:defRPr sz="8400">
          <a:solidFill>
            <a:schemeClr val="tx1"/>
          </a:solidFill>
          <a:latin typeface="Gill Sans" charset="0"/>
          <a:ea typeface="ヒラギノ角ゴ ProN W3" charset="-128"/>
          <a:sym typeface="Gill Sans" charset="0"/>
        </a:defRPr>
      </a:lvl2pPr>
      <a:lvl3pPr algn="ctr" rtl="0" fontAlgn="base">
        <a:spcBef>
          <a:spcPct val="0"/>
        </a:spcBef>
        <a:spcAft>
          <a:spcPct val="0"/>
        </a:spcAft>
        <a:defRPr sz="8400">
          <a:solidFill>
            <a:schemeClr val="tx1"/>
          </a:solidFill>
          <a:latin typeface="Gill Sans" charset="0"/>
          <a:ea typeface="ヒラギノ角ゴ ProN W3" charset="-128"/>
          <a:sym typeface="Gill Sans" charset="0"/>
        </a:defRPr>
      </a:lvl3pPr>
      <a:lvl4pPr algn="ctr" rtl="0" fontAlgn="base">
        <a:spcBef>
          <a:spcPct val="0"/>
        </a:spcBef>
        <a:spcAft>
          <a:spcPct val="0"/>
        </a:spcAft>
        <a:defRPr sz="8400">
          <a:solidFill>
            <a:schemeClr val="tx1"/>
          </a:solidFill>
          <a:latin typeface="Gill Sans" charset="0"/>
          <a:ea typeface="ヒラギノ角ゴ ProN W3" charset="-128"/>
          <a:sym typeface="Gill Sans" charset="0"/>
        </a:defRPr>
      </a:lvl4pPr>
      <a:lvl5pPr algn="ctr" rtl="0" fontAlgn="base">
        <a:spcBef>
          <a:spcPct val="0"/>
        </a:spcBef>
        <a:spcAft>
          <a:spcPct val="0"/>
        </a:spcAft>
        <a:defRPr sz="8400">
          <a:solidFill>
            <a:schemeClr val="tx1"/>
          </a:solidFill>
          <a:latin typeface="Gill Sans" charset="0"/>
          <a:ea typeface="ヒラギノ角ゴ ProN W3" charset="-128"/>
          <a:sym typeface="Gill Sans" charset="0"/>
        </a:defRPr>
      </a:lvl5pPr>
      <a:lvl6pPr marL="457200" algn="ctr" rtl="0" fontAlgn="base">
        <a:spcBef>
          <a:spcPct val="0"/>
        </a:spcBef>
        <a:spcAft>
          <a:spcPct val="0"/>
        </a:spcAft>
        <a:defRPr sz="8400">
          <a:solidFill>
            <a:schemeClr val="tx1"/>
          </a:solidFill>
          <a:latin typeface="Gill Sans" charset="0"/>
          <a:ea typeface="ヒラギノ角ゴ ProN W3" charset="-128"/>
          <a:sym typeface="Gill Sans" charset="0"/>
        </a:defRPr>
      </a:lvl6pPr>
      <a:lvl7pPr marL="914400" algn="ctr" rtl="0" fontAlgn="base">
        <a:spcBef>
          <a:spcPct val="0"/>
        </a:spcBef>
        <a:spcAft>
          <a:spcPct val="0"/>
        </a:spcAft>
        <a:defRPr sz="8400">
          <a:solidFill>
            <a:schemeClr val="tx1"/>
          </a:solidFill>
          <a:latin typeface="Gill Sans" charset="0"/>
          <a:ea typeface="ヒラギノ角ゴ ProN W3" charset="-128"/>
          <a:sym typeface="Gill Sans" charset="0"/>
        </a:defRPr>
      </a:lvl7pPr>
      <a:lvl8pPr marL="1371600" algn="ctr" rtl="0" fontAlgn="base">
        <a:spcBef>
          <a:spcPct val="0"/>
        </a:spcBef>
        <a:spcAft>
          <a:spcPct val="0"/>
        </a:spcAft>
        <a:defRPr sz="8400">
          <a:solidFill>
            <a:schemeClr val="tx1"/>
          </a:solidFill>
          <a:latin typeface="Gill Sans" charset="0"/>
          <a:ea typeface="ヒラギノ角ゴ ProN W3" charset="-128"/>
          <a:sym typeface="Gill Sans" charset="0"/>
        </a:defRPr>
      </a:lvl8pPr>
      <a:lvl9pPr marL="1828800" algn="ctr" rtl="0" fontAlgn="base">
        <a:spcBef>
          <a:spcPct val="0"/>
        </a:spcBef>
        <a:spcAft>
          <a:spcPct val="0"/>
        </a:spcAft>
        <a:defRPr sz="8400">
          <a:solidFill>
            <a:schemeClr val="tx1"/>
          </a:solidFill>
          <a:latin typeface="Gill Sans" charset="0"/>
          <a:ea typeface="ヒラギノ角ゴ ProN W3" charset="-128"/>
          <a:sym typeface="Gill Sans" charset="0"/>
        </a:defRPr>
      </a:lvl9pPr>
    </p:titleStyle>
    <p:bodyStyle>
      <a:lvl1pPr algn="ctr" rtl="0" fontAlgn="base">
        <a:spcBef>
          <a:spcPct val="0"/>
        </a:spcBef>
        <a:spcAft>
          <a:spcPct val="0"/>
        </a:spcAft>
        <a:defRPr sz="3600" kern="1200">
          <a:solidFill>
            <a:schemeClr val="tx1"/>
          </a:solidFill>
          <a:latin typeface="+mn-lt"/>
          <a:ea typeface="+mn-ea"/>
          <a:cs typeface="+mn-cs"/>
          <a:sym typeface="Gill Sans" charset="0"/>
        </a:defRPr>
      </a:lvl1pPr>
      <a:lvl2pPr algn="ctr" rtl="0" fontAlgn="base">
        <a:spcBef>
          <a:spcPct val="0"/>
        </a:spcBef>
        <a:spcAft>
          <a:spcPct val="0"/>
        </a:spcAft>
        <a:defRPr sz="3600" kern="1200">
          <a:solidFill>
            <a:schemeClr val="tx1"/>
          </a:solidFill>
          <a:latin typeface="+mn-lt"/>
          <a:ea typeface="+mn-ea"/>
          <a:cs typeface="+mn-cs"/>
          <a:sym typeface="Gill Sans" charset="0"/>
        </a:defRPr>
      </a:lvl2pPr>
      <a:lvl3pPr algn="ctr" rtl="0" fontAlgn="base">
        <a:spcBef>
          <a:spcPct val="0"/>
        </a:spcBef>
        <a:spcAft>
          <a:spcPct val="0"/>
        </a:spcAft>
        <a:defRPr sz="3600" kern="1200">
          <a:solidFill>
            <a:schemeClr val="tx1"/>
          </a:solidFill>
          <a:latin typeface="+mn-lt"/>
          <a:ea typeface="+mn-ea"/>
          <a:cs typeface="+mn-cs"/>
          <a:sym typeface="Gill Sans" charset="0"/>
        </a:defRPr>
      </a:lvl3pPr>
      <a:lvl4pPr algn="ctr" rtl="0" fontAlgn="base">
        <a:spcBef>
          <a:spcPct val="0"/>
        </a:spcBef>
        <a:spcAft>
          <a:spcPct val="0"/>
        </a:spcAft>
        <a:defRPr sz="3600" kern="1200">
          <a:solidFill>
            <a:schemeClr val="tx1"/>
          </a:solidFill>
          <a:latin typeface="+mn-lt"/>
          <a:ea typeface="+mn-ea"/>
          <a:cs typeface="+mn-cs"/>
          <a:sym typeface="Gill Sans" charset="0"/>
        </a:defRPr>
      </a:lvl4pPr>
      <a:lvl5pPr algn="ctr" rtl="0" fontAlgn="base">
        <a:spcBef>
          <a:spcPct val="0"/>
        </a:spcBef>
        <a:spcAft>
          <a:spcPct val="0"/>
        </a:spcAft>
        <a:defRPr sz="3600" kern="1200">
          <a:solidFill>
            <a:schemeClr val="tx1"/>
          </a:solidFill>
          <a:latin typeface="+mn-lt"/>
          <a:ea typeface="+mn-ea"/>
          <a:cs typeface="+mn-cs"/>
          <a:sym typeface="Gill Sans"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69" name="Rectangle 1"/>
          <p:cNvSpPr>
            <a:spLocks noGrp="1" noChangeArrowheads="1"/>
          </p:cNvSpPr>
          <p:nvPr>
            <p:ph type="body" idx="1"/>
          </p:nvPr>
        </p:nvSpPr>
        <p:spPr bwMode="auto">
          <a:xfrm>
            <a:off x="635000" y="4787900"/>
            <a:ext cx="5867400" cy="3302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50800" tIns="50800" rIns="50800" bIns="50800" numCol="1" anchor="t" anchorCtr="0" compatLnSpc="1">
            <a:prstTxWarp prst="textNoShape">
              <a:avLst/>
            </a:prstTxWarp>
          </a:bodyPr>
          <a:lstStyle/>
          <a:p>
            <a:pPr lvl="0"/>
            <a:r>
              <a:rPr lang="en-US" altLang="en-US" smtClean="0">
                <a:sym typeface="Gill Sans" charset="0"/>
              </a:rPr>
              <a:t>Click to edit Master text styles</a:t>
            </a:r>
          </a:p>
          <a:p>
            <a:pPr lvl="1"/>
            <a:r>
              <a:rPr lang="en-US" altLang="en-US" smtClean="0">
                <a:sym typeface="Gill Sans" charset="0"/>
              </a:rPr>
              <a:t>Second level</a:t>
            </a:r>
          </a:p>
          <a:p>
            <a:pPr lvl="2"/>
            <a:r>
              <a:rPr lang="en-US" altLang="en-US" smtClean="0">
                <a:sym typeface="Gill Sans" charset="0"/>
              </a:rPr>
              <a:t>Third level</a:t>
            </a:r>
          </a:p>
          <a:p>
            <a:pPr lvl="3"/>
            <a:r>
              <a:rPr lang="en-US" altLang="en-US" smtClean="0">
                <a:sym typeface="Gill Sans" charset="0"/>
              </a:rPr>
              <a:t>Fourth level</a:t>
            </a:r>
          </a:p>
          <a:p>
            <a:pPr lvl="4"/>
            <a:r>
              <a:rPr lang="en-US" altLang="en-US" smtClean="0">
                <a:sym typeface="Gill Sans" charset="0"/>
              </a:rPr>
              <a:t>Fifth level</a:t>
            </a:r>
          </a:p>
        </p:txBody>
      </p:sp>
      <p:sp>
        <p:nvSpPr>
          <p:cNvPr id="7170" name="Rectangle 2"/>
          <p:cNvSpPr>
            <a:spLocks noGrp="1" noChangeArrowheads="1"/>
          </p:cNvSpPr>
          <p:nvPr>
            <p:ph type="title"/>
          </p:nvPr>
        </p:nvSpPr>
        <p:spPr bwMode="auto">
          <a:xfrm>
            <a:off x="635000" y="1409700"/>
            <a:ext cx="5867400" cy="3302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50800" tIns="50800" rIns="50800" bIns="50800" numCol="1" anchor="b" anchorCtr="0" compatLnSpc="1">
            <a:prstTxWarp prst="textNoShape">
              <a:avLst/>
            </a:prstTxWarp>
          </a:bodyPr>
          <a:lstStyle/>
          <a:p>
            <a:pPr lvl="0"/>
            <a:r>
              <a:rPr lang="en-US" altLang="en-US" smtClean="0">
                <a:sym typeface="Gill Sans" charset="0"/>
              </a:rPr>
              <a:t>Click to edit Master title style</a:t>
            </a:r>
          </a:p>
        </p:txBody>
      </p:sp>
      <p:sp>
        <p:nvSpPr>
          <p:cNvPr id="7171" name="Text Box 3"/>
          <p:cNvSpPr txBox="1">
            <a:spLocks noGrp="1" noChangeArrowheads="1"/>
          </p:cNvSpPr>
          <p:nvPr>
            <p:ph type="sldNum" sz="quarter" idx="4"/>
          </p:nvPr>
        </p:nvSpPr>
        <p:spPr bwMode="auto">
          <a:xfrm>
            <a:off x="6324600" y="9258300"/>
            <a:ext cx="342900" cy="3683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none" lIns="91440" tIns="45720" rIns="91440" bIns="45720" numCol="1" anchor="t" anchorCtr="0" compatLnSpc="1">
            <a:prstTxWarp prst="textNoShape">
              <a:avLst/>
            </a:prstTxWarp>
          </a:bodyPr>
          <a:lstStyle>
            <a:lvl1pPr>
              <a:defRPr sz="1800">
                <a:solidFill>
                  <a:schemeClr val="tx1"/>
                </a:solidFill>
                <a:ea typeface="Gill Sans" charset="0"/>
                <a:cs typeface="Gill Sans" charset="0"/>
              </a:defRPr>
            </a:lvl1pPr>
          </a:lstStyle>
          <a:p>
            <a:fld id="{F75E2F21-A925-4E94-8FFB-772E341C034C}"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728" r:id="rId1"/>
    <p:sldLayoutId id="2147483729" r:id="rId2"/>
    <p:sldLayoutId id="2147483730" r:id="rId3"/>
    <p:sldLayoutId id="2147483731" r:id="rId4"/>
    <p:sldLayoutId id="2147483732" r:id="rId5"/>
    <p:sldLayoutId id="2147483733" r:id="rId6"/>
    <p:sldLayoutId id="2147483734" r:id="rId7"/>
    <p:sldLayoutId id="2147483735" r:id="rId8"/>
    <p:sldLayoutId id="2147483736" r:id="rId9"/>
    <p:sldLayoutId id="2147483737" r:id="rId10"/>
    <p:sldLayoutId id="2147483738" r:id="rId11"/>
  </p:sldLayoutIdLst>
  <p:transition/>
  <p:hf hdr="0" ftr="0" dt="0"/>
  <p:txStyles>
    <p:titleStyle>
      <a:lvl1pPr algn="ctr" rtl="0" fontAlgn="base">
        <a:spcBef>
          <a:spcPct val="0"/>
        </a:spcBef>
        <a:spcAft>
          <a:spcPct val="0"/>
        </a:spcAft>
        <a:defRPr sz="7000" kern="1200">
          <a:solidFill>
            <a:schemeClr val="tx1"/>
          </a:solidFill>
          <a:latin typeface="+mj-lt"/>
          <a:ea typeface="+mj-ea"/>
          <a:cs typeface="+mj-cs"/>
          <a:sym typeface="Gill Sans" charset="0"/>
        </a:defRPr>
      </a:lvl1pPr>
      <a:lvl2pPr algn="ctr" rtl="0" fontAlgn="base">
        <a:spcBef>
          <a:spcPct val="0"/>
        </a:spcBef>
        <a:spcAft>
          <a:spcPct val="0"/>
        </a:spcAft>
        <a:defRPr sz="7000">
          <a:solidFill>
            <a:schemeClr val="tx1"/>
          </a:solidFill>
          <a:latin typeface="Gill Sans" charset="0"/>
          <a:ea typeface="ヒラギノ角ゴ ProN W3" charset="-128"/>
          <a:sym typeface="Gill Sans" charset="0"/>
        </a:defRPr>
      </a:lvl2pPr>
      <a:lvl3pPr algn="ctr" rtl="0" fontAlgn="base">
        <a:spcBef>
          <a:spcPct val="0"/>
        </a:spcBef>
        <a:spcAft>
          <a:spcPct val="0"/>
        </a:spcAft>
        <a:defRPr sz="7000">
          <a:solidFill>
            <a:schemeClr val="tx1"/>
          </a:solidFill>
          <a:latin typeface="Gill Sans" charset="0"/>
          <a:ea typeface="ヒラギノ角ゴ ProN W3" charset="-128"/>
          <a:sym typeface="Gill Sans" charset="0"/>
        </a:defRPr>
      </a:lvl3pPr>
      <a:lvl4pPr algn="ctr" rtl="0" fontAlgn="base">
        <a:spcBef>
          <a:spcPct val="0"/>
        </a:spcBef>
        <a:spcAft>
          <a:spcPct val="0"/>
        </a:spcAft>
        <a:defRPr sz="7000">
          <a:solidFill>
            <a:schemeClr val="tx1"/>
          </a:solidFill>
          <a:latin typeface="Gill Sans" charset="0"/>
          <a:ea typeface="ヒラギノ角ゴ ProN W3" charset="-128"/>
          <a:sym typeface="Gill Sans" charset="0"/>
        </a:defRPr>
      </a:lvl4pPr>
      <a:lvl5pPr algn="ctr" rtl="0" fontAlgn="base">
        <a:spcBef>
          <a:spcPct val="0"/>
        </a:spcBef>
        <a:spcAft>
          <a:spcPct val="0"/>
        </a:spcAft>
        <a:defRPr sz="7000">
          <a:solidFill>
            <a:schemeClr val="tx1"/>
          </a:solidFill>
          <a:latin typeface="Gill Sans" charset="0"/>
          <a:ea typeface="ヒラギノ角ゴ ProN W3" charset="-128"/>
          <a:sym typeface="Gill Sans" charset="0"/>
        </a:defRPr>
      </a:lvl5pPr>
      <a:lvl6pPr marL="457200" algn="ctr" rtl="0" fontAlgn="base">
        <a:spcBef>
          <a:spcPct val="0"/>
        </a:spcBef>
        <a:spcAft>
          <a:spcPct val="0"/>
        </a:spcAft>
        <a:defRPr sz="7000">
          <a:solidFill>
            <a:schemeClr val="tx1"/>
          </a:solidFill>
          <a:latin typeface="Gill Sans" charset="0"/>
          <a:ea typeface="ヒラギノ角ゴ ProN W3" charset="-128"/>
          <a:sym typeface="Gill Sans" charset="0"/>
        </a:defRPr>
      </a:lvl6pPr>
      <a:lvl7pPr marL="914400" algn="ctr" rtl="0" fontAlgn="base">
        <a:spcBef>
          <a:spcPct val="0"/>
        </a:spcBef>
        <a:spcAft>
          <a:spcPct val="0"/>
        </a:spcAft>
        <a:defRPr sz="7000">
          <a:solidFill>
            <a:schemeClr val="tx1"/>
          </a:solidFill>
          <a:latin typeface="Gill Sans" charset="0"/>
          <a:ea typeface="ヒラギノ角ゴ ProN W3" charset="-128"/>
          <a:sym typeface="Gill Sans" charset="0"/>
        </a:defRPr>
      </a:lvl7pPr>
      <a:lvl8pPr marL="1371600" algn="ctr" rtl="0" fontAlgn="base">
        <a:spcBef>
          <a:spcPct val="0"/>
        </a:spcBef>
        <a:spcAft>
          <a:spcPct val="0"/>
        </a:spcAft>
        <a:defRPr sz="7000">
          <a:solidFill>
            <a:schemeClr val="tx1"/>
          </a:solidFill>
          <a:latin typeface="Gill Sans" charset="0"/>
          <a:ea typeface="ヒラギノ角ゴ ProN W3" charset="-128"/>
          <a:sym typeface="Gill Sans" charset="0"/>
        </a:defRPr>
      </a:lvl8pPr>
      <a:lvl9pPr marL="1828800" algn="ctr" rtl="0" fontAlgn="base">
        <a:spcBef>
          <a:spcPct val="0"/>
        </a:spcBef>
        <a:spcAft>
          <a:spcPct val="0"/>
        </a:spcAft>
        <a:defRPr sz="7000">
          <a:solidFill>
            <a:schemeClr val="tx1"/>
          </a:solidFill>
          <a:latin typeface="Gill Sans" charset="0"/>
          <a:ea typeface="ヒラギノ角ゴ ProN W3" charset="-128"/>
          <a:sym typeface="Gill Sans" charset="0"/>
        </a:defRPr>
      </a:lvl9pPr>
    </p:titleStyle>
    <p:bodyStyle>
      <a:lvl1pPr algn="ctr" rtl="0" fontAlgn="base">
        <a:spcBef>
          <a:spcPct val="0"/>
        </a:spcBef>
        <a:spcAft>
          <a:spcPct val="0"/>
        </a:spcAft>
        <a:defRPr sz="3400" kern="1200">
          <a:solidFill>
            <a:schemeClr val="tx1"/>
          </a:solidFill>
          <a:latin typeface="+mn-lt"/>
          <a:ea typeface="+mn-ea"/>
          <a:cs typeface="+mn-cs"/>
          <a:sym typeface="Gill Sans" charset="0"/>
        </a:defRPr>
      </a:lvl1pPr>
      <a:lvl2pPr algn="ctr" rtl="0" fontAlgn="base">
        <a:spcBef>
          <a:spcPct val="0"/>
        </a:spcBef>
        <a:spcAft>
          <a:spcPct val="0"/>
        </a:spcAft>
        <a:defRPr sz="3400" kern="1200">
          <a:solidFill>
            <a:schemeClr val="tx1"/>
          </a:solidFill>
          <a:latin typeface="+mn-lt"/>
          <a:ea typeface="+mn-ea"/>
          <a:cs typeface="+mn-cs"/>
          <a:sym typeface="Gill Sans" charset="0"/>
        </a:defRPr>
      </a:lvl2pPr>
      <a:lvl3pPr algn="ctr" rtl="0" fontAlgn="base">
        <a:spcBef>
          <a:spcPct val="0"/>
        </a:spcBef>
        <a:spcAft>
          <a:spcPct val="0"/>
        </a:spcAft>
        <a:defRPr sz="3400" kern="1200">
          <a:solidFill>
            <a:schemeClr val="tx1"/>
          </a:solidFill>
          <a:latin typeface="+mn-lt"/>
          <a:ea typeface="+mn-ea"/>
          <a:cs typeface="+mn-cs"/>
          <a:sym typeface="Gill Sans" charset="0"/>
        </a:defRPr>
      </a:lvl3pPr>
      <a:lvl4pPr algn="ctr" rtl="0" fontAlgn="base">
        <a:spcBef>
          <a:spcPct val="0"/>
        </a:spcBef>
        <a:spcAft>
          <a:spcPct val="0"/>
        </a:spcAft>
        <a:defRPr sz="3400" kern="1200">
          <a:solidFill>
            <a:schemeClr val="tx1"/>
          </a:solidFill>
          <a:latin typeface="+mn-lt"/>
          <a:ea typeface="+mn-ea"/>
          <a:cs typeface="+mn-cs"/>
          <a:sym typeface="Gill Sans" charset="0"/>
        </a:defRPr>
      </a:lvl4pPr>
      <a:lvl5pPr algn="ctr" rtl="0" fontAlgn="base">
        <a:spcBef>
          <a:spcPct val="0"/>
        </a:spcBef>
        <a:spcAft>
          <a:spcPct val="0"/>
        </a:spcAft>
        <a:defRPr sz="3400" kern="1200">
          <a:solidFill>
            <a:schemeClr val="tx1"/>
          </a:solidFill>
          <a:latin typeface="+mn-lt"/>
          <a:ea typeface="+mn-ea"/>
          <a:cs typeface="+mn-cs"/>
          <a:sym typeface="Gill Sans"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3" name="Rectangle 1"/>
          <p:cNvSpPr>
            <a:spLocks noGrp="1" noChangeArrowheads="1"/>
          </p:cNvSpPr>
          <p:nvPr>
            <p:ph type="body" idx="1"/>
          </p:nvPr>
        </p:nvSpPr>
        <p:spPr bwMode="auto">
          <a:xfrm>
            <a:off x="635000" y="4787900"/>
            <a:ext cx="5867400" cy="3302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50800" tIns="50800" rIns="50800" bIns="50800" numCol="1" anchor="t" anchorCtr="0" compatLnSpc="1">
            <a:prstTxWarp prst="textNoShape">
              <a:avLst/>
            </a:prstTxWarp>
          </a:bodyPr>
          <a:lstStyle/>
          <a:p>
            <a:pPr lvl="0"/>
            <a:r>
              <a:rPr lang="en-US" altLang="en-US" smtClean="0">
                <a:sym typeface="Gill Sans" charset="0"/>
              </a:rPr>
              <a:t>Click to edit Master text styles</a:t>
            </a:r>
          </a:p>
          <a:p>
            <a:pPr lvl="1"/>
            <a:r>
              <a:rPr lang="en-US" altLang="en-US" smtClean="0">
                <a:sym typeface="Gill Sans" charset="0"/>
              </a:rPr>
              <a:t>Second level</a:t>
            </a:r>
          </a:p>
          <a:p>
            <a:pPr lvl="2"/>
            <a:r>
              <a:rPr lang="en-US" altLang="en-US" smtClean="0">
                <a:sym typeface="Gill Sans" charset="0"/>
              </a:rPr>
              <a:t>Third level</a:t>
            </a:r>
          </a:p>
          <a:p>
            <a:pPr lvl="3"/>
            <a:r>
              <a:rPr lang="en-US" altLang="en-US" smtClean="0">
                <a:sym typeface="Gill Sans" charset="0"/>
              </a:rPr>
              <a:t>Fourth level</a:t>
            </a:r>
          </a:p>
          <a:p>
            <a:pPr lvl="4"/>
            <a:r>
              <a:rPr lang="en-US" altLang="en-US" smtClean="0">
                <a:sym typeface="Gill Sans" charset="0"/>
              </a:rPr>
              <a:t>Fifth level</a:t>
            </a:r>
          </a:p>
        </p:txBody>
      </p:sp>
      <p:sp>
        <p:nvSpPr>
          <p:cNvPr id="8194" name="Rectangle 2"/>
          <p:cNvSpPr>
            <a:spLocks noGrp="1" noChangeArrowheads="1"/>
          </p:cNvSpPr>
          <p:nvPr>
            <p:ph type="title"/>
          </p:nvPr>
        </p:nvSpPr>
        <p:spPr bwMode="auto">
          <a:xfrm>
            <a:off x="635000" y="1409700"/>
            <a:ext cx="5867400" cy="3302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50800" tIns="50800" rIns="50800" bIns="50800" numCol="1" anchor="b" anchorCtr="0" compatLnSpc="1">
            <a:prstTxWarp prst="textNoShape">
              <a:avLst/>
            </a:prstTxWarp>
          </a:bodyPr>
          <a:lstStyle/>
          <a:p>
            <a:pPr lvl="0"/>
            <a:r>
              <a:rPr lang="en-US" altLang="en-US" smtClean="0">
                <a:sym typeface="Gill Sans" charset="0"/>
              </a:rPr>
              <a:t>Click to edit Master title style</a:t>
            </a:r>
          </a:p>
        </p:txBody>
      </p:sp>
      <p:sp>
        <p:nvSpPr>
          <p:cNvPr id="8195" name="Text Box 3"/>
          <p:cNvSpPr txBox="1">
            <a:spLocks noGrp="1" noChangeArrowheads="1"/>
          </p:cNvSpPr>
          <p:nvPr>
            <p:ph type="sldNum" sz="quarter" idx="4"/>
          </p:nvPr>
        </p:nvSpPr>
        <p:spPr bwMode="auto">
          <a:xfrm>
            <a:off x="6324600" y="9258300"/>
            <a:ext cx="342900" cy="3683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none" lIns="91440" tIns="45720" rIns="91440" bIns="45720" numCol="1" anchor="t" anchorCtr="0" compatLnSpc="1">
            <a:prstTxWarp prst="textNoShape">
              <a:avLst/>
            </a:prstTxWarp>
          </a:bodyPr>
          <a:lstStyle>
            <a:lvl1pPr>
              <a:defRPr sz="1800">
                <a:solidFill>
                  <a:schemeClr val="tx1"/>
                </a:solidFill>
                <a:ea typeface="Gill Sans" charset="0"/>
                <a:cs typeface="Gill Sans" charset="0"/>
              </a:defRPr>
            </a:lvl1pPr>
          </a:lstStyle>
          <a:p>
            <a:fld id="{7CC14F40-A974-446E-A50E-46BE2B742AAA}"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Lst>
  <p:transition/>
  <p:hf hdr="0" ftr="0" dt="0"/>
  <p:txStyles>
    <p:titleStyle>
      <a:lvl1pPr algn="ctr" rtl="0" fontAlgn="base">
        <a:spcBef>
          <a:spcPct val="0"/>
        </a:spcBef>
        <a:spcAft>
          <a:spcPct val="0"/>
        </a:spcAft>
        <a:defRPr sz="7000" kern="1200">
          <a:solidFill>
            <a:schemeClr val="tx1"/>
          </a:solidFill>
          <a:latin typeface="+mj-lt"/>
          <a:ea typeface="+mj-ea"/>
          <a:cs typeface="+mj-cs"/>
          <a:sym typeface="Gill Sans" charset="0"/>
        </a:defRPr>
      </a:lvl1pPr>
      <a:lvl2pPr algn="ctr" rtl="0" fontAlgn="base">
        <a:spcBef>
          <a:spcPct val="0"/>
        </a:spcBef>
        <a:spcAft>
          <a:spcPct val="0"/>
        </a:spcAft>
        <a:defRPr sz="7000">
          <a:solidFill>
            <a:schemeClr val="tx1"/>
          </a:solidFill>
          <a:latin typeface="Gill Sans" charset="0"/>
          <a:ea typeface="ヒラギノ角ゴ ProN W3" charset="-128"/>
          <a:sym typeface="Gill Sans" charset="0"/>
        </a:defRPr>
      </a:lvl2pPr>
      <a:lvl3pPr algn="ctr" rtl="0" fontAlgn="base">
        <a:spcBef>
          <a:spcPct val="0"/>
        </a:spcBef>
        <a:spcAft>
          <a:spcPct val="0"/>
        </a:spcAft>
        <a:defRPr sz="7000">
          <a:solidFill>
            <a:schemeClr val="tx1"/>
          </a:solidFill>
          <a:latin typeface="Gill Sans" charset="0"/>
          <a:ea typeface="ヒラギノ角ゴ ProN W3" charset="-128"/>
          <a:sym typeface="Gill Sans" charset="0"/>
        </a:defRPr>
      </a:lvl3pPr>
      <a:lvl4pPr algn="ctr" rtl="0" fontAlgn="base">
        <a:spcBef>
          <a:spcPct val="0"/>
        </a:spcBef>
        <a:spcAft>
          <a:spcPct val="0"/>
        </a:spcAft>
        <a:defRPr sz="7000">
          <a:solidFill>
            <a:schemeClr val="tx1"/>
          </a:solidFill>
          <a:latin typeface="Gill Sans" charset="0"/>
          <a:ea typeface="ヒラギノ角ゴ ProN W3" charset="-128"/>
          <a:sym typeface="Gill Sans" charset="0"/>
        </a:defRPr>
      </a:lvl4pPr>
      <a:lvl5pPr algn="ctr" rtl="0" fontAlgn="base">
        <a:spcBef>
          <a:spcPct val="0"/>
        </a:spcBef>
        <a:spcAft>
          <a:spcPct val="0"/>
        </a:spcAft>
        <a:defRPr sz="7000">
          <a:solidFill>
            <a:schemeClr val="tx1"/>
          </a:solidFill>
          <a:latin typeface="Gill Sans" charset="0"/>
          <a:ea typeface="ヒラギノ角ゴ ProN W3" charset="-128"/>
          <a:sym typeface="Gill Sans" charset="0"/>
        </a:defRPr>
      </a:lvl5pPr>
      <a:lvl6pPr marL="457200" algn="ctr" rtl="0" fontAlgn="base">
        <a:spcBef>
          <a:spcPct val="0"/>
        </a:spcBef>
        <a:spcAft>
          <a:spcPct val="0"/>
        </a:spcAft>
        <a:defRPr sz="7000">
          <a:solidFill>
            <a:schemeClr val="tx1"/>
          </a:solidFill>
          <a:latin typeface="Gill Sans" charset="0"/>
          <a:ea typeface="ヒラギノ角ゴ ProN W3" charset="-128"/>
          <a:sym typeface="Gill Sans" charset="0"/>
        </a:defRPr>
      </a:lvl6pPr>
      <a:lvl7pPr marL="914400" algn="ctr" rtl="0" fontAlgn="base">
        <a:spcBef>
          <a:spcPct val="0"/>
        </a:spcBef>
        <a:spcAft>
          <a:spcPct val="0"/>
        </a:spcAft>
        <a:defRPr sz="7000">
          <a:solidFill>
            <a:schemeClr val="tx1"/>
          </a:solidFill>
          <a:latin typeface="Gill Sans" charset="0"/>
          <a:ea typeface="ヒラギノ角ゴ ProN W3" charset="-128"/>
          <a:sym typeface="Gill Sans" charset="0"/>
        </a:defRPr>
      </a:lvl7pPr>
      <a:lvl8pPr marL="1371600" algn="ctr" rtl="0" fontAlgn="base">
        <a:spcBef>
          <a:spcPct val="0"/>
        </a:spcBef>
        <a:spcAft>
          <a:spcPct val="0"/>
        </a:spcAft>
        <a:defRPr sz="7000">
          <a:solidFill>
            <a:schemeClr val="tx1"/>
          </a:solidFill>
          <a:latin typeface="Gill Sans" charset="0"/>
          <a:ea typeface="ヒラギノ角ゴ ProN W3" charset="-128"/>
          <a:sym typeface="Gill Sans" charset="0"/>
        </a:defRPr>
      </a:lvl8pPr>
      <a:lvl9pPr marL="1828800" algn="ctr" rtl="0" fontAlgn="base">
        <a:spcBef>
          <a:spcPct val="0"/>
        </a:spcBef>
        <a:spcAft>
          <a:spcPct val="0"/>
        </a:spcAft>
        <a:defRPr sz="7000">
          <a:solidFill>
            <a:schemeClr val="tx1"/>
          </a:solidFill>
          <a:latin typeface="Gill Sans" charset="0"/>
          <a:ea typeface="ヒラギノ角ゴ ProN W3" charset="-128"/>
          <a:sym typeface="Gill Sans" charset="0"/>
        </a:defRPr>
      </a:lvl9pPr>
    </p:titleStyle>
    <p:bodyStyle>
      <a:lvl1pPr algn="ctr" rtl="0" fontAlgn="base">
        <a:spcBef>
          <a:spcPct val="0"/>
        </a:spcBef>
        <a:spcAft>
          <a:spcPct val="0"/>
        </a:spcAft>
        <a:defRPr sz="3400" kern="1200">
          <a:solidFill>
            <a:schemeClr val="tx1"/>
          </a:solidFill>
          <a:latin typeface="+mn-lt"/>
          <a:ea typeface="+mn-ea"/>
          <a:cs typeface="+mn-cs"/>
          <a:sym typeface="Gill Sans" charset="0"/>
        </a:defRPr>
      </a:lvl1pPr>
      <a:lvl2pPr algn="ctr" rtl="0" fontAlgn="base">
        <a:spcBef>
          <a:spcPct val="0"/>
        </a:spcBef>
        <a:spcAft>
          <a:spcPct val="0"/>
        </a:spcAft>
        <a:defRPr sz="3400" kern="1200">
          <a:solidFill>
            <a:schemeClr val="tx1"/>
          </a:solidFill>
          <a:latin typeface="+mn-lt"/>
          <a:ea typeface="+mn-ea"/>
          <a:cs typeface="+mn-cs"/>
          <a:sym typeface="Gill Sans" charset="0"/>
        </a:defRPr>
      </a:lvl2pPr>
      <a:lvl3pPr algn="ctr" rtl="0" fontAlgn="base">
        <a:spcBef>
          <a:spcPct val="0"/>
        </a:spcBef>
        <a:spcAft>
          <a:spcPct val="0"/>
        </a:spcAft>
        <a:defRPr sz="3400" kern="1200">
          <a:solidFill>
            <a:schemeClr val="tx1"/>
          </a:solidFill>
          <a:latin typeface="+mn-lt"/>
          <a:ea typeface="+mn-ea"/>
          <a:cs typeface="+mn-cs"/>
          <a:sym typeface="Gill Sans" charset="0"/>
        </a:defRPr>
      </a:lvl3pPr>
      <a:lvl4pPr algn="ctr" rtl="0" fontAlgn="base">
        <a:spcBef>
          <a:spcPct val="0"/>
        </a:spcBef>
        <a:spcAft>
          <a:spcPct val="0"/>
        </a:spcAft>
        <a:defRPr sz="3400" kern="1200">
          <a:solidFill>
            <a:schemeClr val="tx1"/>
          </a:solidFill>
          <a:latin typeface="+mn-lt"/>
          <a:ea typeface="+mn-ea"/>
          <a:cs typeface="+mn-cs"/>
          <a:sym typeface="Gill Sans" charset="0"/>
        </a:defRPr>
      </a:lvl4pPr>
      <a:lvl5pPr algn="ctr" rtl="0" fontAlgn="base">
        <a:spcBef>
          <a:spcPct val="0"/>
        </a:spcBef>
        <a:spcAft>
          <a:spcPct val="0"/>
        </a:spcAft>
        <a:defRPr sz="3400" kern="1200">
          <a:solidFill>
            <a:schemeClr val="tx1"/>
          </a:solidFill>
          <a:latin typeface="+mn-lt"/>
          <a:ea typeface="+mn-ea"/>
          <a:cs typeface="+mn-cs"/>
          <a:sym typeface="Gill Sans"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7" name="Rectangle 1"/>
          <p:cNvSpPr>
            <a:spLocks noGrp="1" noChangeArrowheads="1"/>
          </p:cNvSpPr>
          <p:nvPr>
            <p:ph type="title"/>
          </p:nvPr>
        </p:nvSpPr>
        <p:spPr bwMode="auto">
          <a:xfrm>
            <a:off x="1270000" y="254000"/>
            <a:ext cx="10464800" cy="2438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50800" tIns="50800" rIns="50800" bIns="50800" numCol="1" anchor="ctr" anchorCtr="0" compatLnSpc="1">
            <a:prstTxWarp prst="textNoShape">
              <a:avLst/>
            </a:prstTxWarp>
          </a:bodyPr>
          <a:lstStyle/>
          <a:p>
            <a:pPr lvl="0"/>
            <a:r>
              <a:rPr lang="en-US" altLang="en-US" smtClean="0">
                <a:sym typeface="Gill Sans" charset="0"/>
              </a:rPr>
              <a:t>Click to edit Master title style</a:t>
            </a:r>
          </a:p>
        </p:txBody>
      </p:sp>
      <p:sp>
        <p:nvSpPr>
          <p:cNvPr id="9218" name="Text Box 2"/>
          <p:cNvSpPr txBox="1">
            <a:spLocks noGrp="1" noChangeArrowheads="1"/>
          </p:cNvSpPr>
          <p:nvPr>
            <p:ph type="sldNum" sz="quarter" idx="4"/>
          </p:nvPr>
        </p:nvSpPr>
        <p:spPr bwMode="auto">
          <a:xfrm>
            <a:off x="6324600" y="9258300"/>
            <a:ext cx="342900" cy="3683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none" lIns="91440" tIns="45720" rIns="91440" bIns="45720" numCol="1" anchor="t" anchorCtr="0" compatLnSpc="1">
            <a:prstTxWarp prst="textNoShape">
              <a:avLst/>
            </a:prstTxWarp>
          </a:bodyPr>
          <a:lstStyle>
            <a:lvl1pPr>
              <a:defRPr sz="1800">
                <a:solidFill>
                  <a:schemeClr val="tx1"/>
                </a:solidFill>
                <a:ea typeface="Gill Sans" charset="0"/>
                <a:cs typeface="Gill Sans" charset="0"/>
              </a:defRPr>
            </a:lvl1pPr>
          </a:lstStyle>
          <a:p>
            <a:fld id="{73AEA8FA-26DB-49CC-BD45-97DF2107E788}"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750" r:id="rId1"/>
    <p:sldLayoutId id="2147483751" r:id="rId2"/>
    <p:sldLayoutId id="2147483752" r:id="rId3"/>
    <p:sldLayoutId id="2147483753" r:id="rId4"/>
    <p:sldLayoutId id="2147483754" r:id="rId5"/>
    <p:sldLayoutId id="2147483755" r:id="rId6"/>
    <p:sldLayoutId id="2147483756" r:id="rId7"/>
    <p:sldLayoutId id="2147483757" r:id="rId8"/>
    <p:sldLayoutId id="2147483758" r:id="rId9"/>
    <p:sldLayoutId id="2147483759" r:id="rId10"/>
    <p:sldLayoutId id="2147483760" r:id="rId11"/>
  </p:sldLayoutIdLst>
  <p:transition/>
  <p:hf hdr="0" ftr="0" dt="0"/>
  <p:txStyles>
    <p:titleStyle>
      <a:lvl1pPr algn="ctr" rtl="0" fontAlgn="base">
        <a:spcBef>
          <a:spcPct val="0"/>
        </a:spcBef>
        <a:spcAft>
          <a:spcPct val="0"/>
        </a:spcAft>
        <a:defRPr sz="8400" kern="1200">
          <a:solidFill>
            <a:schemeClr val="tx1"/>
          </a:solidFill>
          <a:latin typeface="+mj-lt"/>
          <a:ea typeface="+mj-ea"/>
          <a:cs typeface="+mj-cs"/>
          <a:sym typeface="Gill Sans" charset="0"/>
        </a:defRPr>
      </a:lvl1pPr>
      <a:lvl2pPr algn="ctr" rtl="0" fontAlgn="base">
        <a:spcBef>
          <a:spcPct val="0"/>
        </a:spcBef>
        <a:spcAft>
          <a:spcPct val="0"/>
        </a:spcAft>
        <a:defRPr sz="8400">
          <a:solidFill>
            <a:schemeClr val="tx1"/>
          </a:solidFill>
          <a:latin typeface="Gill Sans" charset="0"/>
          <a:ea typeface="ヒラギノ角ゴ ProN W3" charset="-128"/>
          <a:sym typeface="Gill Sans" charset="0"/>
        </a:defRPr>
      </a:lvl2pPr>
      <a:lvl3pPr algn="ctr" rtl="0" fontAlgn="base">
        <a:spcBef>
          <a:spcPct val="0"/>
        </a:spcBef>
        <a:spcAft>
          <a:spcPct val="0"/>
        </a:spcAft>
        <a:defRPr sz="8400">
          <a:solidFill>
            <a:schemeClr val="tx1"/>
          </a:solidFill>
          <a:latin typeface="Gill Sans" charset="0"/>
          <a:ea typeface="ヒラギノ角ゴ ProN W3" charset="-128"/>
          <a:sym typeface="Gill Sans" charset="0"/>
        </a:defRPr>
      </a:lvl3pPr>
      <a:lvl4pPr algn="ctr" rtl="0" fontAlgn="base">
        <a:spcBef>
          <a:spcPct val="0"/>
        </a:spcBef>
        <a:spcAft>
          <a:spcPct val="0"/>
        </a:spcAft>
        <a:defRPr sz="8400">
          <a:solidFill>
            <a:schemeClr val="tx1"/>
          </a:solidFill>
          <a:latin typeface="Gill Sans" charset="0"/>
          <a:ea typeface="ヒラギノ角ゴ ProN W3" charset="-128"/>
          <a:sym typeface="Gill Sans" charset="0"/>
        </a:defRPr>
      </a:lvl4pPr>
      <a:lvl5pPr algn="ctr" rtl="0" fontAlgn="base">
        <a:spcBef>
          <a:spcPct val="0"/>
        </a:spcBef>
        <a:spcAft>
          <a:spcPct val="0"/>
        </a:spcAft>
        <a:defRPr sz="8400">
          <a:solidFill>
            <a:schemeClr val="tx1"/>
          </a:solidFill>
          <a:latin typeface="Gill Sans" charset="0"/>
          <a:ea typeface="ヒラギノ角ゴ ProN W3" charset="-128"/>
          <a:sym typeface="Gill Sans" charset="0"/>
        </a:defRPr>
      </a:lvl5pPr>
      <a:lvl6pPr marL="457200" algn="ctr" rtl="0" fontAlgn="base">
        <a:spcBef>
          <a:spcPct val="0"/>
        </a:spcBef>
        <a:spcAft>
          <a:spcPct val="0"/>
        </a:spcAft>
        <a:defRPr sz="8400">
          <a:solidFill>
            <a:schemeClr val="tx1"/>
          </a:solidFill>
          <a:latin typeface="Gill Sans" charset="0"/>
          <a:ea typeface="ヒラギノ角ゴ ProN W3" charset="-128"/>
          <a:sym typeface="Gill Sans" charset="0"/>
        </a:defRPr>
      </a:lvl6pPr>
      <a:lvl7pPr marL="914400" algn="ctr" rtl="0" fontAlgn="base">
        <a:spcBef>
          <a:spcPct val="0"/>
        </a:spcBef>
        <a:spcAft>
          <a:spcPct val="0"/>
        </a:spcAft>
        <a:defRPr sz="8400">
          <a:solidFill>
            <a:schemeClr val="tx1"/>
          </a:solidFill>
          <a:latin typeface="Gill Sans" charset="0"/>
          <a:ea typeface="ヒラギノ角ゴ ProN W3" charset="-128"/>
          <a:sym typeface="Gill Sans" charset="0"/>
        </a:defRPr>
      </a:lvl7pPr>
      <a:lvl8pPr marL="1371600" algn="ctr" rtl="0" fontAlgn="base">
        <a:spcBef>
          <a:spcPct val="0"/>
        </a:spcBef>
        <a:spcAft>
          <a:spcPct val="0"/>
        </a:spcAft>
        <a:defRPr sz="8400">
          <a:solidFill>
            <a:schemeClr val="tx1"/>
          </a:solidFill>
          <a:latin typeface="Gill Sans" charset="0"/>
          <a:ea typeface="ヒラギノ角ゴ ProN W3" charset="-128"/>
          <a:sym typeface="Gill Sans" charset="0"/>
        </a:defRPr>
      </a:lvl8pPr>
      <a:lvl9pPr marL="1828800" algn="ctr" rtl="0" fontAlgn="base">
        <a:spcBef>
          <a:spcPct val="0"/>
        </a:spcBef>
        <a:spcAft>
          <a:spcPct val="0"/>
        </a:spcAft>
        <a:defRPr sz="8400">
          <a:solidFill>
            <a:schemeClr val="tx1"/>
          </a:solidFill>
          <a:latin typeface="Gill Sans" charset="0"/>
          <a:ea typeface="ヒラギノ角ゴ ProN W3" charset="-128"/>
          <a:sym typeface="Gill Sans" charset="0"/>
        </a:defRPr>
      </a:lvl9pPr>
    </p:titleStyle>
    <p:bodyStyle>
      <a:lvl1pPr marL="889000" indent="-571500" algn="l" rtl="0" fontAlgn="base">
        <a:spcBef>
          <a:spcPts val="2400"/>
        </a:spcBef>
        <a:spcAft>
          <a:spcPct val="0"/>
        </a:spcAft>
        <a:buSzPct val="171000"/>
        <a:buFont typeface="Gill Sans" charset="0"/>
        <a:buChar char="•"/>
        <a:defRPr sz="4200" kern="1200">
          <a:solidFill>
            <a:schemeClr val="tx1"/>
          </a:solidFill>
          <a:latin typeface="+mn-lt"/>
          <a:ea typeface="+mn-ea"/>
          <a:cs typeface="+mn-cs"/>
          <a:sym typeface="Gill Sans" charset="0"/>
        </a:defRPr>
      </a:lvl1pPr>
      <a:lvl2pPr marL="1333500" indent="-571500" algn="l" rtl="0" fontAlgn="base">
        <a:spcBef>
          <a:spcPts val="2400"/>
        </a:spcBef>
        <a:spcAft>
          <a:spcPct val="0"/>
        </a:spcAft>
        <a:buSzPct val="171000"/>
        <a:buFont typeface="Gill Sans" charset="0"/>
        <a:buChar char="•"/>
        <a:defRPr sz="4200" kern="1200">
          <a:solidFill>
            <a:schemeClr val="tx1"/>
          </a:solidFill>
          <a:latin typeface="+mn-lt"/>
          <a:ea typeface="+mn-ea"/>
          <a:cs typeface="+mn-cs"/>
          <a:sym typeface="Gill Sans" charset="0"/>
        </a:defRPr>
      </a:lvl2pPr>
      <a:lvl3pPr marL="1778000" indent="-571500" algn="l" rtl="0" fontAlgn="base">
        <a:spcBef>
          <a:spcPts val="2400"/>
        </a:spcBef>
        <a:spcAft>
          <a:spcPct val="0"/>
        </a:spcAft>
        <a:buSzPct val="171000"/>
        <a:buFont typeface="Gill Sans" charset="0"/>
        <a:buChar char="•"/>
        <a:defRPr sz="4200" kern="1200">
          <a:solidFill>
            <a:schemeClr val="tx1"/>
          </a:solidFill>
          <a:latin typeface="+mn-lt"/>
          <a:ea typeface="+mn-ea"/>
          <a:cs typeface="+mn-cs"/>
          <a:sym typeface="Gill Sans" charset="0"/>
        </a:defRPr>
      </a:lvl3pPr>
      <a:lvl4pPr marL="2222500" indent="-571500" algn="l" rtl="0" fontAlgn="base">
        <a:spcBef>
          <a:spcPts val="2400"/>
        </a:spcBef>
        <a:spcAft>
          <a:spcPct val="0"/>
        </a:spcAft>
        <a:buSzPct val="171000"/>
        <a:buFont typeface="Gill Sans" charset="0"/>
        <a:buChar char="•"/>
        <a:defRPr sz="4200" kern="1200">
          <a:solidFill>
            <a:schemeClr val="tx1"/>
          </a:solidFill>
          <a:latin typeface="+mn-lt"/>
          <a:ea typeface="+mn-ea"/>
          <a:cs typeface="+mn-cs"/>
          <a:sym typeface="Gill Sans" charset="0"/>
        </a:defRPr>
      </a:lvl4pPr>
      <a:lvl5pPr marL="2667000" indent="-571500" algn="l" rtl="0" fontAlgn="base">
        <a:spcBef>
          <a:spcPts val="2400"/>
        </a:spcBef>
        <a:spcAft>
          <a:spcPct val="0"/>
        </a:spcAft>
        <a:buSzPct val="171000"/>
        <a:buFont typeface="Gill Sans" charset="0"/>
        <a:buChar char="•"/>
        <a:defRPr sz="4200" kern="1200">
          <a:solidFill>
            <a:schemeClr val="tx1"/>
          </a:solidFill>
          <a:latin typeface="+mn-lt"/>
          <a:ea typeface="+mn-ea"/>
          <a:cs typeface="+mn-cs"/>
          <a:sym typeface="Gill Sans"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1" name="Text Box 1"/>
          <p:cNvSpPr txBox="1">
            <a:spLocks noGrp="1" noChangeArrowheads="1"/>
          </p:cNvSpPr>
          <p:nvPr>
            <p:ph type="sldNum" sz="quarter" idx="4"/>
          </p:nvPr>
        </p:nvSpPr>
        <p:spPr bwMode="auto">
          <a:xfrm>
            <a:off x="6324600" y="9258300"/>
            <a:ext cx="342900" cy="3683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none" lIns="91440" tIns="45720" rIns="91440" bIns="45720" numCol="1" anchor="t" anchorCtr="0" compatLnSpc="1">
            <a:prstTxWarp prst="textNoShape">
              <a:avLst/>
            </a:prstTxWarp>
          </a:bodyPr>
          <a:lstStyle>
            <a:lvl1pPr>
              <a:defRPr sz="1800">
                <a:solidFill>
                  <a:schemeClr val="tx1"/>
                </a:solidFill>
                <a:ea typeface="Gill Sans" charset="0"/>
                <a:cs typeface="Gill Sans" charset="0"/>
              </a:defRPr>
            </a:lvl1pPr>
          </a:lstStyle>
          <a:p>
            <a:fld id="{43ABF57B-0D9A-4258-AC34-F0A7C4DEF137}"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761" r:id="rId1"/>
    <p:sldLayoutId id="2147483762" r:id="rId2"/>
    <p:sldLayoutId id="2147483763" r:id="rId3"/>
    <p:sldLayoutId id="2147483764" r:id="rId4"/>
    <p:sldLayoutId id="2147483765" r:id="rId5"/>
    <p:sldLayoutId id="2147483766" r:id="rId6"/>
    <p:sldLayoutId id="2147483767" r:id="rId7"/>
    <p:sldLayoutId id="2147483768" r:id="rId8"/>
    <p:sldLayoutId id="2147483769" r:id="rId9"/>
    <p:sldLayoutId id="2147483770" r:id="rId10"/>
    <p:sldLayoutId id="2147483771" r:id="rId11"/>
  </p:sldLayoutIdLst>
  <p:transition/>
  <p:hf hdr="0" ftr="0" dt="0"/>
  <p:txStyles>
    <p:titleStyle>
      <a:lvl1pPr algn="ctr" rtl="0" fontAlgn="base">
        <a:spcBef>
          <a:spcPct val="0"/>
        </a:spcBef>
        <a:spcAft>
          <a:spcPct val="0"/>
        </a:spcAft>
        <a:defRPr sz="8400" kern="1200">
          <a:solidFill>
            <a:schemeClr val="tx1"/>
          </a:solidFill>
          <a:latin typeface="+mj-lt"/>
          <a:ea typeface="+mj-ea"/>
          <a:cs typeface="+mj-cs"/>
          <a:sym typeface="Gill Sans" charset="0"/>
        </a:defRPr>
      </a:lvl1pPr>
      <a:lvl2pPr algn="ctr" rtl="0" fontAlgn="base">
        <a:spcBef>
          <a:spcPct val="0"/>
        </a:spcBef>
        <a:spcAft>
          <a:spcPct val="0"/>
        </a:spcAft>
        <a:defRPr sz="8400">
          <a:solidFill>
            <a:schemeClr val="tx1"/>
          </a:solidFill>
          <a:latin typeface="Gill Sans" charset="0"/>
          <a:ea typeface="ヒラギノ角ゴ ProN W3" charset="-128"/>
          <a:sym typeface="Gill Sans" charset="0"/>
        </a:defRPr>
      </a:lvl2pPr>
      <a:lvl3pPr algn="ctr" rtl="0" fontAlgn="base">
        <a:spcBef>
          <a:spcPct val="0"/>
        </a:spcBef>
        <a:spcAft>
          <a:spcPct val="0"/>
        </a:spcAft>
        <a:defRPr sz="8400">
          <a:solidFill>
            <a:schemeClr val="tx1"/>
          </a:solidFill>
          <a:latin typeface="Gill Sans" charset="0"/>
          <a:ea typeface="ヒラギノ角ゴ ProN W3" charset="-128"/>
          <a:sym typeface="Gill Sans" charset="0"/>
        </a:defRPr>
      </a:lvl3pPr>
      <a:lvl4pPr algn="ctr" rtl="0" fontAlgn="base">
        <a:spcBef>
          <a:spcPct val="0"/>
        </a:spcBef>
        <a:spcAft>
          <a:spcPct val="0"/>
        </a:spcAft>
        <a:defRPr sz="8400">
          <a:solidFill>
            <a:schemeClr val="tx1"/>
          </a:solidFill>
          <a:latin typeface="Gill Sans" charset="0"/>
          <a:ea typeface="ヒラギノ角ゴ ProN W3" charset="-128"/>
          <a:sym typeface="Gill Sans" charset="0"/>
        </a:defRPr>
      </a:lvl4pPr>
      <a:lvl5pPr algn="ctr" rtl="0" fontAlgn="base">
        <a:spcBef>
          <a:spcPct val="0"/>
        </a:spcBef>
        <a:spcAft>
          <a:spcPct val="0"/>
        </a:spcAft>
        <a:defRPr sz="8400">
          <a:solidFill>
            <a:schemeClr val="tx1"/>
          </a:solidFill>
          <a:latin typeface="Gill Sans" charset="0"/>
          <a:ea typeface="ヒラギノ角ゴ ProN W3" charset="-128"/>
          <a:sym typeface="Gill Sans" charset="0"/>
        </a:defRPr>
      </a:lvl5pPr>
      <a:lvl6pPr marL="457200" algn="ctr" rtl="0" fontAlgn="base">
        <a:spcBef>
          <a:spcPct val="0"/>
        </a:spcBef>
        <a:spcAft>
          <a:spcPct val="0"/>
        </a:spcAft>
        <a:defRPr sz="8400">
          <a:solidFill>
            <a:schemeClr val="tx1"/>
          </a:solidFill>
          <a:latin typeface="Gill Sans" charset="0"/>
          <a:ea typeface="ヒラギノ角ゴ ProN W3" charset="-128"/>
          <a:sym typeface="Gill Sans" charset="0"/>
        </a:defRPr>
      </a:lvl6pPr>
      <a:lvl7pPr marL="914400" algn="ctr" rtl="0" fontAlgn="base">
        <a:spcBef>
          <a:spcPct val="0"/>
        </a:spcBef>
        <a:spcAft>
          <a:spcPct val="0"/>
        </a:spcAft>
        <a:defRPr sz="8400">
          <a:solidFill>
            <a:schemeClr val="tx1"/>
          </a:solidFill>
          <a:latin typeface="Gill Sans" charset="0"/>
          <a:ea typeface="ヒラギノ角ゴ ProN W3" charset="-128"/>
          <a:sym typeface="Gill Sans" charset="0"/>
        </a:defRPr>
      </a:lvl7pPr>
      <a:lvl8pPr marL="1371600" algn="ctr" rtl="0" fontAlgn="base">
        <a:spcBef>
          <a:spcPct val="0"/>
        </a:spcBef>
        <a:spcAft>
          <a:spcPct val="0"/>
        </a:spcAft>
        <a:defRPr sz="8400">
          <a:solidFill>
            <a:schemeClr val="tx1"/>
          </a:solidFill>
          <a:latin typeface="Gill Sans" charset="0"/>
          <a:ea typeface="ヒラギノ角ゴ ProN W3" charset="-128"/>
          <a:sym typeface="Gill Sans" charset="0"/>
        </a:defRPr>
      </a:lvl8pPr>
      <a:lvl9pPr marL="1828800" algn="ctr" rtl="0" fontAlgn="base">
        <a:spcBef>
          <a:spcPct val="0"/>
        </a:spcBef>
        <a:spcAft>
          <a:spcPct val="0"/>
        </a:spcAft>
        <a:defRPr sz="8400">
          <a:solidFill>
            <a:schemeClr val="tx1"/>
          </a:solidFill>
          <a:latin typeface="Gill Sans" charset="0"/>
          <a:ea typeface="ヒラギノ角ゴ ProN W3" charset="-128"/>
          <a:sym typeface="Gill Sans" charset="0"/>
        </a:defRPr>
      </a:lvl9pPr>
    </p:titleStyle>
    <p:bodyStyle>
      <a:lvl1pPr marL="889000" indent="-571500" algn="l" rtl="0" fontAlgn="base">
        <a:spcBef>
          <a:spcPts val="2400"/>
        </a:spcBef>
        <a:spcAft>
          <a:spcPct val="0"/>
        </a:spcAft>
        <a:buSzPct val="171000"/>
        <a:buFont typeface="Gill Sans" charset="0"/>
        <a:buChar char="•"/>
        <a:defRPr sz="4200" kern="1200">
          <a:solidFill>
            <a:schemeClr val="tx1"/>
          </a:solidFill>
          <a:latin typeface="+mn-lt"/>
          <a:ea typeface="+mn-ea"/>
          <a:cs typeface="+mn-cs"/>
          <a:sym typeface="Gill Sans" charset="0"/>
        </a:defRPr>
      </a:lvl1pPr>
      <a:lvl2pPr marL="1333500" indent="-571500" algn="l" rtl="0" fontAlgn="base">
        <a:spcBef>
          <a:spcPts val="2400"/>
        </a:spcBef>
        <a:spcAft>
          <a:spcPct val="0"/>
        </a:spcAft>
        <a:buSzPct val="171000"/>
        <a:buFont typeface="Gill Sans" charset="0"/>
        <a:buChar char="•"/>
        <a:defRPr sz="4200" kern="1200">
          <a:solidFill>
            <a:schemeClr val="tx1"/>
          </a:solidFill>
          <a:latin typeface="+mn-lt"/>
          <a:ea typeface="+mn-ea"/>
          <a:cs typeface="+mn-cs"/>
          <a:sym typeface="Gill Sans" charset="0"/>
        </a:defRPr>
      </a:lvl2pPr>
      <a:lvl3pPr marL="1778000" indent="-571500" algn="l" rtl="0" fontAlgn="base">
        <a:spcBef>
          <a:spcPts val="2400"/>
        </a:spcBef>
        <a:spcAft>
          <a:spcPct val="0"/>
        </a:spcAft>
        <a:buSzPct val="171000"/>
        <a:buFont typeface="Gill Sans" charset="0"/>
        <a:buChar char="•"/>
        <a:defRPr sz="4200" kern="1200">
          <a:solidFill>
            <a:schemeClr val="tx1"/>
          </a:solidFill>
          <a:latin typeface="+mn-lt"/>
          <a:ea typeface="+mn-ea"/>
          <a:cs typeface="+mn-cs"/>
          <a:sym typeface="Gill Sans" charset="0"/>
        </a:defRPr>
      </a:lvl3pPr>
      <a:lvl4pPr marL="2222500" indent="-571500" algn="l" rtl="0" fontAlgn="base">
        <a:spcBef>
          <a:spcPts val="2400"/>
        </a:spcBef>
        <a:spcAft>
          <a:spcPct val="0"/>
        </a:spcAft>
        <a:buSzPct val="171000"/>
        <a:buFont typeface="Gill Sans" charset="0"/>
        <a:buChar char="•"/>
        <a:defRPr sz="4200" kern="1200">
          <a:solidFill>
            <a:schemeClr val="tx1"/>
          </a:solidFill>
          <a:latin typeface="+mn-lt"/>
          <a:ea typeface="+mn-ea"/>
          <a:cs typeface="+mn-cs"/>
          <a:sym typeface="Gill Sans" charset="0"/>
        </a:defRPr>
      </a:lvl4pPr>
      <a:lvl5pPr marL="2667000" indent="-571500" algn="l" rtl="0" fontAlgn="base">
        <a:spcBef>
          <a:spcPts val="2400"/>
        </a:spcBef>
        <a:spcAft>
          <a:spcPct val="0"/>
        </a:spcAft>
        <a:buSzPct val="171000"/>
        <a:buFont typeface="Gill Sans" charset="0"/>
        <a:buChar char="•"/>
        <a:defRPr sz="4200" kern="1200">
          <a:solidFill>
            <a:schemeClr val="tx1"/>
          </a:solidFill>
          <a:latin typeface="+mn-lt"/>
          <a:ea typeface="+mn-ea"/>
          <a:cs typeface="+mn-cs"/>
          <a:sym typeface="Gill Sans"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5" name="Rectangle 1"/>
          <p:cNvSpPr>
            <a:spLocks noGrp="1" noChangeArrowheads="1"/>
          </p:cNvSpPr>
          <p:nvPr>
            <p:ph type="title"/>
          </p:nvPr>
        </p:nvSpPr>
        <p:spPr bwMode="auto">
          <a:xfrm>
            <a:off x="1270000" y="254000"/>
            <a:ext cx="10464800" cy="2438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50800" tIns="50800" rIns="50800" bIns="50800" numCol="1" anchor="ctr" anchorCtr="0" compatLnSpc="1">
            <a:prstTxWarp prst="textNoShape">
              <a:avLst/>
            </a:prstTxWarp>
          </a:bodyPr>
          <a:lstStyle/>
          <a:p>
            <a:pPr lvl="0"/>
            <a:r>
              <a:rPr lang="en-US" altLang="en-US" smtClean="0">
                <a:sym typeface="Gill Sans" charset="0"/>
              </a:rPr>
              <a:t>Click to edit Master title style</a:t>
            </a:r>
          </a:p>
        </p:txBody>
      </p:sp>
      <p:sp>
        <p:nvSpPr>
          <p:cNvPr id="11266" name="Rectangle 2"/>
          <p:cNvSpPr>
            <a:spLocks noGrp="1" noChangeArrowheads="1"/>
          </p:cNvSpPr>
          <p:nvPr>
            <p:ph type="body" idx="1"/>
          </p:nvPr>
        </p:nvSpPr>
        <p:spPr bwMode="auto">
          <a:xfrm>
            <a:off x="1270000" y="2768600"/>
            <a:ext cx="5041900" cy="5715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50800" tIns="50800" rIns="50800" bIns="50800" numCol="1" anchor="ctr" anchorCtr="0" compatLnSpc="1">
            <a:prstTxWarp prst="textNoShape">
              <a:avLst/>
            </a:prstTxWarp>
          </a:bodyPr>
          <a:lstStyle/>
          <a:p>
            <a:pPr lvl="0"/>
            <a:r>
              <a:rPr lang="en-US" altLang="en-US" smtClean="0">
                <a:sym typeface="Gill Sans" charset="0"/>
              </a:rPr>
              <a:t>Click to edit Master text styles</a:t>
            </a:r>
          </a:p>
          <a:p>
            <a:pPr lvl="1"/>
            <a:r>
              <a:rPr lang="en-US" altLang="en-US" smtClean="0">
                <a:sym typeface="Gill Sans" charset="0"/>
              </a:rPr>
              <a:t>Second level</a:t>
            </a:r>
          </a:p>
          <a:p>
            <a:pPr lvl="2"/>
            <a:r>
              <a:rPr lang="en-US" altLang="en-US" smtClean="0">
                <a:sym typeface="Gill Sans" charset="0"/>
              </a:rPr>
              <a:t>Third level</a:t>
            </a:r>
          </a:p>
          <a:p>
            <a:pPr lvl="3"/>
            <a:r>
              <a:rPr lang="en-US" altLang="en-US" smtClean="0">
                <a:sym typeface="Gill Sans" charset="0"/>
              </a:rPr>
              <a:t>Fourth level</a:t>
            </a:r>
          </a:p>
          <a:p>
            <a:pPr lvl="4"/>
            <a:r>
              <a:rPr lang="en-US" altLang="en-US" smtClean="0">
                <a:sym typeface="Gill Sans" charset="0"/>
              </a:rPr>
              <a:t>Fifth level</a:t>
            </a:r>
          </a:p>
        </p:txBody>
      </p:sp>
      <p:sp>
        <p:nvSpPr>
          <p:cNvPr id="11267" name="Text Box 3"/>
          <p:cNvSpPr txBox="1">
            <a:spLocks noGrp="1" noChangeArrowheads="1"/>
          </p:cNvSpPr>
          <p:nvPr>
            <p:ph type="sldNum" sz="quarter" idx="4"/>
          </p:nvPr>
        </p:nvSpPr>
        <p:spPr bwMode="auto">
          <a:xfrm>
            <a:off x="6324600" y="9258300"/>
            <a:ext cx="342900" cy="3683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none" lIns="91440" tIns="45720" rIns="91440" bIns="45720" numCol="1" anchor="t" anchorCtr="0" compatLnSpc="1">
            <a:prstTxWarp prst="textNoShape">
              <a:avLst/>
            </a:prstTxWarp>
          </a:bodyPr>
          <a:lstStyle>
            <a:lvl1pPr>
              <a:defRPr sz="1800">
                <a:solidFill>
                  <a:schemeClr val="tx1"/>
                </a:solidFill>
                <a:ea typeface="Gill Sans" charset="0"/>
                <a:cs typeface="Gill Sans" charset="0"/>
              </a:defRPr>
            </a:lvl1pPr>
          </a:lstStyle>
          <a:p>
            <a:fld id="{306A48B6-0B38-46B8-A46B-0CF8C45B207F}"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772" r:id="rId1"/>
    <p:sldLayoutId id="2147483773" r:id="rId2"/>
    <p:sldLayoutId id="2147483774" r:id="rId3"/>
    <p:sldLayoutId id="2147483775" r:id="rId4"/>
    <p:sldLayoutId id="2147483776" r:id="rId5"/>
    <p:sldLayoutId id="2147483777" r:id="rId6"/>
    <p:sldLayoutId id="2147483778" r:id="rId7"/>
    <p:sldLayoutId id="2147483779" r:id="rId8"/>
    <p:sldLayoutId id="2147483780" r:id="rId9"/>
    <p:sldLayoutId id="2147483781" r:id="rId10"/>
    <p:sldLayoutId id="2147483782" r:id="rId11"/>
  </p:sldLayoutIdLst>
  <p:transition/>
  <p:hf hdr="0" ftr="0" dt="0"/>
  <p:txStyles>
    <p:titleStyle>
      <a:lvl1pPr algn="ctr" rtl="0" fontAlgn="base">
        <a:spcBef>
          <a:spcPct val="0"/>
        </a:spcBef>
        <a:spcAft>
          <a:spcPct val="0"/>
        </a:spcAft>
        <a:defRPr sz="8400" kern="1200">
          <a:solidFill>
            <a:schemeClr val="tx1"/>
          </a:solidFill>
          <a:latin typeface="+mj-lt"/>
          <a:ea typeface="+mj-ea"/>
          <a:cs typeface="+mj-cs"/>
          <a:sym typeface="Gill Sans" charset="0"/>
        </a:defRPr>
      </a:lvl1pPr>
      <a:lvl2pPr algn="ctr" rtl="0" fontAlgn="base">
        <a:spcBef>
          <a:spcPct val="0"/>
        </a:spcBef>
        <a:spcAft>
          <a:spcPct val="0"/>
        </a:spcAft>
        <a:defRPr sz="8400">
          <a:solidFill>
            <a:schemeClr val="tx1"/>
          </a:solidFill>
          <a:latin typeface="Gill Sans" charset="0"/>
          <a:ea typeface="ヒラギノ角ゴ ProN W3" charset="-128"/>
          <a:sym typeface="Gill Sans" charset="0"/>
        </a:defRPr>
      </a:lvl2pPr>
      <a:lvl3pPr algn="ctr" rtl="0" fontAlgn="base">
        <a:spcBef>
          <a:spcPct val="0"/>
        </a:spcBef>
        <a:spcAft>
          <a:spcPct val="0"/>
        </a:spcAft>
        <a:defRPr sz="8400">
          <a:solidFill>
            <a:schemeClr val="tx1"/>
          </a:solidFill>
          <a:latin typeface="Gill Sans" charset="0"/>
          <a:ea typeface="ヒラギノ角ゴ ProN W3" charset="-128"/>
          <a:sym typeface="Gill Sans" charset="0"/>
        </a:defRPr>
      </a:lvl3pPr>
      <a:lvl4pPr algn="ctr" rtl="0" fontAlgn="base">
        <a:spcBef>
          <a:spcPct val="0"/>
        </a:spcBef>
        <a:spcAft>
          <a:spcPct val="0"/>
        </a:spcAft>
        <a:defRPr sz="8400">
          <a:solidFill>
            <a:schemeClr val="tx1"/>
          </a:solidFill>
          <a:latin typeface="Gill Sans" charset="0"/>
          <a:ea typeface="ヒラギノ角ゴ ProN W3" charset="-128"/>
          <a:sym typeface="Gill Sans" charset="0"/>
        </a:defRPr>
      </a:lvl4pPr>
      <a:lvl5pPr algn="ctr" rtl="0" fontAlgn="base">
        <a:spcBef>
          <a:spcPct val="0"/>
        </a:spcBef>
        <a:spcAft>
          <a:spcPct val="0"/>
        </a:spcAft>
        <a:defRPr sz="8400">
          <a:solidFill>
            <a:schemeClr val="tx1"/>
          </a:solidFill>
          <a:latin typeface="Gill Sans" charset="0"/>
          <a:ea typeface="ヒラギノ角ゴ ProN W3" charset="-128"/>
          <a:sym typeface="Gill Sans" charset="0"/>
        </a:defRPr>
      </a:lvl5pPr>
      <a:lvl6pPr marL="457200" algn="ctr" rtl="0" fontAlgn="base">
        <a:spcBef>
          <a:spcPct val="0"/>
        </a:spcBef>
        <a:spcAft>
          <a:spcPct val="0"/>
        </a:spcAft>
        <a:defRPr sz="8400">
          <a:solidFill>
            <a:schemeClr val="tx1"/>
          </a:solidFill>
          <a:latin typeface="Gill Sans" charset="0"/>
          <a:ea typeface="ヒラギノ角ゴ ProN W3" charset="-128"/>
          <a:sym typeface="Gill Sans" charset="0"/>
        </a:defRPr>
      </a:lvl6pPr>
      <a:lvl7pPr marL="914400" algn="ctr" rtl="0" fontAlgn="base">
        <a:spcBef>
          <a:spcPct val="0"/>
        </a:spcBef>
        <a:spcAft>
          <a:spcPct val="0"/>
        </a:spcAft>
        <a:defRPr sz="8400">
          <a:solidFill>
            <a:schemeClr val="tx1"/>
          </a:solidFill>
          <a:latin typeface="Gill Sans" charset="0"/>
          <a:ea typeface="ヒラギノ角ゴ ProN W3" charset="-128"/>
          <a:sym typeface="Gill Sans" charset="0"/>
        </a:defRPr>
      </a:lvl7pPr>
      <a:lvl8pPr marL="1371600" algn="ctr" rtl="0" fontAlgn="base">
        <a:spcBef>
          <a:spcPct val="0"/>
        </a:spcBef>
        <a:spcAft>
          <a:spcPct val="0"/>
        </a:spcAft>
        <a:defRPr sz="8400">
          <a:solidFill>
            <a:schemeClr val="tx1"/>
          </a:solidFill>
          <a:latin typeface="Gill Sans" charset="0"/>
          <a:ea typeface="ヒラギノ角ゴ ProN W3" charset="-128"/>
          <a:sym typeface="Gill Sans" charset="0"/>
        </a:defRPr>
      </a:lvl8pPr>
      <a:lvl9pPr marL="1828800" algn="ctr" rtl="0" fontAlgn="base">
        <a:spcBef>
          <a:spcPct val="0"/>
        </a:spcBef>
        <a:spcAft>
          <a:spcPct val="0"/>
        </a:spcAft>
        <a:defRPr sz="8400">
          <a:solidFill>
            <a:schemeClr val="tx1"/>
          </a:solidFill>
          <a:latin typeface="Gill Sans" charset="0"/>
          <a:ea typeface="ヒラギノ角ゴ ProN W3" charset="-128"/>
          <a:sym typeface="Gill Sans" charset="0"/>
        </a:defRPr>
      </a:lvl9pPr>
    </p:titleStyle>
    <p:bodyStyle>
      <a:lvl1pPr marL="760413" indent="-493713" algn="l" rtl="0" fontAlgn="base">
        <a:spcBef>
          <a:spcPts val="3800"/>
        </a:spcBef>
        <a:spcAft>
          <a:spcPct val="0"/>
        </a:spcAft>
        <a:buSzPct val="171000"/>
        <a:buFont typeface="Gill Sans" charset="0"/>
        <a:buChar char="•"/>
        <a:defRPr sz="3200" kern="1200">
          <a:solidFill>
            <a:schemeClr val="tx1"/>
          </a:solidFill>
          <a:latin typeface="+mn-lt"/>
          <a:ea typeface="+mn-ea"/>
          <a:cs typeface="+mn-cs"/>
          <a:sym typeface="Gill Sans" charset="0"/>
        </a:defRPr>
      </a:lvl1pPr>
      <a:lvl2pPr marL="1204913" indent="-493713" algn="l" rtl="0" fontAlgn="base">
        <a:spcBef>
          <a:spcPts val="3800"/>
        </a:spcBef>
        <a:spcAft>
          <a:spcPct val="0"/>
        </a:spcAft>
        <a:buSzPct val="171000"/>
        <a:buFont typeface="Gill Sans" charset="0"/>
        <a:buChar char="•"/>
        <a:defRPr sz="3200" kern="1200">
          <a:solidFill>
            <a:schemeClr val="tx1"/>
          </a:solidFill>
          <a:latin typeface="+mn-lt"/>
          <a:ea typeface="+mn-ea"/>
          <a:cs typeface="+mn-cs"/>
          <a:sym typeface="Gill Sans" charset="0"/>
        </a:defRPr>
      </a:lvl2pPr>
      <a:lvl3pPr marL="1649413" indent="-493713" algn="l" rtl="0" fontAlgn="base">
        <a:spcBef>
          <a:spcPts val="3800"/>
        </a:spcBef>
        <a:spcAft>
          <a:spcPct val="0"/>
        </a:spcAft>
        <a:buSzPct val="171000"/>
        <a:buFont typeface="Gill Sans" charset="0"/>
        <a:buChar char="•"/>
        <a:defRPr sz="3200" kern="1200">
          <a:solidFill>
            <a:schemeClr val="tx1"/>
          </a:solidFill>
          <a:latin typeface="+mn-lt"/>
          <a:ea typeface="+mn-ea"/>
          <a:cs typeface="+mn-cs"/>
          <a:sym typeface="Gill Sans" charset="0"/>
        </a:defRPr>
      </a:lvl3pPr>
      <a:lvl4pPr marL="2093913" indent="-493713" algn="l" rtl="0" fontAlgn="base">
        <a:spcBef>
          <a:spcPts val="3800"/>
        </a:spcBef>
        <a:spcAft>
          <a:spcPct val="0"/>
        </a:spcAft>
        <a:buSzPct val="171000"/>
        <a:buFont typeface="Gill Sans" charset="0"/>
        <a:buChar char="•"/>
        <a:defRPr sz="3200" kern="1200">
          <a:solidFill>
            <a:schemeClr val="tx1"/>
          </a:solidFill>
          <a:latin typeface="+mn-lt"/>
          <a:ea typeface="+mn-ea"/>
          <a:cs typeface="+mn-cs"/>
          <a:sym typeface="Gill Sans" charset="0"/>
        </a:defRPr>
      </a:lvl4pPr>
      <a:lvl5pPr marL="2538413" indent="-493713" algn="l" rtl="0" fontAlgn="base">
        <a:spcBef>
          <a:spcPts val="3800"/>
        </a:spcBef>
        <a:spcAft>
          <a:spcPct val="0"/>
        </a:spcAft>
        <a:buSzPct val="171000"/>
        <a:buFont typeface="Gill Sans" charset="0"/>
        <a:buChar char="•"/>
        <a:defRPr sz="3200" kern="1200">
          <a:solidFill>
            <a:schemeClr val="tx1"/>
          </a:solidFill>
          <a:latin typeface="+mn-lt"/>
          <a:ea typeface="+mn-ea"/>
          <a:cs typeface="+mn-cs"/>
          <a:sym typeface="Gill Sans"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289" name="Rectangle 1"/>
          <p:cNvSpPr>
            <a:spLocks noGrp="1" noChangeArrowheads="1"/>
          </p:cNvSpPr>
          <p:nvPr>
            <p:ph type="title"/>
          </p:nvPr>
        </p:nvSpPr>
        <p:spPr bwMode="auto">
          <a:xfrm>
            <a:off x="1270000" y="254000"/>
            <a:ext cx="10464800" cy="2438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50800" tIns="50800" rIns="50800" bIns="50800" numCol="1" anchor="ctr" anchorCtr="0" compatLnSpc="1">
            <a:prstTxWarp prst="textNoShape">
              <a:avLst/>
            </a:prstTxWarp>
          </a:bodyPr>
          <a:lstStyle/>
          <a:p>
            <a:pPr lvl="0"/>
            <a:r>
              <a:rPr lang="en-US" altLang="en-US" smtClean="0">
                <a:sym typeface="Gill Sans" charset="0"/>
              </a:rPr>
              <a:t>Click to edit Master title style</a:t>
            </a:r>
          </a:p>
        </p:txBody>
      </p:sp>
      <p:sp>
        <p:nvSpPr>
          <p:cNvPr id="12290" name="Rectangle 2"/>
          <p:cNvSpPr>
            <a:spLocks noGrp="1" noChangeArrowheads="1"/>
          </p:cNvSpPr>
          <p:nvPr>
            <p:ph type="body" idx="1"/>
          </p:nvPr>
        </p:nvSpPr>
        <p:spPr bwMode="auto">
          <a:xfrm>
            <a:off x="1270000" y="2768600"/>
            <a:ext cx="10464800" cy="5715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50800" tIns="50800" rIns="50800" bIns="50800" numCol="1" anchor="t" anchorCtr="0" compatLnSpc="1">
            <a:prstTxWarp prst="textNoShape">
              <a:avLst/>
            </a:prstTxWarp>
          </a:bodyPr>
          <a:lstStyle/>
          <a:p>
            <a:pPr lvl="0"/>
            <a:r>
              <a:rPr lang="en-US" altLang="en-US" smtClean="0">
                <a:sym typeface="Gill Sans" charset="0"/>
              </a:rPr>
              <a:t>Click to edit Master text styles</a:t>
            </a:r>
          </a:p>
          <a:p>
            <a:pPr lvl="1"/>
            <a:r>
              <a:rPr lang="en-US" altLang="en-US" smtClean="0">
                <a:sym typeface="Gill Sans" charset="0"/>
              </a:rPr>
              <a:t>Second level</a:t>
            </a:r>
          </a:p>
          <a:p>
            <a:pPr lvl="2"/>
            <a:r>
              <a:rPr lang="en-US" altLang="en-US" smtClean="0">
                <a:sym typeface="Gill Sans" charset="0"/>
              </a:rPr>
              <a:t>Third level</a:t>
            </a:r>
          </a:p>
          <a:p>
            <a:pPr lvl="3"/>
            <a:r>
              <a:rPr lang="en-US" altLang="en-US" smtClean="0">
                <a:sym typeface="Gill Sans" charset="0"/>
              </a:rPr>
              <a:t>Fourth level</a:t>
            </a:r>
          </a:p>
          <a:p>
            <a:pPr lvl="4"/>
            <a:r>
              <a:rPr lang="en-US" altLang="en-US" smtClean="0">
                <a:sym typeface="Gill Sans" charset="0"/>
              </a:rPr>
              <a:t>Fifth level</a:t>
            </a:r>
          </a:p>
        </p:txBody>
      </p:sp>
      <p:sp>
        <p:nvSpPr>
          <p:cNvPr id="12291" name="Text Box 3"/>
          <p:cNvSpPr txBox="1">
            <a:spLocks noGrp="1" noChangeArrowheads="1"/>
          </p:cNvSpPr>
          <p:nvPr>
            <p:ph type="sldNum" sz="quarter" idx="4"/>
          </p:nvPr>
        </p:nvSpPr>
        <p:spPr bwMode="auto">
          <a:xfrm>
            <a:off x="6324600" y="9258300"/>
            <a:ext cx="342900" cy="3683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none" lIns="91440" tIns="45720" rIns="91440" bIns="45720" numCol="1" anchor="t" anchorCtr="0" compatLnSpc="1">
            <a:prstTxWarp prst="textNoShape">
              <a:avLst/>
            </a:prstTxWarp>
          </a:bodyPr>
          <a:lstStyle>
            <a:lvl1pPr>
              <a:defRPr sz="1800">
                <a:solidFill>
                  <a:schemeClr val="tx1"/>
                </a:solidFill>
                <a:ea typeface="Gill Sans" charset="0"/>
                <a:cs typeface="Gill Sans" charset="0"/>
              </a:defRPr>
            </a:lvl1pPr>
          </a:lstStyle>
          <a:p>
            <a:fld id="{9D8217CE-3C8D-4573-91BF-90515A6C211E}"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783" r:id="rId1"/>
    <p:sldLayoutId id="2147483784" r:id="rId2"/>
    <p:sldLayoutId id="2147483785" r:id="rId3"/>
    <p:sldLayoutId id="2147483786" r:id="rId4"/>
    <p:sldLayoutId id="2147483787" r:id="rId5"/>
    <p:sldLayoutId id="2147483788" r:id="rId6"/>
    <p:sldLayoutId id="2147483789" r:id="rId7"/>
    <p:sldLayoutId id="2147483790" r:id="rId8"/>
    <p:sldLayoutId id="2147483791" r:id="rId9"/>
    <p:sldLayoutId id="2147483792" r:id="rId10"/>
    <p:sldLayoutId id="2147483793" r:id="rId11"/>
  </p:sldLayoutIdLst>
  <p:transition/>
  <p:hf hdr="0" ftr="0" dt="0"/>
  <p:txStyles>
    <p:titleStyle>
      <a:lvl1pPr algn="ctr" rtl="0" fontAlgn="base">
        <a:spcBef>
          <a:spcPct val="0"/>
        </a:spcBef>
        <a:spcAft>
          <a:spcPct val="0"/>
        </a:spcAft>
        <a:defRPr sz="8400" kern="1200">
          <a:solidFill>
            <a:schemeClr val="tx1"/>
          </a:solidFill>
          <a:latin typeface="+mj-lt"/>
          <a:ea typeface="+mj-ea"/>
          <a:cs typeface="+mj-cs"/>
          <a:sym typeface="Gill Sans" charset="0"/>
        </a:defRPr>
      </a:lvl1pPr>
      <a:lvl2pPr algn="ctr" rtl="0" fontAlgn="base">
        <a:spcBef>
          <a:spcPct val="0"/>
        </a:spcBef>
        <a:spcAft>
          <a:spcPct val="0"/>
        </a:spcAft>
        <a:defRPr sz="8400">
          <a:solidFill>
            <a:schemeClr val="tx1"/>
          </a:solidFill>
          <a:latin typeface="Gill Sans" charset="0"/>
          <a:ea typeface="ヒラギノ角ゴ ProN W3" charset="-128"/>
          <a:sym typeface="Gill Sans" charset="0"/>
        </a:defRPr>
      </a:lvl2pPr>
      <a:lvl3pPr algn="ctr" rtl="0" fontAlgn="base">
        <a:spcBef>
          <a:spcPct val="0"/>
        </a:spcBef>
        <a:spcAft>
          <a:spcPct val="0"/>
        </a:spcAft>
        <a:defRPr sz="8400">
          <a:solidFill>
            <a:schemeClr val="tx1"/>
          </a:solidFill>
          <a:latin typeface="Gill Sans" charset="0"/>
          <a:ea typeface="ヒラギノ角ゴ ProN W3" charset="-128"/>
          <a:sym typeface="Gill Sans" charset="0"/>
        </a:defRPr>
      </a:lvl3pPr>
      <a:lvl4pPr algn="ctr" rtl="0" fontAlgn="base">
        <a:spcBef>
          <a:spcPct val="0"/>
        </a:spcBef>
        <a:spcAft>
          <a:spcPct val="0"/>
        </a:spcAft>
        <a:defRPr sz="8400">
          <a:solidFill>
            <a:schemeClr val="tx1"/>
          </a:solidFill>
          <a:latin typeface="Gill Sans" charset="0"/>
          <a:ea typeface="ヒラギノ角ゴ ProN W3" charset="-128"/>
          <a:sym typeface="Gill Sans" charset="0"/>
        </a:defRPr>
      </a:lvl4pPr>
      <a:lvl5pPr algn="ctr" rtl="0" fontAlgn="base">
        <a:spcBef>
          <a:spcPct val="0"/>
        </a:spcBef>
        <a:spcAft>
          <a:spcPct val="0"/>
        </a:spcAft>
        <a:defRPr sz="8400">
          <a:solidFill>
            <a:schemeClr val="tx1"/>
          </a:solidFill>
          <a:latin typeface="Gill Sans" charset="0"/>
          <a:ea typeface="ヒラギノ角ゴ ProN W3" charset="-128"/>
          <a:sym typeface="Gill Sans" charset="0"/>
        </a:defRPr>
      </a:lvl5pPr>
      <a:lvl6pPr marL="457200" algn="ctr" rtl="0" fontAlgn="base">
        <a:spcBef>
          <a:spcPct val="0"/>
        </a:spcBef>
        <a:spcAft>
          <a:spcPct val="0"/>
        </a:spcAft>
        <a:defRPr sz="8400">
          <a:solidFill>
            <a:schemeClr val="tx1"/>
          </a:solidFill>
          <a:latin typeface="Gill Sans" charset="0"/>
          <a:ea typeface="ヒラギノ角ゴ ProN W3" charset="-128"/>
          <a:sym typeface="Gill Sans" charset="0"/>
        </a:defRPr>
      </a:lvl6pPr>
      <a:lvl7pPr marL="914400" algn="ctr" rtl="0" fontAlgn="base">
        <a:spcBef>
          <a:spcPct val="0"/>
        </a:spcBef>
        <a:spcAft>
          <a:spcPct val="0"/>
        </a:spcAft>
        <a:defRPr sz="8400">
          <a:solidFill>
            <a:schemeClr val="tx1"/>
          </a:solidFill>
          <a:latin typeface="Gill Sans" charset="0"/>
          <a:ea typeface="ヒラギノ角ゴ ProN W3" charset="-128"/>
          <a:sym typeface="Gill Sans" charset="0"/>
        </a:defRPr>
      </a:lvl7pPr>
      <a:lvl8pPr marL="1371600" algn="ctr" rtl="0" fontAlgn="base">
        <a:spcBef>
          <a:spcPct val="0"/>
        </a:spcBef>
        <a:spcAft>
          <a:spcPct val="0"/>
        </a:spcAft>
        <a:defRPr sz="8400">
          <a:solidFill>
            <a:schemeClr val="tx1"/>
          </a:solidFill>
          <a:latin typeface="Gill Sans" charset="0"/>
          <a:ea typeface="ヒラギノ角ゴ ProN W3" charset="-128"/>
          <a:sym typeface="Gill Sans" charset="0"/>
        </a:defRPr>
      </a:lvl8pPr>
      <a:lvl9pPr marL="1828800" algn="ctr" rtl="0" fontAlgn="base">
        <a:spcBef>
          <a:spcPct val="0"/>
        </a:spcBef>
        <a:spcAft>
          <a:spcPct val="0"/>
        </a:spcAft>
        <a:defRPr sz="8400">
          <a:solidFill>
            <a:schemeClr val="tx1"/>
          </a:solidFill>
          <a:latin typeface="Gill Sans" charset="0"/>
          <a:ea typeface="ヒラギノ角ゴ ProN W3" charset="-128"/>
          <a:sym typeface="Gill Sans" charset="0"/>
        </a:defRPr>
      </a:lvl9pPr>
    </p:titleStyle>
    <p:bodyStyle>
      <a:lvl1pPr marL="760413" indent="-493713" algn="l" rtl="0" fontAlgn="base">
        <a:spcBef>
          <a:spcPts val="3800"/>
        </a:spcBef>
        <a:spcAft>
          <a:spcPct val="0"/>
        </a:spcAft>
        <a:buSzPct val="171000"/>
        <a:buFont typeface="Gill Sans" charset="0"/>
        <a:buChar char="•"/>
        <a:defRPr sz="3200" kern="1200">
          <a:solidFill>
            <a:schemeClr val="tx1"/>
          </a:solidFill>
          <a:latin typeface="+mn-lt"/>
          <a:ea typeface="+mn-ea"/>
          <a:cs typeface="+mn-cs"/>
          <a:sym typeface="Gill Sans" charset="0"/>
        </a:defRPr>
      </a:lvl1pPr>
      <a:lvl2pPr marL="1204913" indent="-493713" algn="l" rtl="0" fontAlgn="base">
        <a:spcBef>
          <a:spcPts val="3800"/>
        </a:spcBef>
        <a:spcAft>
          <a:spcPct val="0"/>
        </a:spcAft>
        <a:buSzPct val="171000"/>
        <a:buFont typeface="Gill Sans" charset="0"/>
        <a:buChar char="•"/>
        <a:defRPr sz="3200" kern="1200">
          <a:solidFill>
            <a:schemeClr val="tx1"/>
          </a:solidFill>
          <a:latin typeface="+mn-lt"/>
          <a:ea typeface="+mn-ea"/>
          <a:cs typeface="+mn-cs"/>
          <a:sym typeface="Gill Sans" charset="0"/>
        </a:defRPr>
      </a:lvl2pPr>
      <a:lvl3pPr marL="1649413" indent="-493713" algn="l" rtl="0" fontAlgn="base">
        <a:spcBef>
          <a:spcPts val="3800"/>
        </a:spcBef>
        <a:spcAft>
          <a:spcPct val="0"/>
        </a:spcAft>
        <a:buSzPct val="171000"/>
        <a:buFont typeface="Gill Sans" charset="0"/>
        <a:buChar char="•"/>
        <a:defRPr sz="3200" kern="1200">
          <a:solidFill>
            <a:schemeClr val="tx1"/>
          </a:solidFill>
          <a:latin typeface="+mn-lt"/>
          <a:ea typeface="+mn-ea"/>
          <a:cs typeface="+mn-cs"/>
          <a:sym typeface="Gill Sans" charset="0"/>
        </a:defRPr>
      </a:lvl3pPr>
      <a:lvl4pPr marL="2093913" indent="-493713" algn="l" rtl="0" fontAlgn="base">
        <a:spcBef>
          <a:spcPts val="3800"/>
        </a:spcBef>
        <a:spcAft>
          <a:spcPct val="0"/>
        </a:spcAft>
        <a:buSzPct val="171000"/>
        <a:buFont typeface="Gill Sans" charset="0"/>
        <a:buChar char="•"/>
        <a:defRPr sz="3200" kern="1200">
          <a:solidFill>
            <a:schemeClr val="tx1"/>
          </a:solidFill>
          <a:latin typeface="+mn-lt"/>
          <a:ea typeface="+mn-ea"/>
          <a:cs typeface="+mn-cs"/>
          <a:sym typeface="Gill Sans" charset="0"/>
        </a:defRPr>
      </a:lvl4pPr>
      <a:lvl5pPr marL="2538413" indent="-493713" algn="l" rtl="0" fontAlgn="base">
        <a:spcBef>
          <a:spcPts val="3800"/>
        </a:spcBef>
        <a:spcAft>
          <a:spcPct val="0"/>
        </a:spcAft>
        <a:buSzPct val="171000"/>
        <a:buFont typeface="Gill Sans" charset="0"/>
        <a:buChar char="•"/>
        <a:defRPr sz="3200" kern="1200">
          <a:solidFill>
            <a:schemeClr val="tx1"/>
          </a:solidFill>
          <a:latin typeface="+mn-lt"/>
          <a:ea typeface="+mn-ea"/>
          <a:cs typeface="+mn-cs"/>
          <a:sym typeface="Gill Sans"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3" name="Rectangle 1"/>
          <p:cNvSpPr>
            <a:spLocks noGrp="1" noChangeArrowheads="1"/>
          </p:cNvSpPr>
          <p:nvPr>
            <p:ph type="title"/>
          </p:nvPr>
        </p:nvSpPr>
        <p:spPr bwMode="auto">
          <a:xfrm>
            <a:off x="1270000" y="254000"/>
            <a:ext cx="10464800" cy="2438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50800" tIns="50800" rIns="50800" bIns="50800" numCol="1" anchor="ctr" anchorCtr="0" compatLnSpc="1">
            <a:prstTxWarp prst="textNoShape">
              <a:avLst/>
            </a:prstTxWarp>
          </a:bodyPr>
          <a:lstStyle/>
          <a:p>
            <a:pPr lvl="0"/>
            <a:r>
              <a:rPr lang="en-US" altLang="en-US" smtClean="0">
                <a:sym typeface="Gill Sans" charset="0"/>
              </a:rPr>
              <a:t>Click to edit Master title style</a:t>
            </a:r>
          </a:p>
        </p:txBody>
      </p:sp>
      <p:sp>
        <p:nvSpPr>
          <p:cNvPr id="13314" name="Rectangle 2"/>
          <p:cNvSpPr>
            <a:spLocks noGrp="1" noChangeArrowheads="1"/>
          </p:cNvSpPr>
          <p:nvPr>
            <p:ph type="body" idx="1"/>
          </p:nvPr>
        </p:nvSpPr>
        <p:spPr bwMode="auto">
          <a:xfrm>
            <a:off x="7772400" y="2768600"/>
            <a:ext cx="3962400" cy="5715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50800" tIns="50800" rIns="50800" bIns="50800" numCol="1" anchor="ctr" anchorCtr="0" compatLnSpc="1">
            <a:prstTxWarp prst="textNoShape">
              <a:avLst/>
            </a:prstTxWarp>
          </a:bodyPr>
          <a:lstStyle/>
          <a:p>
            <a:pPr lvl="0"/>
            <a:r>
              <a:rPr lang="en-US" altLang="en-US" smtClean="0">
                <a:sym typeface="Gill Sans" charset="0"/>
              </a:rPr>
              <a:t>Click to edit Master text styles</a:t>
            </a:r>
          </a:p>
          <a:p>
            <a:pPr lvl="1"/>
            <a:r>
              <a:rPr lang="en-US" altLang="en-US" smtClean="0">
                <a:sym typeface="Gill Sans" charset="0"/>
              </a:rPr>
              <a:t>Second level</a:t>
            </a:r>
          </a:p>
          <a:p>
            <a:pPr lvl="2"/>
            <a:r>
              <a:rPr lang="en-US" altLang="en-US" smtClean="0">
                <a:sym typeface="Gill Sans" charset="0"/>
              </a:rPr>
              <a:t>Third level</a:t>
            </a:r>
          </a:p>
          <a:p>
            <a:pPr lvl="3"/>
            <a:r>
              <a:rPr lang="en-US" altLang="en-US" smtClean="0">
                <a:sym typeface="Gill Sans" charset="0"/>
              </a:rPr>
              <a:t>Fourth level</a:t>
            </a:r>
          </a:p>
          <a:p>
            <a:pPr lvl="4"/>
            <a:r>
              <a:rPr lang="en-US" altLang="en-US" smtClean="0">
                <a:sym typeface="Gill Sans" charset="0"/>
              </a:rPr>
              <a:t>Fifth level</a:t>
            </a:r>
          </a:p>
        </p:txBody>
      </p:sp>
      <p:sp>
        <p:nvSpPr>
          <p:cNvPr id="13315" name="Text Box 3"/>
          <p:cNvSpPr txBox="1">
            <a:spLocks noGrp="1" noChangeArrowheads="1"/>
          </p:cNvSpPr>
          <p:nvPr>
            <p:ph type="sldNum" sz="quarter" idx="4"/>
          </p:nvPr>
        </p:nvSpPr>
        <p:spPr bwMode="auto">
          <a:xfrm>
            <a:off x="6324600" y="9258300"/>
            <a:ext cx="342900" cy="3683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none" lIns="91440" tIns="45720" rIns="91440" bIns="45720" numCol="1" anchor="t" anchorCtr="0" compatLnSpc="1">
            <a:prstTxWarp prst="textNoShape">
              <a:avLst/>
            </a:prstTxWarp>
          </a:bodyPr>
          <a:lstStyle>
            <a:lvl1pPr>
              <a:defRPr sz="1800">
                <a:solidFill>
                  <a:schemeClr val="tx1"/>
                </a:solidFill>
                <a:ea typeface="Gill Sans" charset="0"/>
                <a:cs typeface="Gill Sans" charset="0"/>
              </a:defRPr>
            </a:lvl1pPr>
          </a:lstStyle>
          <a:p>
            <a:fld id="{D6C3F060-30A2-4ECD-BB49-BFDA2B3267C5}"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794" r:id="rId1"/>
    <p:sldLayoutId id="2147483795" r:id="rId2"/>
    <p:sldLayoutId id="2147483796" r:id="rId3"/>
    <p:sldLayoutId id="2147483797" r:id="rId4"/>
    <p:sldLayoutId id="2147483798" r:id="rId5"/>
    <p:sldLayoutId id="2147483799" r:id="rId6"/>
    <p:sldLayoutId id="2147483800" r:id="rId7"/>
    <p:sldLayoutId id="2147483801" r:id="rId8"/>
    <p:sldLayoutId id="2147483802" r:id="rId9"/>
    <p:sldLayoutId id="2147483803" r:id="rId10"/>
    <p:sldLayoutId id="2147483804" r:id="rId11"/>
  </p:sldLayoutIdLst>
  <p:transition/>
  <p:hf hdr="0" ftr="0" dt="0"/>
  <p:txStyles>
    <p:titleStyle>
      <a:lvl1pPr algn="ctr" rtl="0" fontAlgn="base">
        <a:spcBef>
          <a:spcPct val="0"/>
        </a:spcBef>
        <a:spcAft>
          <a:spcPct val="0"/>
        </a:spcAft>
        <a:defRPr sz="8400" kern="1200">
          <a:solidFill>
            <a:schemeClr val="tx1"/>
          </a:solidFill>
          <a:latin typeface="+mj-lt"/>
          <a:ea typeface="+mj-ea"/>
          <a:cs typeface="+mj-cs"/>
          <a:sym typeface="Gill Sans" charset="0"/>
        </a:defRPr>
      </a:lvl1pPr>
      <a:lvl2pPr algn="ctr" rtl="0" fontAlgn="base">
        <a:spcBef>
          <a:spcPct val="0"/>
        </a:spcBef>
        <a:spcAft>
          <a:spcPct val="0"/>
        </a:spcAft>
        <a:defRPr sz="8400">
          <a:solidFill>
            <a:schemeClr val="tx1"/>
          </a:solidFill>
          <a:latin typeface="Gill Sans" charset="0"/>
          <a:ea typeface="ヒラギノ角ゴ ProN W3" charset="-128"/>
          <a:sym typeface="Gill Sans" charset="0"/>
        </a:defRPr>
      </a:lvl2pPr>
      <a:lvl3pPr algn="ctr" rtl="0" fontAlgn="base">
        <a:spcBef>
          <a:spcPct val="0"/>
        </a:spcBef>
        <a:spcAft>
          <a:spcPct val="0"/>
        </a:spcAft>
        <a:defRPr sz="8400">
          <a:solidFill>
            <a:schemeClr val="tx1"/>
          </a:solidFill>
          <a:latin typeface="Gill Sans" charset="0"/>
          <a:ea typeface="ヒラギノ角ゴ ProN W3" charset="-128"/>
          <a:sym typeface="Gill Sans" charset="0"/>
        </a:defRPr>
      </a:lvl3pPr>
      <a:lvl4pPr algn="ctr" rtl="0" fontAlgn="base">
        <a:spcBef>
          <a:spcPct val="0"/>
        </a:spcBef>
        <a:spcAft>
          <a:spcPct val="0"/>
        </a:spcAft>
        <a:defRPr sz="8400">
          <a:solidFill>
            <a:schemeClr val="tx1"/>
          </a:solidFill>
          <a:latin typeface="Gill Sans" charset="0"/>
          <a:ea typeface="ヒラギノ角ゴ ProN W3" charset="-128"/>
          <a:sym typeface="Gill Sans" charset="0"/>
        </a:defRPr>
      </a:lvl4pPr>
      <a:lvl5pPr algn="ctr" rtl="0" fontAlgn="base">
        <a:spcBef>
          <a:spcPct val="0"/>
        </a:spcBef>
        <a:spcAft>
          <a:spcPct val="0"/>
        </a:spcAft>
        <a:defRPr sz="8400">
          <a:solidFill>
            <a:schemeClr val="tx1"/>
          </a:solidFill>
          <a:latin typeface="Gill Sans" charset="0"/>
          <a:ea typeface="ヒラギノ角ゴ ProN W3" charset="-128"/>
          <a:sym typeface="Gill Sans" charset="0"/>
        </a:defRPr>
      </a:lvl5pPr>
      <a:lvl6pPr marL="457200" algn="ctr" rtl="0" fontAlgn="base">
        <a:spcBef>
          <a:spcPct val="0"/>
        </a:spcBef>
        <a:spcAft>
          <a:spcPct val="0"/>
        </a:spcAft>
        <a:defRPr sz="8400">
          <a:solidFill>
            <a:schemeClr val="tx1"/>
          </a:solidFill>
          <a:latin typeface="Gill Sans" charset="0"/>
          <a:ea typeface="ヒラギノ角ゴ ProN W3" charset="-128"/>
          <a:sym typeface="Gill Sans" charset="0"/>
        </a:defRPr>
      </a:lvl6pPr>
      <a:lvl7pPr marL="914400" algn="ctr" rtl="0" fontAlgn="base">
        <a:spcBef>
          <a:spcPct val="0"/>
        </a:spcBef>
        <a:spcAft>
          <a:spcPct val="0"/>
        </a:spcAft>
        <a:defRPr sz="8400">
          <a:solidFill>
            <a:schemeClr val="tx1"/>
          </a:solidFill>
          <a:latin typeface="Gill Sans" charset="0"/>
          <a:ea typeface="ヒラギノ角ゴ ProN W3" charset="-128"/>
          <a:sym typeface="Gill Sans" charset="0"/>
        </a:defRPr>
      </a:lvl7pPr>
      <a:lvl8pPr marL="1371600" algn="ctr" rtl="0" fontAlgn="base">
        <a:spcBef>
          <a:spcPct val="0"/>
        </a:spcBef>
        <a:spcAft>
          <a:spcPct val="0"/>
        </a:spcAft>
        <a:defRPr sz="8400">
          <a:solidFill>
            <a:schemeClr val="tx1"/>
          </a:solidFill>
          <a:latin typeface="Gill Sans" charset="0"/>
          <a:ea typeface="ヒラギノ角ゴ ProN W3" charset="-128"/>
          <a:sym typeface="Gill Sans" charset="0"/>
        </a:defRPr>
      </a:lvl8pPr>
      <a:lvl9pPr marL="1828800" algn="ctr" rtl="0" fontAlgn="base">
        <a:spcBef>
          <a:spcPct val="0"/>
        </a:spcBef>
        <a:spcAft>
          <a:spcPct val="0"/>
        </a:spcAft>
        <a:defRPr sz="8400">
          <a:solidFill>
            <a:schemeClr val="tx1"/>
          </a:solidFill>
          <a:latin typeface="Gill Sans" charset="0"/>
          <a:ea typeface="ヒラギノ角ゴ ProN W3" charset="-128"/>
          <a:sym typeface="Gill Sans" charset="0"/>
        </a:defRPr>
      </a:lvl9pPr>
    </p:titleStyle>
    <p:bodyStyle>
      <a:lvl1pPr marL="760413" indent="-493713" algn="l" rtl="0" fontAlgn="base">
        <a:spcBef>
          <a:spcPts val="3800"/>
        </a:spcBef>
        <a:spcAft>
          <a:spcPct val="0"/>
        </a:spcAft>
        <a:buSzPct val="171000"/>
        <a:buFont typeface="Gill Sans" charset="0"/>
        <a:buChar char="•"/>
        <a:defRPr sz="3200" kern="1200">
          <a:solidFill>
            <a:schemeClr val="tx1"/>
          </a:solidFill>
          <a:latin typeface="+mn-lt"/>
          <a:ea typeface="+mn-ea"/>
          <a:cs typeface="+mn-cs"/>
          <a:sym typeface="Gill Sans" charset="0"/>
        </a:defRPr>
      </a:lvl1pPr>
      <a:lvl2pPr marL="1204913" indent="-493713" algn="l" rtl="0" fontAlgn="base">
        <a:spcBef>
          <a:spcPts val="3800"/>
        </a:spcBef>
        <a:spcAft>
          <a:spcPct val="0"/>
        </a:spcAft>
        <a:buSzPct val="171000"/>
        <a:buFont typeface="Gill Sans" charset="0"/>
        <a:buChar char="•"/>
        <a:defRPr sz="3200" kern="1200">
          <a:solidFill>
            <a:schemeClr val="tx1"/>
          </a:solidFill>
          <a:latin typeface="+mn-lt"/>
          <a:ea typeface="+mn-ea"/>
          <a:cs typeface="+mn-cs"/>
          <a:sym typeface="Gill Sans" charset="0"/>
        </a:defRPr>
      </a:lvl2pPr>
      <a:lvl3pPr marL="1649413" indent="-493713" algn="l" rtl="0" fontAlgn="base">
        <a:spcBef>
          <a:spcPts val="3800"/>
        </a:spcBef>
        <a:spcAft>
          <a:spcPct val="0"/>
        </a:spcAft>
        <a:buSzPct val="171000"/>
        <a:buFont typeface="Gill Sans" charset="0"/>
        <a:buChar char="•"/>
        <a:defRPr sz="3200" kern="1200">
          <a:solidFill>
            <a:schemeClr val="tx1"/>
          </a:solidFill>
          <a:latin typeface="+mn-lt"/>
          <a:ea typeface="+mn-ea"/>
          <a:cs typeface="+mn-cs"/>
          <a:sym typeface="Gill Sans" charset="0"/>
        </a:defRPr>
      </a:lvl3pPr>
      <a:lvl4pPr marL="2093913" indent="-493713" algn="l" rtl="0" fontAlgn="base">
        <a:spcBef>
          <a:spcPts val="3800"/>
        </a:spcBef>
        <a:spcAft>
          <a:spcPct val="0"/>
        </a:spcAft>
        <a:buSzPct val="171000"/>
        <a:buFont typeface="Gill Sans" charset="0"/>
        <a:buChar char="•"/>
        <a:defRPr sz="3200" kern="1200">
          <a:solidFill>
            <a:schemeClr val="tx1"/>
          </a:solidFill>
          <a:latin typeface="+mn-lt"/>
          <a:ea typeface="+mn-ea"/>
          <a:cs typeface="+mn-cs"/>
          <a:sym typeface="Gill Sans" charset="0"/>
        </a:defRPr>
      </a:lvl4pPr>
      <a:lvl5pPr marL="2538413" indent="-493713" algn="l" rtl="0" fontAlgn="base">
        <a:spcBef>
          <a:spcPts val="3800"/>
        </a:spcBef>
        <a:spcAft>
          <a:spcPct val="0"/>
        </a:spcAft>
        <a:buSzPct val="171000"/>
        <a:buFont typeface="Gill Sans" charset="0"/>
        <a:buChar char="•"/>
        <a:defRPr sz="3200" kern="1200">
          <a:solidFill>
            <a:schemeClr val="tx1"/>
          </a:solidFill>
          <a:latin typeface="+mn-lt"/>
          <a:ea typeface="+mn-ea"/>
          <a:cs typeface="+mn-cs"/>
          <a:sym typeface="Gill Sans"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337" name="Rectangle 1"/>
          <p:cNvSpPr>
            <a:spLocks noGrp="1" noChangeArrowheads="1"/>
          </p:cNvSpPr>
          <p:nvPr>
            <p:ph type="title"/>
          </p:nvPr>
        </p:nvSpPr>
        <p:spPr bwMode="auto">
          <a:xfrm>
            <a:off x="1270000" y="254000"/>
            <a:ext cx="10464800" cy="2438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50800" tIns="50800" rIns="50800" bIns="50800" numCol="1" anchor="ctr" anchorCtr="0" compatLnSpc="1">
            <a:prstTxWarp prst="textNoShape">
              <a:avLst/>
            </a:prstTxWarp>
          </a:bodyPr>
          <a:lstStyle/>
          <a:p>
            <a:pPr lvl="0"/>
            <a:r>
              <a:rPr lang="en-US" altLang="en-US" smtClean="0">
                <a:sym typeface="Gill Sans" charset="0"/>
              </a:rPr>
              <a:t>Click to edit Master title style</a:t>
            </a:r>
          </a:p>
        </p:txBody>
      </p:sp>
      <p:sp>
        <p:nvSpPr>
          <p:cNvPr id="14338" name="Rectangle 2"/>
          <p:cNvSpPr>
            <a:spLocks noGrp="1" noChangeArrowheads="1"/>
          </p:cNvSpPr>
          <p:nvPr>
            <p:ph type="body" idx="1"/>
          </p:nvPr>
        </p:nvSpPr>
        <p:spPr bwMode="auto">
          <a:xfrm>
            <a:off x="1270000" y="2768600"/>
            <a:ext cx="5041900" cy="5715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50800" tIns="50800" rIns="50800" bIns="50800" numCol="1" anchor="ctr" anchorCtr="0" compatLnSpc="1">
            <a:prstTxWarp prst="textNoShape">
              <a:avLst/>
            </a:prstTxWarp>
          </a:bodyPr>
          <a:lstStyle/>
          <a:p>
            <a:pPr lvl="0"/>
            <a:r>
              <a:rPr lang="en-US" altLang="en-US" smtClean="0">
                <a:sym typeface="Gill Sans" charset="0"/>
              </a:rPr>
              <a:t>Click to edit Master text styles</a:t>
            </a:r>
          </a:p>
          <a:p>
            <a:pPr lvl="1"/>
            <a:r>
              <a:rPr lang="en-US" altLang="en-US" smtClean="0">
                <a:sym typeface="Gill Sans" charset="0"/>
              </a:rPr>
              <a:t>Second level</a:t>
            </a:r>
          </a:p>
          <a:p>
            <a:pPr lvl="2"/>
            <a:r>
              <a:rPr lang="en-US" altLang="en-US" smtClean="0">
                <a:sym typeface="Gill Sans" charset="0"/>
              </a:rPr>
              <a:t>Third level</a:t>
            </a:r>
          </a:p>
          <a:p>
            <a:pPr lvl="3"/>
            <a:r>
              <a:rPr lang="en-US" altLang="en-US" smtClean="0">
                <a:sym typeface="Gill Sans" charset="0"/>
              </a:rPr>
              <a:t>Fourth level</a:t>
            </a:r>
          </a:p>
          <a:p>
            <a:pPr lvl="4"/>
            <a:r>
              <a:rPr lang="en-US" altLang="en-US" smtClean="0">
                <a:sym typeface="Gill Sans" charset="0"/>
              </a:rPr>
              <a:t>Fifth level</a:t>
            </a:r>
          </a:p>
        </p:txBody>
      </p:sp>
      <p:sp>
        <p:nvSpPr>
          <p:cNvPr id="14339" name="Text Box 3"/>
          <p:cNvSpPr txBox="1">
            <a:spLocks noGrp="1" noChangeArrowheads="1"/>
          </p:cNvSpPr>
          <p:nvPr>
            <p:ph type="sldNum" sz="quarter" idx="4"/>
          </p:nvPr>
        </p:nvSpPr>
        <p:spPr bwMode="auto">
          <a:xfrm>
            <a:off x="6324600" y="9258300"/>
            <a:ext cx="342900" cy="3683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none" lIns="91440" tIns="45720" rIns="91440" bIns="45720" numCol="1" anchor="t" anchorCtr="0" compatLnSpc="1">
            <a:prstTxWarp prst="textNoShape">
              <a:avLst/>
            </a:prstTxWarp>
          </a:bodyPr>
          <a:lstStyle>
            <a:lvl1pPr>
              <a:defRPr sz="1800">
                <a:solidFill>
                  <a:schemeClr val="tx1"/>
                </a:solidFill>
                <a:ea typeface="Gill Sans" charset="0"/>
                <a:cs typeface="Gill Sans" charset="0"/>
              </a:defRPr>
            </a:lvl1pPr>
          </a:lstStyle>
          <a:p>
            <a:fld id="{9E9FB368-33B3-49FB-9D26-67D1583E825C}"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ransition/>
  <p:hf hdr="0" ftr="0" dt="0"/>
  <p:txStyles>
    <p:titleStyle>
      <a:lvl1pPr algn="ctr" rtl="0" fontAlgn="base">
        <a:spcBef>
          <a:spcPct val="0"/>
        </a:spcBef>
        <a:spcAft>
          <a:spcPct val="0"/>
        </a:spcAft>
        <a:defRPr sz="8400" kern="1200">
          <a:solidFill>
            <a:schemeClr val="tx1"/>
          </a:solidFill>
          <a:latin typeface="+mj-lt"/>
          <a:ea typeface="+mj-ea"/>
          <a:cs typeface="+mj-cs"/>
          <a:sym typeface="Gill Sans" charset="0"/>
        </a:defRPr>
      </a:lvl1pPr>
      <a:lvl2pPr algn="ctr" rtl="0" fontAlgn="base">
        <a:spcBef>
          <a:spcPct val="0"/>
        </a:spcBef>
        <a:spcAft>
          <a:spcPct val="0"/>
        </a:spcAft>
        <a:defRPr sz="8400">
          <a:solidFill>
            <a:schemeClr val="tx1"/>
          </a:solidFill>
          <a:latin typeface="Gill Sans" charset="0"/>
          <a:ea typeface="ヒラギノ角ゴ ProN W3" charset="-128"/>
          <a:sym typeface="Gill Sans" charset="0"/>
        </a:defRPr>
      </a:lvl2pPr>
      <a:lvl3pPr algn="ctr" rtl="0" fontAlgn="base">
        <a:spcBef>
          <a:spcPct val="0"/>
        </a:spcBef>
        <a:spcAft>
          <a:spcPct val="0"/>
        </a:spcAft>
        <a:defRPr sz="8400">
          <a:solidFill>
            <a:schemeClr val="tx1"/>
          </a:solidFill>
          <a:latin typeface="Gill Sans" charset="0"/>
          <a:ea typeface="ヒラギノ角ゴ ProN W3" charset="-128"/>
          <a:sym typeface="Gill Sans" charset="0"/>
        </a:defRPr>
      </a:lvl3pPr>
      <a:lvl4pPr algn="ctr" rtl="0" fontAlgn="base">
        <a:spcBef>
          <a:spcPct val="0"/>
        </a:spcBef>
        <a:spcAft>
          <a:spcPct val="0"/>
        </a:spcAft>
        <a:defRPr sz="8400">
          <a:solidFill>
            <a:schemeClr val="tx1"/>
          </a:solidFill>
          <a:latin typeface="Gill Sans" charset="0"/>
          <a:ea typeface="ヒラギノ角ゴ ProN W3" charset="-128"/>
          <a:sym typeface="Gill Sans" charset="0"/>
        </a:defRPr>
      </a:lvl4pPr>
      <a:lvl5pPr algn="ctr" rtl="0" fontAlgn="base">
        <a:spcBef>
          <a:spcPct val="0"/>
        </a:spcBef>
        <a:spcAft>
          <a:spcPct val="0"/>
        </a:spcAft>
        <a:defRPr sz="8400">
          <a:solidFill>
            <a:schemeClr val="tx1"/>
          </a:solidFill>
          <a:latin typeface="Gill Sans" charset="0"/>
          <a:ea typeface="ヒラギノ角ゴ ProN W3" charset="-128"/>
          <a:sym typeface="Gill Sans" charset="0"/>
        </a:defRPr>
      </a:lvl5pPr>
      <a:lvl6pPr marL="457200" algn="ctr" rtl="0" fontAlgn="base">
        <a:spcBef>
          <a:spcPct val="0"/>
        </a:spcBef>
        <a:spcAft>
          <a:spcPct val="0"/>
        </a:spcAft>
        <a:defRPr sz="8400">
          <a:solidFill>
            <a:schemeClr val="tx1"/>
          </a:solidFill>
          <a:latin typeface="Gill Sans" charset="0"/>
          <a:ea typeface="ヒラギノ角ゴ ProN W3" charset="-128"/>
          <a:sym typeface="Gill Sans" charset="0"/>
        </a:defRPr>
      </a:lvl6pPr>
      <a:lvl7pPr marL="914400" algn="ctr" rtl="0" fontAlgn="base">
        <a:spcBef>
          <a:spcPct val="0"/>
        </a:spcBef>
        <a:spcAft>
          <a:spcPct val="0"/>
        </a:spcAft>
        <a:defRPr sz="8400">
          <a:solidFill>
            <a:schemeClr val="tx1"/>
          </a:solidFill>
          <a:latin typeface="Gill Sans" charset="0"/>
          <a:ea typeface="ヒラギノ角ゴ ProN W3" charset="-128"/>
          <a:sym typeface="Gill Sans" charset="0"/>
        </a:defRPr>
      </a:lvl7pPr>
      <a:lvl8pPr marL="1371600" algn="ctr" rtl="0" fontAlgn="base">
        <a:spcBef>
          <a:spcPct val="0"/>
        </a:spcBef>
        <a:spcAft>
          <a:spcPct val="0"/>
        </a:spcAft>
        <a:defRPr sz="8400">
          <a:solidFill>
            <a:schemeClr val="tx1"/>
          </a:solidFill>
          <a:latin typeface="Gill Sans" charset="0"/>
          <a:ea typeface="ヒラギノ角ゴ ProN W3" charset="-128"/>
          <a:sym typeface="Gill Sans" charset="0"/>
        </a:defRPr>
      </a:lvl8pPr>
      <a:lvl9pPr marL="1828800" algn="ctr" rtl="0" fontAlgn="base">
        <a:spcBef>
          <a:spcPct val="0"/>
        </a:spcBef>
        <a:spcAft>
          <a:spcPct val="0"/>
        </a:spcAft>
        <a:defRPr sz="8400">
          <a:solidFill>
            <a:schemeClr val="tx1"/>
          </a:solidFill>
          <a:latin typeface="Gill Sans" charset="0"/>
          <a:ea typeface="ヒラギノ角ゴ ProN W3" charset="-128"/>
          <a:sym typeface="Gill Sans" charset="0"/>
        </a:defRPr>
      </a:lvl9pPr>
    </p:titleStyle>
    <p:bodyStyle>
      <a:lvl1pPr marL="760413" indent="-493713" algn="l" rtl="0" fontAlgn="base">
        <a:spcBef>
          <a:spcPts val="3800"/>
        </a:spcBef>
        <a:spcAft>
          <a:spcPct val="0"/>
        </a:spcAft>
        <a:buSzPct val="171000"/>
        <a:buFont typeface="Gill Sans" charset="0"/>
        <a:buChar char="•"/>
        <a:defRPr sz="3200" kern="1200">
          <a:solidFill>
            <a:schemeClr val="tx1"/>
          </a:solidFill>
          <a:latin typeface="+mn-lt"/>
          <a:ea typeface="+mn-ea"/>
          <a:cs typeface="+mn-cs"/>
          <a:sym typeface="Gill Sans" charset="0"/>
        </a:defRPr>
      </a:lvl1pPr>
      <a:lvl2pPr marL="1204913" indent="-493713" algn="l" rtl="0" fontAlgn="base">
        <a:spcBef>
          <a:spcPts val="3800"/>
        </a:spcBef>
        <a:spcAft>
          <a:spcPct val="0"/>
        </a:spcAft>
        <a:buSzPct val="171000"/>
        <a:buFont typeface="Gill Sans" charset="0"/>
        <a:buChar char="•"/>
        <a:defRPr sz="3200" kern="1200">
          <a:solidFill>
            <a:schemeClr val="tx1"/>
          </a:solidFill>
          <a:latin typeface="+mn-lt"/>
          <a:ea typeface="+mn-ea"/>
          <a:cs typeface="+mn-cs"/>
          <a:sym typeface="Gill Sans" charset="0"/>
        </a:defRPr>
      </a:lvl2pPr>
      <a:lvl3pPr marL="1649413" indent="-493713" algn="l" rtl="0" fontAlgn="base">
        <a:spcBef>
          <a:spcPts val="3800"/>
        </a:spcBef>
        <a:spcAft>
          <a:spcPct val="0"/>
        </a:spcAft>
        <a:buSzPct val="171000"/>
        <a:buFont typeface="Gill Sans" charset="0"/>
        <a:buChar char="•"/>
        <a:defRPr sz="3200" kern="1200">
          <a:solidFill>
            <a:schemeClr val="tx1"/>
          </a:solidFill>
          <a:latin typeface="+mn-lt"/>
          <a:ea typeface="+mn-ea"/>
          <a:cs typeface="+mn-cs"/>
          <a:sym typeface="Gill Sans" charset="0"/>
        </a:defRPr>
      </a:lvl3pPr>
      <a:lvl4pPr marL="2093913" indent="-493713" algn="l" rtl="0" fontAlgn="base">
        <a:spcBef>
          <a:spcPts val="3800"/>
        </a:spcBef>
        <a:spcAft>
          <a:spcPct val="0"/>
        </a:spcAft>
        <a:buSzPct val="171000"/>
        <a:buFont typeface="Gill Sans" charset="0"/>
        <a:buChar char="•"/>
        <a:defRPr sz="3200" kern="1200">
          <a:solidFill>
            <a:schemeClr val="tx1"/>
          </a:solidFill>
          <a:latin typeface="+mn-lt"/>
          <a:ea typeface="+mn-ea"/>
          <a:cs typeface="+mn-cs"/>
          <a:sym typeface="Gill Sans" charset="0"/>
        </a:defRPr>
      </a:lvl4pPr>
      <a:lvl5pPr marL="2538413" indent="-493713" algn="l" rtl="0" fontAlgn="base">
        <a:spcBef>
          <a:spcPts val="3800"/>
        </a:spcBef>
        <a:spcAft>
          <a:spcPct val="0"/>
        </a:spcAft>
        <a:buSzPct val="171000"/>
        <a:buFont typeface="Gill Sans" charset="0"/>
        <a:buChar char="•"/>
        <a:defRPr sz="3200" kern="1200">
          <a:solidFill>
            <a:schemeClr val="tx1"/>
          </a:solidFill>
          <a:latin typeface="+mn-lt"/>
          <a:ea typeface="+mn-ea"/>
          <a:cs typeface="+mn-cs"/>
          <a:sym typeface="Gill Sans"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3.xml"/><Relationship Id="rId1" Type="http://schemas.openxmlformats.org/officeDocument/2006/relationships/vmlDrawing" Target="../drawings/vmlDrawing1.vml"/><Relationship Id="rId6" Type="http://schemas.openxmlformats.org/officeDocument/2006/relationships/image" Target="../media/image10.png"/><Relationship Id="rId5" Type="http://schemas.openxmlformats.org/officeDocument/2006/relationships/oleObject" Target="../embeddings/oleObject2.bin"/><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3.xml"/><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3.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3.xml"/><Relationship Id="rId4" Type="http://schemas.openxmlformats.org/officeDocument/2006/relationships/image" Target="../media/image23.png"/></Relationships>
</file>

<file path=ppt/slides/_rels/slide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0"/>
          </p:nvPr>
        </p:nvSpPr>
        <p:spPr/>
        <p:txBody>
          <a:bodyPr/>
          <a:lstStyle/>
          <a:p>
            <a:fld id="{C1D339A8-1ADC-405C-9FBF-CFCA707B82EC}" type="slidenum">
              <a:rPr lang="en-US" altLang="en-US"/>
              <a:pPr/>
              <a:t>1</a:t>
            </a:fld>
            <a:endParaRPr lang="en-US" altLang="en-US"/>
          </a:p>
        </p:txBody>
      </p:sp>
      <p:sp>
        <p:nvSpPr>
          <p:cNvPr id="15361" name="Rectangle 1"/>
          <p:cNvSpPr>
            <a:spLocks noGrp="1" noChangeArrowheads="1"/>
          </p:cNvSpPr>
          <p:nvPr>
            <p:ph type="title"/>
          </p:nvPr>
        </p:nvSpPr>
        <p:spPr>
          <a:xfrm>
            <a:off x="1485900" y="457200"/>
            <a:ext cx="10464800" cy="1485900"/>
          </a:xfrm>
          <a:ln/>
        </p:spPr>
        <p:txBody>
          <a:bodyPr/>
          <a:lstStyle/>
          <a:p>
            <a:r>
              <a:rPr lang="en-US" altLang="en-US"/>
              <a:t>Ch 24</a:t>
            </a:r>
          </a:p>
        </p:txBody>
      </p:sp>
      <p:sp>
        <p:nvSpPr>
          <p:cNvPr id="15362" name="Rectangle 2"/>
          <p:cNvSpPr>
            <a:spLocks noGrp="1" noChangeArrowheads="1"/>
          </p:cNvSpPr>
          <p:nvPr>
            <p:ph type="body" idx="1"/>
          </p:nvPr>
        </p:nvSpPr>
        <p:spPr>
          <a:xfrm>
            <a:off x="1270000" y="2616200"/>
            <a:ext cx="10464800" cy="7200900"/>
          </a:xfrm>
          <a:ln/>
        </p:spPr>
        <p:txBody>
          <a:bodyPr/>
          <a:lstStyle/>
          <a:p>
            <a:r>
              <a:rPr lang="en-US" altLang="en-US" sz="6000"/>
              <a:t>1848 Revolutions:</a:t>
            </a:r>
          </a:p>
          <a:p>
            <a:r>
              <a:rPr lang="en-US" altLang="en-US" sz="6000"/>
              <a:t>“the turning-point at which modern history failed to turn”</a:t>
            </a:r>
          </a:p>
          <a:p>
            <a:r>
              <a:rPr lang="en-US" altLang="en-US" sz="6000"/>
              <a:t>Source:  G.M. Trevelyan, historian</a:t>
            </a:r>
          </a:p>
          <a:p>
            <a:endParaRPr lang="en-US" altLang="en-US" sz="6000"/>
          </a:p>
          <a:p>
            <a:r>
              <a:rPr lang="en-US" altLang="en-US" sz="4800"/>
              <a:t>Unification of Italy and Germany</a:t>
            </a:r>
          </a:p>
          <a:p>
            <a:r>
              <a:rPr lang="en-US" altLang="en-US" sz="4800"/>
              <a:t>Realism</a:t>
            </a:r>
          </a:p>
        </p:txBody>
      </p:sp>
      <p:sp>
        <p:nvSpPr>
          <p:cNvPr id="15363" name="Text Box 3"/>
          <p:cNvSpPr txBox="1">
            <a:spLocks noChangeArrowheads="1"/>
          </p:cNvSpPr>
          <p:nvPr/>
        </p:nvSpPr>
        <p:spPr bwMode="auto">
          <a:xfrm>
            <a:off x="6324600" y="9258300"/>
            <a:ext cx="3429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lstStyle>
            <a:lvl1pPr algn="l">
              <a:defRPr sz="1200">
                <a:solidFill>
                  <a:schemeClr val="tx1"/>
                </a:solidFill>
                <a:latin typeface="Gill Sans" charset="0"/>
              </a:defRPr>
            </a:lvl1pPr>
            <a:lvl2pPr algn="l">
              <a:defRPr sz="1200">
                <a:solidFill>
                  <a:schemeClr val="tx1"/>
                </a:solidFill>
                <a:latin typeface="Gill Sans" charset="0"/>
              </a:defRPr>
            </a:lvl2pPr>
            <a:lvl3pPr algn="l">
              <a:defRPr sz="1200">
                <a:solidFill>
                  <a:schemeClr val="tx1"/>
                </a:solidFill>
                <a:latin typeface="Gill Sans" charset="0"/>
              </a:defRPr>
            </a:lvl3pPr>
            <a:lvl4pPr algn="l">
              <a:defRPr sz="1200">
                <a:solidFill>
                  <a:schemeClr val="tx1"/>
                </a:solidFill>
                <a:latin typeface="Gill Sans" charset="0"/>
              </a:defRPr>
            </a:lvl4pPr>
            <a:lvl5pPr algn="l">
              <a:defRPr sz="1200">
                <a:solidFill>
                  <a:schemeClr val="tx1"/>
                </a:solidFill>
                <a:latin typeface="Gill Sans" charset="0"/>
              </a:defRPr>
            </a:lvl5pPr>
            <a:lvl6pPr fontAlgn="base">
              <a:spcBef>
                <a:spcPct val="0"/>
              </a:spcBef>
              <a:spcAft>
                <a:spcPct val="0"/>
              </a:spcAft>
              <a:defRPr sz="1200">
                <a:solidFill>
                  <a:schemeClr val="tx1"/>
                </a:solidFill>
                <a:latin typeface="Gill Sans" charset="0"/>
              </a:defRPr>
            </a:lvl6pPr>
            <a:lvl7pPr fontAlgn="base">
              <a:spcBef>
                <a:spcPct val="0"/>
              </a:spcBef>
              <a:spcAft>
                <a:spcPct val="0"/>
              </a:spcAft>
              <a:defRPr sz="1200">
                <a:solidFill>
                  <a:schemeClr val="tx1"/>
                </a:solidFill>
                <a:latin typeface="Gill Sans" charset="0"/>
              </a:defRPr>
            </a:lvl7pPr>
            <a:lvl8pPr fontAlgn="base">
              <a:spcBef>
                <a:spcPct val="0"/>
              </a:spcBef>
              <a:spcAft>
                <a:spcPct val="0"/>
              </a:spcAft>
              <a:defRPr sz="1200">
                <a:solidFill>
                  <a:schemeClr val="tx1"/>
                </a:solidFill>
                <a:latin typeface="Gill Sans" charset="0"/>
              </a:defRPr>
            </a:lvl8pPr>
            <a:lvl9pPr fontAlgn="base">
              <a:spcBef>
                <a:spcPct val="0"/>
              </a:spcBef>
              <a:spcAft>
                <a:spcPct val="0"/>
              </a:spcAft>
              <a:defRPr sz="1200">
                <a:solidFill>
                  <a:schemeClr val="tx1"/>
                </a:solidFill>
                <a:latin typeface="Gill Sans" charset="0"/>
              </a:defRPr>
            </a:lvl9pPr>
          </a:lstStyle>
          <a:p>
            <a:pPr algn="ctr"/>
            <a:fld id="{E754F031-7481-40CD-8A01-FEAFB3BBB964}" type="slidenum">
              <a:rPr lang="en-US" altLang="en-US" sz="1800">
                <a:ea typeface="Gill Sans" charset="0"/>
                <a:cs typeface="Gill Sans" charset="0"/>
              </a:rPr>
              <a:pPr algn="ctr"/>
              <a:t>1</a:t>
            </a:fld>
            <a:endParaRPr lang="en-US" altLang="en-US" sz="1800">
              <a:ea typeface="Gill Sans" charset="0"/>
              <a:cs typeface="Gill Sans" charset="0"/>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3"/>
          <p:cNvSpPr>
            <a:spLocks noGrp="1"/>
          </p:cNvSpPr>
          <p:nvPr>
            <p:ph type="sldNum" sz="quarter" idx="10"/>
          </p:nvPr>
        </p:nvSpPr>
        <p:spPr/>
        <p:txBody>
          <a:bodyPr/>
          <a:lstStyle/>
          <a:p>
            <a:fld id="{BACA1311-FC90-4423-9FE5-CEACB7350494}" type="slidenum">
              <a:rPr lang="en-US" altLang="en-US"/>
              <a:pPr/>
              <a:t>2</a:t>
            </a:fld>
            <a:endParaRPr lang="en-US" altLang="en-US"/>
          </a:p>
        </p:txBody>
      </p:sp>
      <p:sp>
        <p:nvSpPr>
          <p:cNvPr id="16385" name="Rectangle 1"/>
          <p:cNvSpPr>
            <a:spLocks noGrp="1" noChangeArrowheads="1"/>
          </p:cNvSpPr>
          <p:nvPr>
            <p:ph type="title"/>
          </p:nvPr>
        </p:nvSpPr>
        <p:spPr>
          <a:xfrm>
            <a:off x="8051800" y="381000"/>
            <a:ext cx="4724400" cy="2247900"/>
          </a:xfrm>
          <a:ln/>
        </p:spPr>
        <p:txBody>
          <a:bodyPr/>
          <a:lstStyle/>
          <a:p>
            <a:r>
              <a:rPr lang="en-US" altLang="en-US" sz="6000"/>
              <a:t>Belgium, one more time</a:t>
            </a:r>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79863" y="4924425"/>
            <a:ext cx="8745537" cy="469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a:tailEnd/>
              </a14:hiddenLine>
            </a:ext>
          </a:extLst>
        </p:spPr>
      </p:pic>
      <p:pic>
        <p:nvPicPr>
          <p:cNvPr id="1638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800" y="211138"/>
            <a:ext cx="6708775" cy="447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a:tailEnd/>
              </a14:hiddenLine>
            </a:ext>
          </a:extLst>
        </p:spPr>
      </p:pic>
      <p:sp>
        <p:nvSpPr>
          <p:cNvPr id="16388" name="Rectangle 4"/>
          <p:cNvSpPr>
            <a:spLocks/>
          </p:cNvSpPr>
          <p:nvPr/>
        </p:nvSpPr>
        <p:spPr bwMode="auto">
          <a:xfrm>
            <a:off x="9550400" y="2654300"/>
            <a:ext cx="2984500" cy="224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lvl1pPr algn="l">
              <a:defRPr sz="1200">
                <a:solidFill>
                  <a:schemeClr val="tx1"/>
                </a:solidFill>
                <a:latin typeface="Gill Sans" charset="0"/>
              </a:defRPr>
            </a:lvl1pPr>
            <a:lvl2pPr algn="l">
              <a:defRPr sz="1200">
                <a:solidFill>
                  <a:schemeClr val="tx1"/>
                </a:solidFill>
                <a:latin typeface="Gill Sans" charset="0"/>
              </a:defRPr>
            </a:lvl2pPr>
            <a:lvl3pPr algn="l">
              <a:defRPr sz="1200">
                <a:solidFill>
                  <a:schemeClr val="tx1"/>
                </a:solidFill>
                <a:latin typeface="Gill Sans" charset="0"/>
              </a:defRPr>
            </a:lvl3pPr>
            <a:lvl4pPr algn="l">
              <a:defRPr sz="1200">
                <a:solidFill>
                  <a:schemeClr val="tx1"/>
                </a:solidFill>
                <a:latin typeface="Gill Sans" charset="0"/>
              </a:defRPr>
            </a:lvl4pPr>
            <a:lvl5pPr algn="l">
              <a:defRPr sz="1200">
                <a:solidFill>
                  <a:schemeClr val="tx1"/>
                </a:solidFill>
                <a:latin typeface="Gill Sans" charset="0"/>
              </a:defRPr>
            </a:lvl5pPr>
            <a:lvl6pPr fontAlgn="base">
              <a:spcBef>
                <a:spcPct val="0"/>
              </a:spcBef>
              <a:spcAft>
                <a:spcPct val="0"/>
              </a:spcAft>
              <a:defRPr sz="1200">
                <a:solidFill>
                  <a:schemeClr val="tx1"/>
                </a:solidFill>
                <a:latin typeface="Gill Sans" charset="0"/>
              </a:defRPr>
            </a:lvl6pPr>
            <a:lvl7pPr fontAlgn="base">
              <a:spcBef>
                <a:spcPct val="0"/>
              </a:spcBef>
              <a:spcAft>
                <a:spcPct val="0"/>
              </a:spcAft>
              <a:defRPr sz="1200">
                <a:solidFill>
                  <a:schemeClr val="tx1"/>
                </a:solidFill>
                <a:latin typeface="Gill Sans" charset="0"/>
              </a:defRPr>
            </a:lvl7pPr>
            <a:lvl8pPr fontAlgn="base">
              <a:spcBef>
                <a:spcPct val="0"/>
              </a:spcBef>
              <a:spcAft>
                <a:spcPct val="0"/>
              </a:spcAft>
              <a:defRPr sz="1200">
                <a:solidFill>
                  <a:schemeClr val="tx1"/>
                </a:solidFill>
                <a:latin typeface="Gill Sans" charset="0"/>
              </a:defRPr>
            </a:lvl8pPr>
            <a:lvl9pPr fontAlgn="base">
              <a:spcBef>
                <a:spcPct val="0"/>
              </a:spcBef>
              <a:spcAft>
                <a:spcPct val="0"/>
              </a:spcAft>
              <a:defRPr sz="1200">
                <a:solidFill>
                  <a:schemeClr val="tx1"/>
                </a:solidFill>
                <a:latin typeface="Gill Sans" charset="0"/>
              </a:defRPr>
            </a:lvl9pPr>
          </a:lstStyle>
          <a:p>
            <a:pPr algn="ctr"/>
            <a:r>
              <a:rPr lang="en-US" altLang="en-US" sz="2400">
                <a:ea typeface="Gill Sans" charset="0"/>
                <a:cs typeface="Gill Sans" charset="0"/>
              </a:rPr>
              <a:t>European powers will tell Belgium nationalists:  </a:t>
            </a:r>
          </a:p>
          <a:p>
            <a:pPr algn="ctr"/>
            <a:r>
              <a:rPr lang="en-US" altLang="en-US" sz="2400">
                <a:ea typeface="Gill Sans" charset="0"/>
                <a:cs typeface="Gill Sans" charset="0"/>
              </a:rPr>
              <a:t>O.K., be independent, but you’ll have to remain </a:t>
            </a:r>
            <a:r>
              <a:rPr lang="en-US" altLang="en-US" sz="2400" b="1">
                <a:ea typeface="Gill Sans" charset="0"/>
                <a:cs typeface="Gill Sans" charset="0"/>
              </a:rPr>
              <a:t>neutral.</a:t>
            </a: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3"/>
          <p:cNvSpPr>
            <a:spLocks noGrp="1"/>
          </p:cNvSpPr>
          <p:nvPr>
            <p:ph type="sldNum" sz="quarter" idx="10"/>
          </p:nvPr>
        </p:nvSpPr>
        <p:spPr/>
        <p:txBody>
          <a:bodyPr/>
          <a:lstStyle/>
          <a:p>
            <a:fld id="{9E7ABADC-DE3F-4BCD-84B5-C8781DF84A5A}" type="slidenum">
              <a:rPr lang="en-US" altLang="en-US"/>
              <a:pPr/>
              <a:t>3</a:t>
            </a:fld>
            <a:endParaRPr lang="en-US" altLang="en-US"/>
          </a:p>
        </p:txBody>
      </p:sp>
      <p:sp>
        <p:nvSpPr>
          <p:cNvPr id="18433" name="Rectangle 1"/>
          <p:cNvSpPr>
            <a:spLocks noGrp="1" noChangeArrowheads="1"/>
          </p:cNvSpPr>
          <p:nvPr>
            <p:ph type="title"/>
          </p:nvPr>
        </p:nvSpPr>
        <p:spPr>
          <a:xfrm>
            <a:off x="482600" y="0"/>
            <a:ext cx="12369800" cy="2197100"/>
          </a:xfrm>
          <a:ln/>
        </p:spPr>
        <p:txBody>
          <a:bodyPr/>
          <a:lstStyle/>
          <a:p>
            <a:r>
              <a:rPr lang="en-US" altLang="en-US" sz="6400"/>
              <a:t>Long-Term Causes:  </a:t>
            </a:r>
            <a:br>
              <a:rPr lang="en-US" altLang="en-US" sz="6400"/>
            </a:br>
            <a:r>
              <a:rPr lang="en-US" altLang="en-US" sz="6400" b="1"/>
              <a:t>Liberalism and Nationalism</a:t>
            </a:r>
            <a:endParaRPr lang="en-US" altLang="en-US" sz="6400" b="1">
              <a:ea typeface="ヒラギノ角ゴ ProN W6" charset="-128"/>
            </a:endParaRPr>
          </a:p>
        </p:txBody>
      </p:sp>
      <p:sp>
        <p:nvSpPr>
          <p:cNvPr id="18434" name="Rectangle 2"/>
          <p:cNvSpPr>
            <a:spLocks/>
          </p:cNvSpPr>
          <p:nvPr/>
        </p:nvSpPr>
        <p:spPr bwMode="auto">
          <a:xfrm>
            <a:off x="254000" y="3048000"/>
            <a:ext cx="13868400" cy="670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lvl1pPr algn="l">
              <a:defRPr sz="1200">
                <a:solidFill>
                  <a:schemeClr val="tx1"/>
                </a:solidFill>
                <a:latin typeface="Gill Sans" charset="0"/>
              </a:defRPr>
            </a:lvl1pPr>
            <a:lvl2pPr algn="l">
              <a:defRPr sz="1200">
                <a:solidFill>
                  <a:schemeClr val="tx1"/>
                </a:solidFill>
                <a:latin typeface="Gill Sans" charset="0"/>
              </a:defRPr>
            </a:lvl2pPr>
            <a:lvl3pPr algn="l">
              <a:defRPr sz="1200">
                <a:solidFill>
                  <a:schemeClr val="tx1"/>
                </a:solidFill>
                <a:latin typeface="Gill Sans" charset="0"/>
              </a:defRPr>
            </a:lvl3pPr>
            <a:lvl4pPr algn="l">
              <a:defRPr sz="1200">
                <a:solidFill>
                  <a:schemeClr val="tx1"/>
                </a:solidFill>
                <a:latin typeface="Gill Sans" charset="0"/>
              </a:defRPr>
            </a:lvl4pPr>
            <a:lvl5pPr algn="l">
              <a:defRPr sz="1200">
                <a:solidFill>
                  <a:schemeClr val="tx1"/>
                </a:solidFill>
                <a:latin typeface="Gill Sans" charset="0"/>
              </a:defRPr>
            </a:lvl5pPr>
            <a:lvl6pPr fontAlgn="base">
              <a:spcBef>
                <a:spcPct val="0"/>
              </a:spcBef>
              <a:spcAft>
                <a:spcPct val="0"/>
              </a:spcAft>
              <a:defRPr sz="1200">
                <a:solidFill>
                  <a:schemeClr val="tx1"/>
                </a:solidFill>
                <a:latin typeface="Gill Sans" charset="0"/>
              </a:defRPr>
            </a:lvl6pPr>
            <a:lvl7pPr fontAlgn="base">
              <a:spcBef>
                <a:spcPct val="0"/>
              </a:spcBef>
              <a:spcAft>
                <a:spcPct val="0"/>
              </a:spcAft>
              <a:defRPr sz="1200">
                <a:solidFill>
                  <a:schemeClr val="tx1"/>
                </a:solidFill>
                <a:latin typeface="Gill Sans" charset="0"/>
              </a:defRPr>
            </a:lvl7pPr>
            <a:lvl8pPr fontAlgn="base">
              <a:spcBef>
                <a:spcPct val="0"/>
              </a:spcBef>
              <a:spcAft>
                <a:spcPct val="0"/>
              </a:spcAft>
              <a:defRPr sz="1200">
                <a:solidFill>
                  <a:schemeClr val="tx1"/>
                </a:solidFill>
                <a:latin typeface="Gill Sans" charset="0"/>
              </a:defRPr>
            </a:lvl8pPr>
            <a:lvl9pPr fontAlgn="base">
              <a:spcBef>
                <a:spcPct val="0"/>
              </a:spcBef>
              <a:spcAft>
                <a:spcPct val="0"/>
              </a:spcAft>
              <a:defRPr sz="1200">
                <a:solidFill>
                  <a:schemeClr val="tx1"/>
                </a:solidFill>
                <a:latin typeface="Gill Sans" charset="0"/>
              </a:defRPr>
            </a:lvl9pPr>
          </a:lstStyle>
          <a:p>
            <a:r>
              <a:rPr lang="en-US" altLang="en-US" sz="6400" dirty="0">
                <a:ea typeface="Gill Sans" charset="0"/>
                <a:cs typeface="Gill Sans" charset="0"/>
              </a:rPr>
              <a:t>Results: </a:t>
            </a:r>
          </a:p>
          <a:p>
            <a:r>
              <a:rPr lang="en-US" altLang="en-US" sz="6400" b="1" dirty="0">
                <a:ea typeface="Gill Sans" charset="0"/>
                <a:cs typeface="Gill Sans" charset="0"/>
              </a:rPr>
              <a:t>Failed</a:t>
            </a:r>
            <a:r>
              <a:rPr lang="en-US" altLang="en-US" sz="6400" dirty="0">
                <a:ea typeface="Gill Sans" charset="0"/>
                <a:cs typeface="Gill Sans" charset="0"/>
              </a:rPr>
              <a:t> - Why? </a:t>
            </a:r>
          </a:p>
          <a:p>
            <a:r>
              <a:rPr lang="en-US" altLang="en-US" sz="3000" dirty="0">
                <a:ea typeface="Gill Sans" charset="0"/>
                <a:cs typeface="Gill Sans" charset="0"/>
              </a:rPr>
              <a:t>Liberals did not unite with working class.</a:t>
            </a:r>
          </a:p>
          <a:p>
            <a:r>
              <a:rPr lang="en-US" altLang="en-US" sz="3000" dirty="0">
                <a:ea typeface="Gill Sans" charset="0"/>
                <a:cs typeface="Gill Sans" charset="0"/>
              </a:rPr>
              <a:t>Working-class movement not strong enough yet.</a:t>
            </a:r>
          </a:p>
          <a:p>
            <a:r>
              <a:rPr lang="en-US" altLang="en-US" sz="3000" dirty="0">
                <a:ea typeface="Gill Sans" charset="0"/>
                <a:cs typeface="Gill Sans" charset="0"/>
              </a:rPr>
              <a:t>Liberals also failed in their nationalist goals.</a:t>
            </a:r>
          </a:p>
          <a:p>
            <a:r>
              <a:rPr lang="en-US" altLang="en-US" sz="3000" dirty="0">
                <a:ea typeface="Gill Sans" charset="0"/>
                <a:cs typeface="Gill Sans" charset="0"/>
              </a:rPr>
              <a:t>Military suppression </a:t>
            </a:r>
          </a:p>
          <a:p>
            <a:r>
              <a:rPr lang="en-US" altLang="en-US" sz="3600" dirty="0">
                <a:ea typeface="Gill Sans" charset="0"/>
                <a:cs typeface="Gill Sans" charset="0"/>
              </a:rPr>
              <a:t>Still significant because....</a:t>
            </a:r>
          </a:p>
          <a:p>
            <a:r>
              <a:rPr lang="en-US" altLang="en-US" sz="3600" b="1" dirty="0">
                <a:ea typeface="Gill Sans" charset="0"/>
                <a:cs typeface="Gill Sans" charset="0"/>
              </a:rPr>
              <a:t>Nationalists,</a:t>
            </a:r>
            <a:r>
              <a:rPr lang="en-US" altLang="en-US" sz="3600" dirty="0">
                <a:ea typeface="Gill Sans" charset="0"/>
                <a:cs typeface="Gill Sans" charset="0"/>
              </a:rPr>
              <a:t> realizing the power of the masses, </a:t>
            </a:r>
          </a:p>
          <a:p>
            <a:r>
              <a:rPr lang="en-US" altLang="en-US" sz="3600" dirty="0">
                <a:ea typeface="Gill Sans" charset="0"/>
                <a:cs typeface="Gill Sans" charset="0"/>
              </a:rPr>
              <a:t>will go on to lead nationalist movements via </a:t>
            </a:r>
            <a:r>
              <a:rPr lang="en-US" altLang="en-US" sz="3600" b="1" dirty="0">
                <a:ea typeface="Gill Sans" charset="0"/>
                <a:cs typeface="Gill Sans" charset="0"/>
              </a:rPr>
              <a:t>conservative</a:t>
            </a:r>
            <a:r>
              <a:rPr lang="en-US" altLang="en-US" sz="3600" dirty="0">
                <a:ea typeface="Gill Sans" charset="0"/>
                <a:cs typeface="Gill Sans" charset="0"/>
              </a:rPr>
              <a:t> leaders.</a:t>
            </a:r>
          </a:p>
          <a:p>
            <a:r>
              <a:rPr lang="en-US" altLang="en-US" sz="3600" b="1" dirty="0">
                <a:ea typeface="Gill Sans" charset="0"/>
                <a:cs typeface="Gill Sans" charset="0"/>
              </a:rPr>
              <a:t>Unification of Italy and Germany</a:t>
            </a:r>
            <a:r>
              <a:rPr lang="en-US" altLang="en-US" sz="3600" dirty="0">
                <a:ea typeface="Gill Sans" charset="0"/>
                <a:cs typeface="Gill Sans" charset="0"/>
              </a:rPr>
              <a:t> will be led by </a:t>
            </a:r>
            <a:r>
              <a:rPr lang="en-US" altLang="en-US" sz="3600" b="1" dirty="0">
                <a:ea typeface="Gill Sans" charset="0"/>
                <a:cs typeface="Gill Sans" charset="0"/>
              </a:rPr>
              <a:t>conservative</a:t>
            </a:r>
            <a:r>
              <a:rPr lang="en-US" altLang="en-US" sz="3600" dirty="0">
                <a:ea typeface="Gill Sans" charset="0"/>
                <a:cs typeface="Gill Sans" charset="0"/>
              </a:rPr>
              <a:t> leaders and ideologies </a:t>
            </a:r>
            <a:r>
              <a:rPr lang="en-US" altLang="en-US" sz="3600" b="1" dirty="0">
                <a:ea typeface="Gill Sans" charset="0"/>
                <a:cs typeface="Gill Sans" charset="0"/>
              </a:rPr>
              <a:t>not liberals</a:t>
            </a:r>
            <a:r>
              <a:rPr lang="en-US" altLang="en-US" sz="3600" dirty="0">
                <a:ea typeface="Gill Sans" charset="0"/>
                <a:cs typeface="Gill Sans" charset="0"/>
              </a:rPr>
              <a:t>.</a:t>
            </a:r>
          </a:p>
        </p:txBody>
      </p:sp>
      <p:sp>
        <p:nvSpPr>
          <p:cNvPr id="18435" name="Rectangle 3"/>
          <p:cNvSpPr>
            <a:spLocks/>
          </p:cNvSpPr>
          <p:nvPr/>
        </p:nvSpPr>
        <p:spPr bwMode="auto">
          <a:xfrm>
            <a:off x="555625" y="2076450"/>
            <a:ext cx="11823700" cy="116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lvl1pPr algn="l">
              <a:defRPr sz="1200">
                <a:solidFill>
                  <a:schemeClr val="tx1"/>
                </a:solidFill>
                <a:latin typeface="Gill Sans" charset="0"/>
              </a:defRPr>
            </a:lvl1pPr>
            <a:lvl2pPr algn="l">
              <a:defRPr sz="1200">
                <a:solidFill>
                  <a:schemeClr val="tx1"/>
                </a:solidFill>
                <a:latin typeface="Gill Sans" charset="0"/>
              </a:defRPr>
            </a:lvl2pPr>
            <a:lvl3pPr algn="l">
              <a:defRPr sz="1200">
                <a:solidFill>
                  <a:schemeClr val="tx1"/>
                </a:solidFill>
                <a:latin typeface="Gill Sans" charset="0"/>
              </a:defRPr>
            </a:lvl3pPr>
            <a:lvl4pPr algn="l">
              <a:defRPr sz="1200">
                <a:solidFill>
                  <a:schemeClr val="tx1"/>
                </a:solidFill>
                <a:latin typeface="Gill Sans" charset="0"/>
              </a:defRPr>
            </a:lvl4pPr>
            <a:lvl5pPr algn="l">
              <a:defRPr sz="1200">
                <a:solidFill>
                  <a:schemeClr val="tx1"/>
                </a:solidFill>
                <a:latin typeface="Gill Sans" charset="0"/>
              </a:defRPr>
            </a:lvl5pPr>
            <a:lvl6pPr fontAlgn="base">
              <a:spcBef>
                <a:spcPct val="0"/>
              </a:spcBef>
              <a:spcAft>
                <a:spcPct val="0"/>
              </a:spcAft>
              <a:defRPr sz="1200">
                <a:solidFill>
                  <a:schemeClr val="tx1"/>
                </a:solidFill>
                <a:latin typeface="Gill Sans" charset="0"/>
              </a:defRPr>
            </a:lvl6pPr>
            <a:lvl7pPr fontAlgn="base">
              <a:spcBef>
                <a:spcPct val="0"/>
              </a:spcBef>
              <a:spcAft>
                <a:spcPct val="0"/>
              </a:spcAft>
              <a:defRPr sz="1200">
                <a:solidFill>
                  <a:schemeClr val="tx1"/>
                </a:solidFill>
                <a:latin typeface="Gill Sans" charset="0"/>
              </a:defRPr>
            </a:lvl7pPr>
            <a:lvl8pPr fontAlgn="base">
              <a:spcBef>
                <a:spcPct val="0"/>
              </a:spcBef>
              <a:spcAft>
                <a:spcPct val="0"/>
              </a:spcAft>
              <a:defRPr sz="1200">
                <a:solidFill>
                  <a:schemeClr val="tx1"/>
                </a:solidFill>
                <a:latin typeface="Gill Sans" charset="0"/>
              </a:defRPr>
            </a:lvl8pPr>
            <a:lvl9pPr fontAlgn="base">
              <a:spcBef>
                <a:spcPct val="0"/>
              </a:spcBef>
              <a:spcAft>
                <a:spcPct val="0"/>
              </a:spcAft>
              <a:defRPr sz="1200">
                <a:solidFill>
                  <a:schemeClr val="tx1"/>
                </a:solidFill>
                <a:latin typeface="Gill Sans" charset="0"/>
              </a:defRPr>
            </a:lvl9pPr>
          </a:lstStyle>
          <a:p>
            <a:r>
              <a:rPr lang="en-US" altLang="en-US" sz="4200">
                <a:ea typeface="Gill Sans" charset="0"/>
                <a:cs typeface="Gill Sans" charset="0"/>
              </a:rPr>
              <a:t>Short term causes:  </a:t>
            </a:r>
          </a:p>
          <a:p>
            <a:pPr algn="ctr"/>
            <a:r>
              <a:rPr lang="en-US" altLang="en-US" sz="3000">
                <a:ea typeface="Gill Sans" charset="0"/>
                <a:cs typeface="Gill Sans" charset="0"/>
              </a:rPr>
              <a:t>The “hungry forties” + population growth = scarcity + unemployment</a:t>
            </a:r>
          </a:p>
        </p:txBody>
      </p:sp>
      <p:sp>
        <p:nvSpPr>
          <p:cNvPr id="18436" name="Text Box 4"/>
          <p:cNvSpPr txBox="1">
            <a:spLocks noChangeArrowheads="1"/>
          </p:cNvSpPr>
          <p:nvPr/>
        </p:nvSpPr>
        <p:spPr bwMode="auto">
          <a:xfrm>
            <a:off x="6324600" y="9258300"/>
            <a:ext cx="3429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lstStyle>
            <a:lvl1pPr algn="l">
              <a:defRPr sz="1200">
                <a:solidFill>
                  <a:schemeClr val="tx1"/>
                </a:solidFill>
                <a:latin typeface="Gill Sans" charset="0"/>
              </a:defRPr>
            </a:lvl1pPr>
            <a:lvl2pPr algn="l">
              <a:defRPr sz="1200">
                <a:solidFill>
                  <a:schemeClr val="tx1"/>
                </a:solidFill>
                <a:latin typeface="Gill Sans" charset="0"/>
              </a:defRPr>
            </a:lvl2pPr>
            <a:lvl3pPr algn="l">
              <a:defRPr sz="1200">
                <a:solidFill>
                  <a:schemeClr val="tx1"/>
                </a:solidFill>
                <a:latin typeface="Gill Sans" charset="0"/>
              </a:defRPr>
            </a:lvl3pPr>
            <a:lvl4pPr algn="l">
              <a:defRPr sz="1200">
                <a:solidFill>
                  <a:schemeClr val="tx1"/>
                </a:solidFill>
                <a:latin typeface="Gill Sans" charset="0"/>
              </a:defRPr>
            </a:lvl4pPr>
            <a:lvl5pPr algn="l">
              <a:defRPr sz="1200">
                <a:solidFill>
                  <a:schemeClr val="tx1"/>
                </a:solidFill>
                <a:latin typeface="Gill Sans" charset="0"/>
              </a:defRPr>
            </a:lvl5pPr>
            <a:lvl6pPr fontAlgn="base">
              <a:spcBef>
                <a:spcPct val="0"/>
              </a:spcBef>
              <a:spcAft>
                <a:spcPct val="0"/>
              </a:spcAft>
              <a:defRPr sz="1200">
                <a:solidFill>
                  <a:schemeClr val="tx1"/>
                </a:solidFill>
                <a:latin typeface="Gill Sans" charset="0"/>
              </a:defRPr>
            </a:lvl6pPr>
            <a:lvl7pPr fontAlgn="base">
              <a:spcBef>
                <a:spcPct val="0"/>
              </a:spcBef>
              <a:spcAft>
                <a:spcPct val="0"/>
              </a:spcAft>
              <a:defRPr sz="1200">
                <a:solidFill>
                  <a:schemeClr val="tx1"/>
                </a:solidFill>
                <a:latin typeface="Gill Sans" charset="0"/>
              </a:defRPr>
            </a:lvl7pPr>
            <a:lvl8pPr fontAlgn="base">
              <a:spcBef>
                <a:spcPct val="0"/>
              </a:spcBef>
              <a:spcAft>
                <a:spcPct val="0"/>
              </a:spcAft>
              <a:defRPr sz="1200">
                <a:solidFill>
                  <a:schemeClr val="tx1"/>
                </a:solidFill>
                <a:latin typeface="Gill Sans" charset="0"/>
              </a:defRPr>
            </a:lvl8pPr>
            <a:lvl9pPr fontAlgn="base">
              <a:spcBef>
                <a:spcPct val="0"/>
              </a:spcBef>
              <a:spcAft>
                <a:spcPct val="0"/>
              </a:spcAft>
              <a:defRPr sz="1200">
                <a:solidFill>
                  <a:schemeClr val="tx1"/>
                </a:solidFill>
                <a:latin typeface="Gill Sans" charset="0"/>
              </a:defRPr>
            </a:lvl9pPr>
          </a:lstStyle>
          <a:p>
            <a:pPr algn="ctr"/>
            <a:fld id="{D06FAE8F-6236-4C8A-BB0E-0BCCEDDB9C10}" type="slidenum">
              <a:rPr lang="en-US" altLang="en-US" sz="1800">
                <a:ea typeface="Gill Sans" charset="0"/>
                <a:cs typeface="Gill Sans" charset="0"/>
              </a:rPr>
              <a:pPr algn="ctr"/>
              <a:t>3</a:t>
            </a:fld>
            <a:endParaRPr lang="en-US" altLang="en-US" sz="1800">
              <a:ea typeface="Gill Sans" charset="0"/>
              <a:cs typeface="Gill Sans" charset="0"/>
            </a:endParaRP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0"/>
          </p:nvPr>
        </p:nvSpPr>
        <p:spPr/>
        <p:txBody>
          <a:bodyPr/>
          <a:lstStyle/>
          <a:p>
            <a:fld id="{9E7B5AA8-0CB6-40AB-BCE1-FF5711EFC9CC}" type="slidenum">
              <a:rPr lang="en-US" altLang="en-US"/>
              <a:pPr/>
              <a:t>4</a:t>
            </a:fld>
            <a:endParaRPr lang="en-US" altLang="en-US"/>
          </a:p>
        </p:txBody>
      </p:sp>
      <p:sp>
        <p:nvSpPr>
          <p:cNvPr id="19457" name="Rectangle 1"/>
          <p:cNvSpPr>
            <a:spLocks noGrp="1" noChangeArrowheads="1"/>
          </p:cNvSpPr>
          <p:nvPr>
            <p:ph type="title"/>
          </p:nvPr>
        </p:nvSpPr>
        <p:spPr>
          <a:xfrm>
            <a:off x="1270000" y="254000"/>
            <a:ext cx="10464800" cy="1308100"/>
          </a:xfrm>
          <a:ln/>
        </p:spPr>
        <p:txBody>
          <a:bodyPr/>
          <a:lstStyle/>
          <a:p>
            <a:r>
              <a:rPr lang="en-US" altLang="en-US"/>
              <a:t>1848 Revolutions</a:t>
            </a:r>
          </a:p>
        </p:txBody>
      </p:sp>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0850" y="1471613"/>
            <a:ext cx="11645900" cy="8751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a:tailEnd/>
              </a14:hiddenLine>
            </a:ext>
          </a:extLst>
        </p:spPr>
      </p:pic>
      <p:sp>
        <p:nvSpPr>
          <p:cNvPr id="19459" name="Text Box 3"/>
          <p:cNvSpPr txBox="1">
            <a:spLocks noChangeArrowheads="1"/>
          </p:cNvSpPr>
          <p:nvPr/>
        </p:nvSpPr>
        <p:spPr bwMode="auto">
          <a:xfrm>
            <a:off x="6324600" y="9258300"/>
            <a:ext cx="3429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lstStyle>
            <a:lvl1pPr algn="l">
              <a:defRPr sz="1200">
                <a:solidFill>
                  <a:schemeClr val="tx1"/>
                </a:solidFill>
                <a:latin typeface="Gill Sans" charset="0"/>
              </a:defRPr>
            </a:lvl1pPr>
            <a:lvl2pPr algn="l">
              <a:defRPr sz="1200">
                <a:solidFill>
                  <a:schemeClr val="tx1"/>
                </a:solidFill>
                <a:latin typeface="Gill Sans" charset="0"/>
              </a:defRPr>
            </a:lvl2pPr>
            <a:lvl3pPr algn="l">
              <a:defRPr sz="1200">
                <a:solidFill>
                  <a:schemeClr val="tx1"/>
                </a:solidFill>
                <a:latin typeface="Gill Sans" charset="0"/>
              </a:defRPr>
            </a:lvl3pPr>
            <a:lvl4pPr algn="l">
              <a:defRPr sz="1200">
                <a:solidFill>
                  <a:schemeClr val="tx1"/>
                </a:solidFill>
                <a:latin typeface="Gill Sans" charset="0"/>
              </a:defRPr>
            </a:lvl4pPr>
            <a:lvl5pPr algn="l">
              <a:defRPr sz="1200">
                <a:solidFill>
                  <a:schemeClr val="tx1"/>
                </a:solidFill>
                <a:latin typeface="Gill Sans" charset="0"/>
              </a:defRPr>
            </a:lvl5pPr>
            <a:lvl6pPr fontAlgn="base">
              <a:spcBef>
                <a:spcPct val="0"/>
              </a:spcBef>
              <a:spcAft>
                <a:spcPct val="0"/>
              </a:spcAft>
              <a:defRPr sz="1200">
                <a:solidFill>
                  <a:schemeClr val="tx1"/>
                </a:solidFill>
                <a:latin typeface="Gill Sans" charset="0"/>
              </a:defRPr>
            </a:lvl6pPr>
            <a:lvl7pPr fontAlgn="base">
              <a:spcBef>
                <a:spcPct val="0"/>
              </a:spcBef>
              <a:spcAft>
                <a:spcPct val="0"/>
              </a:spcAft>
              <a:defRPr sz="1200">
                <a:solidFill>
                  <a:schemeClr val="tx1"/>
                </a:solidFill>
                <a:latin typeface="Gill Sans" charset="0"/>
              </a:defRPr>
            </a:lvl7pPr>
            <a:lvl8pPr fontAlgn="base">
              <a:spcBef>
                <a:spcPct val="0"/>
              </a:spcBef>
              <a:spcAft>
                <a:spcPct val="0"/>
              </a:spcAft>
              <a:defRPr sz="1200">
                <a:solidFill>
                  <a:schemeClr val="tx1"/>
                </a:solidFill>
                <a:latin typeface="Gill Sans" charset="0"/>
              </a:defRPr>
            </a:lvl8pPr>
            <a:lvl9pPr fontAlgn="base">
              <a:spcBef>
                <a:spcPct val="0"/>
              </a:spcBef>
              <a:spcAft>
                <a:spcPct val="0"/>
              </a:spcAft>
              <a:defRPr sz="1200">
                <a:solidFill>
                  <a:schemeClr val="tx1"/>
                </a:solidFill>
                <a:latin typeface="Gill Sans" charset="0"/>
              </a:defRPr>
            </a:lvl9pPr>
          </a:lstStyle>
          <a:p>
            <a:pPr algn="ctr"/>
            <a:fld id="{A22C8325-8413-40E5-AF9D-1F06950FF9DB}" type="slidenum">
              <a:rPr lang="en-US" altLang="en-US" sz="1800">
                <a:ea typeface="Gill Sans" charset="0"/>
                <a:cs typeface="Gill Sans" charset="0"/>
              </a:rPr>
              <a:pPr algn="ctr"/>
              <a:t>4</a:t>
            </a:fld>
            <a:endParaRPr lang="en-US" altLang="en-US" sz="1800">
              <a:ea typeface="Gill Sans" charset="0"/>
              <a:cs typeface="Gill Sans" charset="0"/>
            </a:endParaRPr>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3"/>
          <p:cNvSpPr>
            <a:spLocks noGrp="1"/>
          </p:cNvSpPr>
          <p:nvPr>
            <p:ph type="sldNum" sz="quarter" idx="10"/>
          </p:nvPr>
        </p:nvSpPr>
        <p:spPr/>
        <p:txBody>
          <a:bodyPr/>
          <a:lstStyle/>
          <a:p>
            <a:fld id="{3F1AE4FC-534A-4F51-8C32-D17ABA56A1E7}" type="slidenum">
              <a:rPr lang="en-US" altLang="en-US"/>
              <a:pPr/>
              <a:t>5</a:t>
            </a:fld>
            <a:endParaRPr lang="en-US" altLang="en-US"/>
          </a:p>
        </p:txBody>
      </p:sp>
      <p:sp>
        <p:nvSpPr>
          <p:cNvPr id="3" name="TextBox 2"/>
          <p:cNvSpPr txBox="1"/>
          <p:nvPr/>
        </p:nvSpPr>
        <p:spPr>
          <a:xfrm>
            <a:off x="863600" y="24263"/>
            <a:ext cx="11353800" cy="738664"/>
          </a:xfrm>
          <a:prstGeom prst="rect">
            <a:avLst/>
          </a:prstGeom>
          <a:noFill/>
        </p:spPr>
        <p:txBody>
          <a:bodyPr wrap="square" rtlCol="0">
            <a:spAutoFit/>
          </a:bodyPr>
          <a:lstStyle/>
          <a:p>
            <a:r>
              <a:rPr lang="en-US" b="1" dirty="0" smtClean="0"/>
              <a:t>Timeline of 1848 </a:t>
            </a:r>
            <a:r>
              <a:rPr lang="en-US" b="1" dirty="0" smtClean="0"/>
              <a:t>Revolutions in France</a:t>
            </a:r>
          </a:p>
        </p:txBody>
      </p:sp>
      <p:sp>
        <p:nvSpPr>
          <p:cNvPr id="4" name="TextBox 3"/>
          <p:cNvSpPr txBox="1"/>
          <p:nvPr/>
        </p:nvSpPr>
        <p:spPr>
          <a:xfrm>
            <a:off x="101600" y="762928"/>
            <a:ext cx="12649200" cy="9848850"/>
          </a:xfrm>
          <a:prstGeom prst="rect">
            <a:avLst/>
          </a:prstGeom>
          <a:noFill/>
        </p:spPr>
        <p:txBody>
          <a:bodyPr wrap="square" rtlCol="0">
            <a:spAutoFit/>
          </a:bodyPr>
          <a:lstStyle/>
          <a:p>
            <a:pPr marL="571500" indent="-571500" algn="l">
              <a:buFont typeface="Arial" panose="020B0604020202020204" pitchFamily="34" charset="0"/>
              <a:buChar char="•"/>
            </a:pPr>
            <a:r>
              <a:rPr lang="en-US" sz="3000" dirty="0" smtClean="0"/>
              <a:t>Louis Philippe, The July Monarchy </a:t>
            </a:r>
            <a:r>
              <a:rPr lang="en-US" sz="3000" dirty="0" smtClean="0"/>
              <a:t>1830, </a:t>
            </a:r>
            <a:r>
              <a:rPr lang="en-US" sz="3000" dirty="0" smtClean="0"/>
              <a:t>by 1848 opposes </a:t>
            </a:r>
            <a:r>
              <a:rPr lang="en-US" sz="3000" dirty="0" smtClean="0"/>
              <a:t>reform</a:t>
            </a:r>
            <a:endParaRPr lang="en-US" sz="3000" dirty="0" smtClean="0"/>
          </a:p>
          <a:p>
            <a:pPr marL="571500" indent="-571500" algn="l">
              <a:buFont typeface="Arial" panose="020B0604020202020204" pitchFamily="34" charset="0"/>
              <a:buChar char="•"/>
            </a:pPr>
            <a:r>
              <a:rPr lang="en-US" sz="3000" b="1" dirty="0" smtClean="0"/>
              <a:t>The February Revolution 1848:  </a:t>
            </a:r>
          </a:p>
          <a:p>
            <a:pPr marL="1028700" lvl="1" indent="-571500" algn="l">
              <a:buFont typeface="Arial" panose="020B0604020202020204" pitchFamily="34" charset="0"/>
              <a:buChar char="•"/>
            </a:pPr>
            <a:r>
              <a:rPr lang="en-US" sz="3000" dirty="0" smtClean="0"/>
              <a:t>Republicans – banquets</a:t>
            </a:r>
          </a:p>
          <a:p>
            <a:pPr marL="1028700" lvl="1" indent="-571500" algn="l">
              <a:buFont typeface="Arial" panose="020B0604020202020204" pitchFamily="34" charset="0"/>
              <a:buChar char="•"/>
            </a:pPr>
            <a:r>
              <a:rPr lang="en-US" sz="3000" dirty="0" smtClean="0"/>
              <a:t>Francois Guizot – PM to King Louis Philippe</a:t>
            </a:r>
          </a:p>
          <a:p>
            <a:pPr marL="1028700" lvl="1" indent="-571500" algn="l">
              <a:buFont typeface="Arial" panose="020B0604020202020204" pitchFamily="34" charset="0"/>
              <a:buChar char="•"/>
            </a:pPr>
            <a:r>
              <a:rPr lang="en-US" sz="3000" dirty="0" smtClean="0"/>
              <a:t>barricades – king abdicates</a:t>
            </a:r>
          </a:p>
          <a:p>
            <a:pPr marL="571500" indent="-571500" algn="l">
              <a:buFont typeface="Arial" panose="020B0604020202020204" pitchFamily="34" charset="0"/>
              <a:buChar char="•"/>
            </a:pPr>
            <a:r>
              <a:rPr lang="en-US" sz="3000" dirty="0" smtClean="0"/>
              <a:t>A p</a:t>
            </a:r>
            <a:r>
              <a:rPr lang="en-US" sz="3000" dirty="0" smtClean="0"/>
              <a:t>rovisional government rules</a:t>
            </a:r>
          </a:p>
          <a:p>
            <a:pPr marL="1028700" lvl="1" indent="-571500" algn="l">
              <a:buFont typeface="Arial" panose="020B0604020202020204" pitchFamily="34" charset="0"/>
              <a:buChar char="•"/>
            </a:pPr>
            <a:r>
              <a:rPr lang="en-US" sz="3000" dirty="0"/>
              <a:t>C</a:t>
            </a:r>
            <a:r>
              <a:rPr lang="en-US" sz="3000" dirty="0" smtClean="0"/>
              <a:t>onstitutional </a:t>
            </a:r>
            <a:r>
              <a:rPr lang="en-US" sz="3000" dirty="0" smtClean="0"/>
              <a:t>monarchists (liberals) vs. Republicans (radicals)</a:t>
            </a:r>
          </a:p>
          <a:p>
            <a:pPr marL="914400" lvl="1" indent="-457200" algn="l">
              <a:buFont typeface="Arial" panose="020B0604020202020204" pitchFamily="34" charset="0"/>
              <a:buChar char="•"/>
            </a:pPr>
            <a:r>
              <a:rPr lang="en-US" sz="3000" dirty="0" smtClean="0"/>
              <a:t>10 men - Louis </a:t>
            </a:r>
            <a:r>
              <a:rPr lang="en-US" sz="3000" dirty="0" smtClean="0"/>
              <a:t>Blanc, socialist, National Workshops</a:t>
            </a:r>
          </a:p>
          <a:p>
            <a:pPr marL="1028700" lvl="1" indent="-571500" algn="l">
              <a:buFont typeface="Arial" panose="020B0604020202020204" pitchFamily="34" charset="0"/>
              <a:buChar char="•"/>
            </a:pPr>
            <a:r>
              <a:rPr lang="en-US" sz="3000" dirty="0" smtClean="0"/>
              <a:t>Constituent Assembly elected by universal male </a:t>
            </a:r>
            <a:r>
              <a:rPr lang="en-US" sz="3000" dirty="0" smtClean="0"/>
              <a:t>suffrage</a:t>
            </a:r>
          </a:p>
          <a:p>
            <a:pPr marL="1028700" lvl="1" indent="-571500" algn="l">
              <a:buFont typeface="Arial" panose="020B0604020202020204" pitchFamily="34" charset="0"/>
              <a:buChar char="•"/>
            </a:pPr>
            <a:r>
              <a:rPr lang="en-US" sz="3000" dirty="0" smtClean="0"/>
              <a:t>Divisions:  “Legitimists” moderates and socialists</a:t>
            </a:r>
            <a:endParaRPr lang="en-US" sz="3000" dirty="0" smtClean="0"/>
          </a:p>
          <a:p>
            <a:pPr marL="571500" indent="-571500" algn="l">
              <a:buFont typeface="Arial" panose="020B0604020202020204" pitchFamily="34" charset="0"/>
              <a:buChar char="•"/>
            </a:pPr>
            <a:r>
              <a:rPr lang="en-US" sz="3000" b="1" dirty="0" smtClean="0"/>
              <a:t>June Days 1848 </a:t>
            </a:r>
            <a:endParaRPr lang="en-US" sz="3000" b="1" dirty="0" smtClean="0"/>
          </a:p>
          <a:p>
            <a:pPr marL="1028700" lvl="1" indent="-571500" algn="l">
              <a:buFont typeface="Arial" panose="020B0604020202020204" pitchFamily="34" charset="0"/>
              <a:buChar char="•"/>
            </a:pPr>
            <a:r>
              <a:rPr lang="en-US" sz="3000" dirty="0" smtClean="0"/>
              <a:t>Barricades go up due to closing of National Workshops</a:t>
            </a:r>
            <a:endParaRPr lang="en-US" sz="3000" dirty="0" smtClean="0"/>
          </a:p>
          <a:p>
            <a:pPr marL="1028700" lvl="1" indent="-571500" algn="l">
              <a:buFont typeface="Arial" panose="020B0604020202020204" pitchFamily="34" charset="0"/>
              <a:buChar char="•"/>
            </a:pPr>
            <a:r>
              <a:rPr lang="en-US" sz="3000" dirty="0" smtClean="0"/>
              <a:t>Constituent Assembly creates a constitution with a strong executive power – </a:t>
            </a:r>
            <a:r>
              <a:rPr lang="en-US" sz="3000" dirty="0" smtClean="0"/>
              <a:t>President – Louis Napoleon wins election</a:t>
            </a:r>
          </a:p>
          <a:p>
            <a:pPr marL="1028700" lvl="1" indent="-571500" algn="l">
              <a:buFont typeface="Arial" panose="020B0604020202020204" pitchFamily="34" charset="0"/>
              <a:buChar char="•"/>
            </a:pPr>
            <a:r>
              <a:rPr lang="en-US" sz="3000" dirty="0" smtClean="0"/>
              <a:t>National Assembly ends universal male suffrage</a:t>
            </a:r>
          </a:p>
          <a:p>
            <a:pPr marL="571500" indent="-571500" algn="l">
              <a:buFont typeface="Arial" panose="020B0604020202020204" pitchFamily="34" charset="0"/>
              <a:buChar char="•"/>
            </a:pPr>
            <a:r>
              <a:rPr lang="en-US" sz="3000" b="1" dirty="0" smtClean="0"/>
              <a:t>Changes:  </a:t>
            </a:r>
          </a:p>
          <a:p>
            <a:pPr marL="1028700" lvl="1" indent="-571500" algn="l">
              <a:buFont typeface="Arial" panose="020B0604020202020204" pitchFamily="34" charset="0"/>
              <a:buChar char="•"/>
            </a:pPr>
            <a:r>
              <a:rPr lang="en-US" sz="3000" dirty="0" smtClean="0"/>
              <a:t>From a constitutional monarchy (1815 – 1848) to </a:t>
            </a:r>
            <a:endParaRPr lang="en-US" sz="3000" dirty="0"/>
          </a:p>
          <a:p>
            <a:pPr marL="1028700" lvl="1" indent="-571500" algn="l">
              <a:buFont typeface="Arial" panose="020B0604020202020204" pitchFamily="34" charset="0"/>
              <a:buChar char="•"/>
            </a:pPr>
            <a:r>
              <a:rPr lang="en-US" sz="3000" dirty="0" smtClean="0"/>
              <a:t>The </a:t>
            </a:r>
            <a:r>
              <a:rPr lang="en-US" sz="3000" dirty="0" smtClean="0"/>
              <a:t>Second </a:t>
            </a:r>
            <a:r>
              <a:rPr lang="en-US" sz="3000" dirty="0" smtClean="0"/>
              <a:t>French </a:t>
            </a:r>
            <a:r>
              <a:rPr lang="en-US" sz="3000" dirty="0" smtClean="0"/>
              <a:t>Republic 1848 – 1852 to </a:t>
            </a:r>
            <a:endParaRPr lang="en-US" sz="3000" dirty="0" smtClean="0"/>
          </a:p>
          <a:p>
            <a:pPr marL="1028700" lvl="1" indent="-571500" algn="l">
              <a:buFont typeface="Arial" panose="020B0604020202020204" pitchFamily="34" charset="0"/>
              <a:buChar char="•"/>
            </a:pPr>
            <a:r>
              <a:rPr lang="en-US" sz="3000" dirty="0" smtClean="0"/>
              <a:t>The Second French Empire 1852 – 1870 Emperor Napoleon III</a:t>
            </a:r>
            <a:endParaRPr lang="en-US" sz="3000" dirty="0" smtClean="0"/>
          </a:p>
          <a:p>
            <a:pPr marL="571500" indent="-571500" algn="l">
              <a:buFont typeface="Arial" panose="020B0604020202020204" pitchFamily="34" charset="0"/>
              <a:buChar char="•"/>
            </a:pPr>
            <a:endParaRPr lang="en-US" sz="3200" dirty="0" smtClean="0"/>
          </a:p>
          <a:p>
            <a:pPr marL="571500" indent="-571500" algn="l">
              <a:buFont typeface="Arial" panose="020B0604020202020204" pitchFamily="34" charset="0"/>
              <a:buChar char="•"/>
            </a:pPr>
            <a:endParaRPr lang="en-US" sz="3200" dirty="0" smtClean="0"/>
          </a:p>
        </p:txBody>
      </p:sp>
    </p:spTree>
    <p:extLst>
      <p:ext uri="{BB962C8B-B14F-4D97-AF65-F5344CB8AC3E}">
        <p14:creationId xmlns:p14="http://schemas.microsoft.com/office/powerpoint/2010/main" val="3588478757"/>
      </p:ext>
    </p:ext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A60869A-D388-4896-8E8A-386B374D7860}" type="slidenum">
              <a:rPr lang="en-US" altLang="en-US"/>
              <a:pPr/>
              <a:t>6</a:t>
            </a:fld>
            <a:endParaRPr lang="en-US" altLang="en-US"/>
          </a:p>
        </p:txBody>
      </p:sp>
      <p:sp>
        <p:nvSpPr>
          <p:cNvPr id="23553" name="Rectangle 1"/>
          <p:cNvSpPr>
            <a:spLocks noGrp="1" noChangeArrowheads="1"/>
          </p:cNvSpPr>
          <p:nvPr>
            <p:ph type="title"/>
          </p:nvPr>
        </p:nvSpPr>
        <p:spPr>
          <a:ln/>
        </p:spPr>
        <p:txBody>
          <a:bodyPr/>
          <a:lstStyle/>
          <a:p>
            <a:r>
              <a:rPr lang="en-US" altLang="en-US"/>
              <a:t>Louis Napoleon</a:t>
            </a:r>
            <a:br>
              <a:rPr lang="en-US" altLang="en-US"/>
            </a:br>
            <a:r>
              <a:rPr lang="en-US" altLang="en-US"/>
              <a:t>Napoleon III</a:t>
            </a:r>
          </a:p>
        </p:txBody>
      </p:sp>
      <p:sp>
        <p:nvSpPr>
          <p:cNvPr id="23554" name="Rectangle 2"/>
          <p:cNvSpPr>
            <a:spLocks noGrp="1" noChangeArrowheads="1"/>
          </p:cNvSpPr>
          <p:nvPr>
            <p:ph type="body" idx="1"/>
          </p:nvPr>
        </p:nvSpPr>
        <p:spPr>
          <a:xfrm>
            <a:off x="1270000" y="2768600"/>
            <a:ext cx="10464800" cy="6807200"/>
          </a:xfrm>
          <a:ln/>
        </p:spPr>
        <p:txBody>
          <a:bodyPr/>
          <a:lstStyle/>
          <a:p>
            <a:pPr marL="889000"/>
            <a:r>
              <a:rPr lang="en-US" altLang="en-US"/>
              <a:t>Give evidence from your textbook that supports just how</a:t>
            </a:r>
          </a:p>
          <a:p>
            <a:pPr marL="1778000" lvl="2"/>
            <a:r>
              <a:rPr lang="en-US" altLang="en-US"/>
              <a:t>conservative</a:t>
            </a:r>
          </a:p>
          <a:p>
            <a:pPr marL="1778000" lvl="2"/>
            <a:r>
              <a:rPr lang="en-US" altLang="en-US"/>
              <a:t>liberal</a:t>
            </a:r>
          </a:p>
          <a:p>
            <a:pPr marL="1778000" lvl="2"/>
            <a:r>
              <a:rPr lang="en-US" altLang="en-US"/>
              <a:t>socialist</a:t>
            </a:r>
          </a:p>
          <a:p>
            <a:pPr marL="889000"/>
            <a:r>
              <a:rPr lang="en-US" altLang="en-US"/>
              <a:t>he was.</a:t>
            </a: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0"/>
          </p:nvPr>
        </p:nvSpPr>
        <p:spPr/>
        <p:txBody>
          <a:bodyPr/>
          <a:lstStyle/>
          <a:p>
            <a:fld id="{FEF64F40-4E14-4011-B4F6-B61805CF36D4}" type="slidenum">
              <a:rPr lang="en-US" altLang="en-US"/>
              <a:pPr/>
              <a:t>7</a:t>
            </a:fld>
            <a:endParaRPr lang="en-US" altLang="en-US"/>
          </a:p>
        </p:txBody>
      </p:sp>
      <p:pic>
        <p:nvPicPr>
          <p:cNvPr id="24577"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47938" y="2513013"/>
            <a:ext cx="8383587" cy="722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a:tailEnd/>
              </a14:hiddenLine>
            </a:ext>
          </a:extLst>
        </p:spPr>
      </p:pic>
      <p:sp>
        <p:nvSpPr>
          <p:cNvPr id="24578" name="Rectangle 2"/>
          <p:cNvSpPr>
            <a:spLocks/>
          </p:cNvSpPr>
          <p:nvPr/>
        </p:nvSpPr>
        <p:spPr bwMode="auto">
          <a:xfrm>
            <a:off x="622300" y="660400"/>
            <a:ext cx="122936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lvl1pPr algn="l">
              <a:defRPr sz="1200">
                <a:solidFill>
                  <a:schemeClr val="tx1"/>
                </a:solidFill>
                <a:latin typeface="Gill Sans" charset="0"/>
              </a:defRPr>
            </a:lvl1pPr>
            <a:lvl2pPr algn="l">
              <a:defRPr sz="1200">
                <a:solidFill>
                  <a:schemeClr val="tx1"/>
                </a:solidFill>
                <a:latin typeface="Gill Sans" charset="0"/>
              </a:defRPr>
            </a:lvl2pPr>
            <a:lvl3pPr algn="l">
              <a:defRPr sz="1200">
                <a:solidFill>
                  <a:schemeClr val="tx1"/>
                </a:solidFill>
                <a:latin typeface="Gill Sans" charset="0"/>
              </a:defRPr>
            </a:lvl3pPr>
            <a:lvl4pPr algn="l">
              <a:defRPr sz="1200">
                <a:solidFill>
                  <a:schemeClr val="tx1"/>
                </a:solidFill>
                <a:latin typeface="Gill Sans" charset="0"/>
              </a:defRPr>
            </a:lvl4pPr>
            <a:lvl5pPr algn="l">
              <a:defRPr sz="1200">
                <a:solidFill>
                  <a:schemeClr val="tx1"/>
                </a:solidFill>
                <a:latin typeface="Gill Sans" charset="0"/>
              </a:defRPr>
            </a:lvl5pPr>
            <a:lvl6pPr fontAlgn="base">
              <a:spcBef>
                <a:spcPct val="0"/>
              </a:spcBef>
              <a:spcAft>
                <a:spcPct val="0"/>
              </a:spcAft>
              <a:defRPr sz="1200">
                <a:solidFill>
                  <a:schemeClr val="tx1"/>
                </a:solidFill>
                <a:latin typeface="Gill Sans" charset="0"/>
              </a:defRPr>
            </a:lvl6pPr>
            <a:lvl7pPr fontAlgn="base">
              <a:spcBef>
                <a:spcPct val="0"/>
              </a:spcBef>
              <a:spcAft>
                <a:spcPct val="0"/>
              </a:spcAft>
              <a:defRPr sz="1200">
                <a:solidFill>
                  <a:schemeClr val="tx1"/>
                </a:solidFill>
                <a:latin typeface="Gill Sans" charset="0"/>
              </a:defRPr>
            </a:lvl7pPr>
            <a:lvl8pPr fontAlgn="base">
              <a:spcBef>
                <a:spcPct val="0"/>
              </a:spcBef>
              <a:spcAft>
                <a:spcPct val="0"/>
              </a:spcAft>
              <a:defRPr sz="1200">
                <a:solidFill>
                  <a:schemeClr val="tx1"/>
                </a:solidFill>
                <a:latin typeface="Gill Sans" charset="0"/>
              </a:defRPr>
            </a:lvl8pPr>
            <a:lvl9pPr fontAlgn="base">
              <a:spcBef>
                <a:spcPct val="0"/>
              </a:spcBef>
              <a:spcAft>
                <a:spcPct val="0"/>
              </a:spcAft>
              <a:defRPr sz="1200">
                <a:solidFill>
                  <a:schemeClr val="tx1"/>
                </a:solidFill>
                <a:latin typeface="Gill Sans" charset="0"/>
              </a:defRPr>
            </a:lvl9pPr>
          </a:lstStyle>
          <a:p>
            <a:pPr algn="ctr"/>
            <a:r>
              <a:rPr lang="en-US" altLang="en-US" sz="3000">
                <a:ea typeface="Gill Sans" charset="0"/>
                <a:cs typeface="Gill Sans" charset="0"/>
              </a:rPr>
              <a:t>End of rule of </a:t>
            </a:r>
            <a:r>
              <a:rPr lang="en-US" altLang="en-US" sz="3000" b="1">
                <a:ea typeface="Gill Sans" charset="0"/>
                <a:cs typeface="Gill Sans" charset="0"/>
              </a:rPr>
              <a:t>Napoleon III</a:t>
            </a:r>
            <a:r>
              <a:rPr lang="en-US" altLang="en-US" sz="3000">
                <a:ea typeface="Gill Sans" charset="0"/>
                <a:cs typeface="Gill Sans" charset="0"/>
              </a:rPr>
              <a:t> - abdicates the throne.  </a:t>
            </a:r>
          </a:p>
          <a:p>
            <a:pPr algn="ctr"/>
            <a:r>
              <a:rPr lang="en-US" altLang="en-US" sz="3000" b="1">
                <a:ea typeface="Gill Sans" charset="0"/>
                <a:cs typeface="Gill Sans" charset="0"/>
              </a:rPr>
              <a:t>1871</a:t>
            </a:r>
            <a:r>
              <a:rPr lang="en-US" altLang="en-US" sz="3000">
                <a:ea typeface="Gill Sans" charset="0"/>
                <a:cs typeface="Gill Sans" charset="0"/>
              </a:rPr>
              <a:t> - German Empire declared in the Hall of Mirrors of Versailles, France after the </a:t>
            </a:r>
            <a:r>
              <a:rPr lang="en-US" altLang="en-US" sz="3000" b="1">
                <a:ea typeface="Gill Sans" charset="0"/>
                <a:cs typeface="Gill Sans" charset="0"/>
              </a:rPr>
              <a:t>Franco-Prussian War</a:t>
            </a:r>
            <a:endParaRPr lang="en-US" altLang="en-US" sz="3000">
              <a:ea typeface="Gill Sans" charset="0"/>
              <a:cs typeface="Gill Sans" charset="0"/>
            </a:endParaRPr>
          </a:p>
          <a:p>
            <a:pPr algn="ctr"/>
            <a:r>
              <a:rPr lang="en-US" altLang="en-US" sz="3000">
                <a:ea typeface="Gill Sans" charset="0"/>
                <a:cs typeface="Gill Sans" charset="0"/>
              </a:rPr>
              <a:t>This begins the </a:t>
            </a:r>
            <a:r>
              <a:rPr lang="en-US" altLang="en-US" sz="3000" b="1">
                <a:ea typeface="Gill Sans" charset="0"/>
                <a:cs typeface="Gill Sans" charset="0"/>
              </a:rPr>
              <a:t>Third French Republic</a:t>
            </a:r>
          </a:p>
        </p:txBody>
      </p:sp>
      <p:sp>
        <p:nvSpPr>
          <p:cNvPr id="24579" name="Text Box 3"/>
          <p:cNvSpPr txBox="1">
            <a:spLocks noChangeArrowheads="1"/>
          </p:cNvSpPr>
          <p:nvPr/>
        </p:nvSpPr>
        <p:spPr bwMode="auto">
          <a:xfrm>
            <a:off x="6324600" y="9258300"/>
            <a:ext cx="3429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lstStyle>
            <a:lvl1pPr algn="l">
              <a:defRPr sz="1200">
                <a:solidFill>
                  <a:schemeClr val="tx1"/>
                </a:solidFill>
                <a:latin typeface="Gill Sans" charset="0"/>
              </a:defRPr>
            </a:lvl1pPr>
            <a:lvl2pPr algn="l">
              <a:defRPr sz="1200">
                <a:solidFill>
                  <a:schemeClr val="tx1"/>
                </a:solidFill>
                <a:latin typeface="Gill Sans" charset="0"/>
              </a:defRPr>
            </a:lvl2pPr>
            <a:lvl3pPr algn="l">
              <a:defRPr sz="1200">
                <a:solidFill>
                  <a:schemeClr val="tx1"/>
                </a:solidFill>
                <a:latin typeface="Gill Sans" charset="0"/>
              </a:defRPr>
            </a:lvl3pPr>
            <a:lvl4pPr algn="l">
              <a:defRPr sz="1200">
                <a:solidFill>
                  <a:schemeClr val="tx1"/>
                </a:solidFill>
                <a:latin typeface="Gill Sans" charset="0"/>
              </a:defRPr>
            </a:lvl4pPr>
            <a:lvl5pPr algn="l">
              <a:defRPr sz="1200">
                <a:solidFill>
                  <a:schemeClr val="tx1"/>
                </a:solidFill>
                <a:latin typeface="Gill Sans" charset="0"/>
              </a:defRPr>
            </a:lvl5pPr>
            <a:lvl6pPr fontAlgn="base">
              <a:spcBef>
                <a:spcPct val="0"/>
              </a:spcBef>
              <a:spcAft>
                <a:spcPct val="0"/>
              </a:spcAft>
              <a:defRPr sz="1200">
                <a:solidFill>
                  <a:schemeClr val="tx1"/>
                </a:solidFill>
                <a:latin typeface="Gill Sans" charset="0"/>
              </a:defRPr>
            </a:lvl6pPr>
            <a:lvl7pPr fontAlgn="base">
              <a:spcBef>
                <a:spcPct val="0"/>
              </a:spcBef>
              <a:spcAft>
                <a:spcPct val="0"/>
              </a:spcAft>
              <a:defRPr sz="1200">
                <a:solidFill>
                  <a:schemeClr val="tx1"/>
                </a:solidFill>
                <a:latin typeface="Gill Sans" charset="0"/>
              </a:defRPr>
            </a:lvl7pPr>
            <a:lvl8pPr fontAlgn="base">
              <a:spcBef>
                <a:spcPct val="0"/>
              </a:spcBef>
              <a:spcAft>
                <a:spcPct val="0"/>
              </a:spcAft>
              <a:defRPr sz="1200">
                <a:solidFill>
                  <a:schemeClr val="tx1"/>
                </a:solidFill>
                <a:latin typeface="Gill Sans" charset="0"/>
              </a:defRPr>
            </a:lvl8pPr>
            <a:lvl9pPr fontAlgn="base">
              <a:spcBef>
                <a:spcPct val="0"/>
              </a:spcBef>
              <a:spcAft>
                <a:spcPct val="0"/>
              </a:spcAft>
              <a:defRPr sz="1200">
                <a:solidFill>
                  <a:schemeClr val="tx1"/>
                </a:solidFill>
                <a:latin typeface="Gill Sans" charset="0"/>
              </a:defRPr>
            </a:lvl9pPr>
          </a:lstStyle>
          <a:p>
            <a:pPr algn="ctr"/>
            <a:fld id="{185C1349-B274-477E-BC87-0CD75E6A20B2}" type="slidenum">
              <a:rPr lang="en-US" altLang="en-US" sz="1800">
                <a:ea typeface="Gill Sans" charset="0"/>
                <a:cs typeface="Gill Sans" charset="0"/>
              </a:rPr>
              <a:pPr algn="ctr"/>
              <a:t>7</a:t>
            </a:fld>
            <a:endParaRPr lang="en-US" altLang="en-US" sz="1800">
              <a:ea typeface="Gill Sans" charset="0"/>
              <a:cs typeface="Gill Sans" charset="0"/>
            </a:endParaRP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0"/>
          </p:nvPr>
        </p:nvSpPr>
        <p:spPr/>
        <p:txBody>
          <a:bodyPr/>
          <a:lstStyle/>
          <a:p>
            <a:fld id="{11D6BC31-CA6A-48A1-8F91-326D4447325D}" type="slidenum">
              <a:rPr lang="en-US" altLang="en-US"/>
              <a:pPr/>
              <a:t>8</a:t>
            </a:fld>
            <a:endParaRPr lang="en-US" altLang="en-US"/>
          </a:p>
        </p:txBody>
      </p:sp>
      <p:sp>
        <p:nvSpPr>
          <p:cNvPr id="22529" name="Rectangle 1"/>
          <p:cNvSpPr>
            <a:spLocks noGrp="1" noChangeArrowheads="1"/>
          </p:cNvSpPr>
          <p:nvPr>
            <p:ph type="title"/>
          </p:nvPr>
        </p:nvSpPr>
        <p:spPr>
          <a:xfrm>
            <a:off x="1460500" y="114300"/>
            <a:ext cx="10464800" cy="2044700"/>
          </a:xfrm>
          <a:ln/>
        </p:spPr>
        <p:txBody>
          <a:bodyPr/>
          <a:lstStyle/>
          <a:p>
            <a:r>
              <a:rPr lang="en-US" altLang="en-US" sz="6400"/>
              <a:t>1848 Revolution in France - What changed?</a:t>
            </a:r>
          </a:p>
        </p:txBody>
      </p:sp>
      <p:sp>
        <p:nvSpPr>
          <p:cNvPr id="22530" name="Rectangle 2"/>
          <p:cNvSpPr>
            <a:spLocks noGrp="1" noChangeArrowheads="1"/>
          </p:cNvSpPr>
          <p:nvPr>
            <p:ph type="body" idx="1"/>
          </p:nvPr>
        </p:nvSpPr>
        <p:spPr>
          <a:xfrm>
            <a:off x="762000" y="2019300"/>
            <a:ext cx="10464800" cy="5715000"/>
          </a:xfrm>
          <a:ln/>
        </p:spPr>
        <p:txBody>
          <a:bodyPr/>
          <a:lstStyle/>
          <a:p>
            <a:pPr marL="889000"/>
            <a:r>
              <a:rPr lang="en-US" altLang="en-US" sz="3000" dirty="0"/>
              <a:t>Did liberalism triumph?</a:t>
            </a:r>
          </a:p>
          <a:p>
            <a:pPr marL="889000"/>
            <a:r>
              <a:rPr lang="en-US" altLang="en-US" sz="3000" dirty="0"/>
              <a:t>Did workers triumph?</a:t>
            </a:r>
          </a:p>
          <a:p>
            <a:pPr marL="889000"/>
            <a:r>
              <a:rPr lang="en-US" altLang="en-US" sz="3000" dirty="0"/>
              <a:t>Did women triumph?</a:t>
            </a:r>
          </a:p>
          <a:p>
            <a:pPr marL="889000"/>
            <a:r>
              <a:rPr lang="en-US" altLang="en-US" sz="3000" dirty="0"/>
              <a:t>Did the Catholic Church triumph</a:t>
            </a:r>
            <a:r>
              <a:rPr lang="en-US" altLang="en-US" sz="3000" dirty="0" smtClean="0"/>
              <a:t>? The </a:t>
            </a:r>
            <a:r>
              <a:rPr lang="en-US" altLang="en-US" sz="3000" dirty="0" err="1" smtClean="0"/>
              <a:t>Falloux</a:t>
            </a:r>
            <a:r>
              <a:rPr lang="en-US" altLang="en-US" sz="3000" dirty="0" smtClean="0"/>
              <a:t> Laws 1850 – education under control of church</a:t>
            </a:r>
            <a:endParaRPr lang="en-US" altLang="en-US" sz="3000" dirty="0"/>
          </a:p>
          <a:p>
            <a:pPr marL="889000"/>
            <a:r>
              <a:rPr lang="en-US" altLang="en-US" sz="3000" dirty="0"/>
              <a:t>Did monarchists, “legitimists” triumph?</a:t>
            </a:r>
          </a:p>
          <a:p>
            <a:pPr marL="889000"/>
            <a:r>
              <a:rPr lang="en-US" altLang="en-US" sz="3000" dirty="0"/>
              <a:t>Did Socialists triumph?</a:t>
            </a:r>
          </a:p>
        </p:txBody>
      </p:sp>
      <p:sp>
        <p:nvSpPr>
          <p:cNvPr id="22531" name="Rectangle 3"/>
          <p:cNvSpPr>
            <a:spLocks/>
          </p:cNvSpPr>
          <p:nvPr/>
        </p:nvSpPr>
        <p:spPr bwMode="auto">
          <a:xfrm>
            <a:off x="1574800" y="7956550"/>
            <a:ext cx="10223500" cy="134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lvl1pPr algn="l">
              <a:defRPr sz="1200">
                <a:solidFill>
                  <a:schemeClr val="tx1"/>
                </a:solidFill>
                <a:latin typeface="Gill Sans" charset="0"/>
              </a:defRPr>
            </a:lvl1pPr>
            <a:lvl2pPr algn="l">
              <a:defRPr sz="1200">
                <a:solidFill>
                  <a:schemeClr val="tx1"/>
                </a:solidFill>
                <a:latin typeface="Gill Sans" charset="0"/>
              </a:defRPr>
            </a:lvl2pPr>
            <a:lvl3pPr algn="l">
              <a:defRPr sz="1200">
                <a:solidFill>
                  <a:schemeClr val="tx1"/>
                </a:solidFill>
                <a:latin typeface="Gill Sans" charset="0"/>
              </a:defRPr>
            </a:lvl3pPr>
            <a:lvl4pPr algn="l">
              <a:defRPr sz="1200">
                <a:solidFill>
                  <a:schemeClr val="tx1"/>
                </a:solidFill>
                <a:latin typeface="Gill Sans" charset="0"/>
              </a:defRPr>
            </a:lvl4pPr>
            <a:lvl5pPr algn="l">
              <a:defRPr sz="1200">
                <a:solidFill>
                  <a:schemeClr val="tx1"/>
                </a:solidFill>
                <a:latin typeface="Gill Sans" charset="0"/>
              </a:defRPr>
            </a:lvl5pPr>
            <a:lvl6pPr fontAlgn="base">
              <a:spcBef>
                <a:spcPct val="0"/>
              </a:spcBef>
              <a:spcAft>
                <a:spcPct val="0"/>
              </a:spcAft>
              <a:defRPr sz="1200">
                <a:solidFill>
                  <a:schemeClr val="tx1"/>
                </a:solidFill>
                <a:latin typeface="Gill Sans" charset="0"/>
              </a:defRPr>
            </a:lvl6pPr>
            <a:lvl7pPr fontAlgn="base">
              <a:spcBef>
                <a:spcPct val="0"/>
              </a:spcBef>
              <a:spcAft>
                <a:spcPct val="0"/>
              </a:spcAft>
              <a:defRPr sz="1200">
                <a:solidFill>
                  <a:schemeClr val="tx1"/>
                </a:solidFill>
                <a:latin typeface="Gill Sans" charset="0"/>
              </a:defRPr>
            </a:lvl7pPr>
            <a:lvl8pPr fontAlgn="base">
              <a:spcBef>
                <a:spcPct val="0"/>
              </a:spcBef>
              <a:spcAft>
                <a:spcPct val="0"/>
              </a:spcAft>
              <a:defRPr sz="1200">
                <a:solidFill>
                  <a:schemeClr val="tx1"/>
                </a:solidFill>
                <a:latin typeface="Gill Sans" charset="0"/>
              </a:defRPr>
            </a:lvl8pPr>
            <a:lvl9pPr fontAlgn="base">
              <a:spcBef>
                <a:spcPct val="0"/>
              </a:spcBef>
              <a:spcAft>
                <a:spcPct val="0"/>
              </a:spcAft>
              <a:defRPr sz="1200">
                <a:solidFill>
                  <a:schemeClr val="tx1"/>
                </a:solidFill>
                <a:latin typeface="Gill Sans" charset="0"/>
              </a:defRPr>
            </a:lvl9pPr>
          </a:lstStyle>
          <a:p>
            <a:pPr algn="ctr"/>
            <a:r>
              <a:rPr lang="en-US" altLang="en-US" sz="4200">
                <a:ea typeface="Gill Sans" charset="0"/>
                <a:cs typeface="Gill Sans" charset="0"/>
              </a:rPr>
              <a:t>Compare the 1848 revolution with the Second Stage of the French Revolution.</a:t>
            </a: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CC497100-D47F-4716-BABC-3D6280CAFFDE}" type="slidenum">
              <a:rPr lang="en-US" altLang="en-US" smtClean="0"/>
              <a:pPr/>
              <a:t>9</a:t>
            </a:fld>
            <a:endParaRPr lang="en-US" altLang="en-US"/>
          </a:p>
        </p:txBody>
      </p:sp>
      <p:sp>
        <p:nvSpPr>
          <p:cNvPr id="3" name="TextBox 2"/>
          <p:cNvSpPr txBox="1"/>
          <p:nvPr/>
        </p:nvSpPr>
        <p:spPr>
          <a:xfrm>
            <a:off x="635000" y="0"/>
            <a:ext cx="12090400" cy="1015663"/>
          </a:xfrm>
          <a:prstGeom prst="rect">
            <a:avLst/>
          </a:prstGeom>
          <a:noFill/>
        </p:spPr>
        <p:txBody>
          <a:bodyPr wrap="square" rtlCol="0">
            <a:spAutoFit/>
          </a:bodyPr>
          <a:lstStyle/>
          <a:p>
            <a:r>
              <a:rPr lang="en-US" sz="6000" b="1" dirty="0" smtClean="0"/>
              <a:t>1848 Revolutions in Germany</a:t>
            </a:r>
            <a:endParaRPr lang="en-US" sz="6000" b="1" dirty="0"/>
          </a:p>
        </p:txBody>
      </p:sp>
      <p:pic>
        <p:nvPicPr>
          <p:cNvPr id="6" name="Picture 5" descr="1848_Vienna_Metternich2"/>
          <p:cNvPicPr>
            <a:picLocks noChangeAspect="1" noChangeArrowheads="1"/>
          </p:cNvPicPr>
          <p:nvPr/>
        </p:nvPicPr>
        <p:blipFill>
          <a:blip r:embed="rId2">
            <a:lum bright="-14000" contrast="10000"/>
            <a:extLst>
              <a:ext uri="{28A0092B-C50C-407E-A947-70E740481C1C}">
                <a14:useLocalDpi xmlns:a14="http://schemas.microsoft.com/office/drawing/2010/main" val="0"/>
              </a:ext>
            </a:extLst>
          </a:blip>
          <a:srcRect/>
          <a:stretch>
            <a:fillRect/>
          </a:stretch>
        </p:blipFill>
        <p:spPr bwMode="auto">
          <a:xfrm>
            <a:off x="2705100" y="1295400"/>
            <a:ext cx="7924800" cy="6284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177800" y="7580312"/>
            <a:ext cx="12420600" cy="1200329"/>
          </a:xfrm>
          <a:prstGeom prst="rect">
            <a:avLst/>
          </a:prstGeom>
          <a:noFill/>
        </p:spPr>
        <p:txBody>
          <a:bodyPr wrap="square" rtlCol="0">
            <a:spAutoFit/>
          </a:bodyPr>
          <a:lstStyle/>
          <a:p>
            <a:r>
              <a:rPr lang="en-US" sz="3600" b="1" dirty="0" smtClean="0"/>
              <a:t>Johann Christian </a:t>
            </a:r>
            <a:r>
              <a:rPr lang="en-US" sz="3600" b="1" dirty="0" err="1" smtClean="0"/>
              <a:t>Schoeller</a:t>
            </a:r>
            <a:r>
              <a:rPr lang="en-US" sz="3600" b="1" dirty="0" smtClean="0"/>
              <a:t>, </a:t>
            </a:r>
          </a:p>
          <a:p>
            <a:r>
              <a:rPr lang="en-US" sz="3600" b="1" dirty="0" smtClean="0"/>
              <a:t>“Caricature of Metternich’s Flight, “ 1848</a:t>
            </a:r>
            <a:endParaRPr lang="en-US" sz="3600" b="1" dirty="0"/>
          </a:p>
        </p:txBody>
      </p:sp>
    </p:spTree>
    <p:extLst>
      <p:ext uri="{BB962C8B-B14F-4D97-AF65-F5344CB8AC3E}">
        <p14:creationId xmlns:p14="http://schemas.microsoft.com/office/powerpoint/2010/main" val="2065985649"/>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CC497100-D47F-4716-BABC-3D6280CAFFDE}" type="slidenum">
              <a:rPr lang="en-US" altLang="en-US" smtClean="0"/>
              <a:pPr/>
              <a:t>10</a:t>
            </a:fld>
            <a:endParaRPr lang="en-US" altLang="en-US"/>
          </a:p>
        </p:txBody>
      </p:sp>
      <p:sp>
        <p:nvSpPr>
          <p:cNvPr id="3" name="TextBox 2"/>
          <p:cNvSpPr txBox="1"/>
          <p:nvPr/>
        </p:nvSpPr>
        <p:spPr>
          <a:xfrm>
            <a:off x="863600" y="457200"/>
            <a:ext cx="10972800" cy="738664"/>
          </a:xfrm>
          <a:prstGeom prst="rect">
            <a:avLst/>
          </a:prstGeom>
          <a:noFill/>
        </p:spPr>
        <p:txBody>
          <a:bodyPr wrap="square" rtlCol="0">
            <a:spAutoFit/>
          </a:bodyPr>
          <a:lstStyle/>
          <a:p>
            <a:r>
              <a:rPr lang="en-US" dirty="0" smtClean="0"/>
              <a:t>Spoiler Alert:</a:t>
            </a:r>
            <a:endParaRPr lang="en-US" dirty="0"/>
          </a:p>
        </p:txBody>
      </p:sp>
      <p:pic>
        <p:nvPicPr>
          <p:cNvPr id="4" name="Picture 3" descr="1849_repression"/>
          <p:cNvPicPr>
            <a:picLocks noChangeAspect="1" noChangeArrowheads="1"/>
          </p:cNvPicPr>
          <p:nvPr/>
        </p:nvPicPr>
        <p:blipFill>
          <a:blip r:embed="rId2">
            <a:lum bright="-6000" contrast="10000"/>
            <a:extLst>
              <a:ext uri="{28A0092B-C50C-407E-A947-70E740481C1C}">
                <a14:useLocalDpi xmlns:a14="http://schemas.microsoft.com/office/drawing/2010/main" val="0"/>
              </a:ext>
            </a:extLst>
          </a:blip>
          <a:srcRect/>
          <a:stretch>
            <a:fillRect/>
          </a:stretch>
        </p:blipFill>
        <p:spPr bwMode="auto">
          <a:xfrm>
            <a:off x="2286000" y="1195864"/>
            <a:ext cx="8077200" cy="5970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p:nvPr/>
        </p:nvSpPr>
        <p:spPr>
          <a:xfrm>
            <a:off x="254000" y="7467600"/>
            <a:ext cx="12115800" cy="2062103"/>
          </a:xfrm>
          <a:prstGeom prst="rect">
            <a:avLst/>
          </a:prstGeom>
          <a:noFill/>
        </p:spPr>
        <p:txBody>
          <a:bodyPr wrap="square" rtlCol="0">
            <a:spAutoFit/>
          </a:bodyPr>
          <a:lstStyle/>
          <a:p>
            <a:pPr algn="l"/>
            <a:r>
              <a:rPr lang="en-US" sz="3200" dirty="0" smtClean="0"/>
              <a:t>A cheerful </a:t>
            </a:r>
            <a:r>
              <a:rPr lang="en-US" sz="3200" b="1" dirty="0" smtClean="0"/>
              <a:t>Frederick William </a:t>
            </a:r>
            <a:r>
              <a:rPr lang="en-US" sz="3200" dirty="0" smtClean="0"/>
              <a:t>works with </a:t>
            </a:r>
            <a:r>
              <a:rPr lang="en-US" sz="3200" b="1" dirty="0" smtClean="0"/>
              <a:t>Louis Napoleon </a:t>
            </a:r>
            <a:r>
              <a:rPr lang="en-US" sz="3200" dirty="0" smtClean="0"/>
              <a:t>and </a:t>
            </a:r>
            <a:r>
              <a:rPr lang="en-US" sz="3200" b="1" dirty="0" smtClean="0"/>
              <a:t>Franz Joseph </a:t>
            </a:r>
            <a:r>
              <a:rPr lang="en-US" sz="3200" dirty="0" smtClean="0"/>
              <a:t>to sweep the revolutionaries out of Europe in this cartoon published by F. Schroeder in the </a:t>
            </a:r>
            <a:r>
              <a:rPr lang="en-US" sz="3200" i="1" dirty="0" err="1" smtClean="0"/>
              <a:t>Duesseldorf</a:t>
            </a:r>
            <a:r>
              <a:rPr lang="en-US" sz="3200" i="1" dirty="0" smtClean="0"/>
              <a:t> Monthly </a:t>
            </a:r>
            <a:r>
              <a:rPr lang="en-US" sz="3200" dirty="0" smtClean="0"/>
              <a:t>in 1849</a:t>
            </a:r>
            <a:endParaRPr lang="en-US" sz="3200" dirty="0"/>
          </a:p>
        </p:txBody>
      </p:sp>
    </p:spTree>
    <p:extLst>
      <p:ext uri="{BB962C8B-B14F-4D97-AF65-F5344CB8AC3E}">
        <p14:creationId xmlns:p14="http://schemas.microsoft.com/office/powerpoint/2010/main" val="3327983169"/>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C5BDD026-AC4C-40CE-8203-1AE0CE47F553}" type="slidenum">
              <a:rPr lang="en-US" altLang="en-US" smtClean="0"/>
              <a:pPr/>
              <a:t>11</a:t>
            </a:fld>
            <a:endParaRPr lang="en-US" altLang="en-US"/>
          </a:p>
        </p:txBody>
      </p:sp>
      <p:pic>
        <p:nvPicPr>
          <p:cNvPr id="28674" name="Picture 2" descr="http://www.slidego.com/res/palooza/europe/RevolutionsOf1848/7942505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4000" y="304800"/>
            <a:ext cx="6629400" cy="710292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7721599" y="152400"/>
            <a:ext cx="5071533" cy="646331"/>
          </a:xfrm>
          <a:prstGeom prst="rect">
            <a:avLst/>
          </a:prstGeom>
          <a:noFill/>
        </p:spPr>
        <p:txBody>
          <a:bodyPr wrap="square" rtlCol="0">
            <a:spAutoFit/>
          </a:bodyPr>
          <a:lstStyle/>
          <a:p>
            <a:r>
              <a:rPr lang="en-US" sz="3600" b="1" dirty="0" smtClean="0"/>
              <a:t>The Three </a:t>
            </a:r>
            <a:r>
              <a:rPr lang="en-US" sz="3600" b="1" dirty="0" err="1" smtClean="0"/>
              <a:t>Germanies</a:t>
            </a:r>
            <a:r>
              <a:rPr lang="en-US" sz="3600" b="1" dirty="0" smtClean="0"/>
              <a:t>:</a:t>
            </a:r>
          </a:p>
        </p:txBody>
      </p:sp>
      <p:sp>
        <p:nvSpPr>
          <p:cNvPr id="6" name="TextBox 5"/>
          <p:cNvSpPr txBox="1"/>
          <p:nvPr/>
        </p:nvSpPr>
        <p:spPr>
          <a:xfrm>
            <a:off x="7721600" y="798731"/>
            <a:ext cx="5071534" cy="8863965"/>
          </a:xfrm>
          <a:prstGeom prst="rect">
            <a:avLst/>
          </a:prstGeom>
          <a:noFill/>
        </p:spPr>
        <p:txBody>
          <a:bodyPr wrap="square" rtlCol="0">
            <a:spAutoFit/>
          </a:bodyPr>
          <a:lstStyle/>
          <a:p>
            <a:pPr algn="l"/>
            <a:r>
              <a:rPr lang="en-US" sz="3000" b="1" dirty="0" smtClean="0"/>
              <a:t>Austria:</a:t>
            </a:r>
          </a:p>
          <a:p>
            <a:pPr marL="457200" indent="-457200" algn="l">
              <a:buFont typeface="Arial" panose="020B0604020202020204" pitchFamily="34" charset="0"/>
              <a:buChar char="•"/>
            </a:pPr>
            <a:r>
              <a:rPr lang="en-US" sz="3000" dirty="0" smtClean="0"/>
              <a:t>Budapest – Hungary – Magyars – Diet – March laws – ethnic minorities </a:t>
            </a:r>
            <a:r>
              <a:rPr lang="en-US" sz="3000" dirty="0" smtClean="0">
                <a:sym typeface="Wingdings" panose="05000000000000000000" pitchFamily="2" charset="2"/>
              </a:rPr>
              <a:t></a:t>
            </a:r>
            <a:r>
              <a:rPr lang="en-US" sz="3000" dirty="0" smtClean="0"/>
              <a:t> Ferdinand I – Metternich Vienna students – emancipation of serfs </a:t>
            </a:r>
            <a:r>
              <a:rPr lang="en-US" sz="3000" dirty="0" smtClean="0">
                <a:sym typeface="Wingdings" panose="05000000000000000000" pitchFamily="2" charset="2"/>
              </a:rPr>
              <a:t></a:t>
            </a:r>
            <a:r>
              <a:rPr lang="en-US" sz="3000" dirty="0" smtClean="0"/>
              <a:t> Prague – Bohemia, Czech, Pan-Slavic congress.  Emperor Francis Joseph sends in military </a:t>
            </a:r>
            <a:r>
              <a:rPr lang="en-US" sz="3000" dirty="0" smtClean="0">
                <a:sym typeface="Wingdings" panose="05000000000000000000" pitchFamily="2" charset="2"/>
              </a:rPr>
              <a:t></a:t>
            </a:r>
            <a:endParaRPr lang="en-US" sz="3000" dirty="0" smtClean="0"/>
          </a:p>
          <a:p>
            <a:pPr algn="l"/>
            <a:r>
              <a:rPr lang="en-US" sz="3000" b="1" dirty="0" smtClean="0"/>
              <a:t>German Confederation:</a:t>
            </a:r>
          </a:p>
          <a:p>
            <a:pPr marL="457200" indent="-457200" algn="l">
              <a:buFont typeface="Arial" panose="020B0604020202020204" pitchFamily="34" charset="0"/>
              <a:buChar char="•"/>
            </a:pPr>
            <a:r>
              <a:rPr lang="en-US" sz="3000" dirty="0" smtClean="0"/>
              <a:t>The Frankfurt Parliament, a liberal attempt at unification, no army, no conservative or working class support</a:t>
            </a:r>
            <a:r>
              <a:rPr lang="en-US" sz="3000" b="1" dirty="0" smtClean="0"/>
              <a:t>, </a:t>
            </a:r>
            <a:r>
              <a:rPr lang="en-US" sz="3000" dirty="0" smtClean="0"/>
              <a:t>not united on plan for unity – fails </a:t>
            </a:r>
            <a:r>
              <a:rPr lang="en-US" sz="3000" dirty="0" smtClean="0">
                <a:sym typeface="Wingdings" panose="05000000000000000000" pitchFamily="2" charset="2"/>
              </a:rPr>
              <a:t></a:t>
            </a:r>
            <a:endParaRPr lang="en-US" sz="3000" dirty="0" smtClean="0"/>
          </a:p>
        </p:txBody>
      </p:sp>
      <p:sp>
        <p:nvSpPr>
          <p:cNvPr id="9" name="TextBox 8"/>
          <p:cNvSpPr txBox="1"/>
          <p:nvPr/>
        </p:nvSpPr>
        <p:spPr>
          <a:xfrm>
            <a:off x="101600" y="7407729"/>
            <a:ext cx="7619998" cy="1938992"/>
          </a:xfrm>
          <a:prstGeom prst="rect">
            <a:avLst/>
          </a:prstGeom>
          <a:noFill/>
        </p:spPr>
        <p:txBody>
          <a:bodyPr wrap="square" rtlCol="0">
            <a:spAutoFit/>
          </a:bodyPr>
          <a:lstStyle/>
          <a:p>
            <a:pPr algn="l"/>
            <a:r>
              <a:rPr lang="en-US" sz="3000" b="1" dirty="0" smtClean="0"/>
              <a:t>Prussia</a:t>
            </a:r>
            <a:r>
              <a:rPr lang="en-US" sz="3000" dirty="0" smtClean="0"/>
              <a:t>, Berlin Uprisings,  King Frederick William IV reacts by promising a constitution, “crown from the gutter,” writes his own in 1850 – a three-class system</a:t>
            </a:r>
            <a:endParaRPr lang="en-US" sz="3000" dirty="0"/>
          </a:p>
        </p:txBody>
      </p:sp>
    </p:spTree>
    <p:extLst>
      <p:ext uri="{BB962C8B-B14F-4D97-AF65-F5344CB8AC3E}">
        <p14:creationId xmlns:p14="http://schemas.microsoft.com/office/powerpoint/2010/main" val="3797288363"/>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3"/>
          <p:cNvSpPr>
            <a:spLocks noGrp="1"/>
          </p:cNvSpPr>
          <p:nvPr>
            <p:ph type="sldNum" sz="quarter" idx="10"/>
          </p:nvPr>
        </p:nvSpPr>
        <p:spPr/>
        <p:txBody>
          <a:bodyPr/>
          <a:lstStyle/>
          <a:p>
            <a:fld id="{1D592C34-4EFC-4E65-9A14-8DEE1257BB1B}" type="slidenum">
              <a:rPr lang="en-US" altLang="en-US"/>
              <a:pPr/>
              <a:t>12</a:t>
            </a:fld>
            <a:endParaRPr lang="en-US" altLang="en-US"/>
          </a:p>
        </p:txBody>
      </p:sp>
      <p:sp>
        <p:nvSpPr>
          <p:cNvPr id="26625" name="Rectangle 1"/>
          <p:cNvSpPr>
            <a:spLocks noGrp="1" noChangeArrowheads="1"/>
          </p:cNvSpPr>
          <p:nvPr>
            <p:ph type="title"/>
          </p:nvPr>
        </p:nvSpPr>
        <p:spPr>
          <a:xfrm>
            <a:off x="685800" y="0"/>
            <a:ext cx="11620500" cy="2006600"/>
          </a:xfrm>
          <a:ln/>
        </p:spPr>
        <p:txBody>
          <a:bodyPr/>
          <a:lstStyle/>
          <a:p>
            <a:r>
              <a:rPr lang="en-US" altLang="en-US" sz="6400"/>
              <a:t>King Frederick William IV’s </a:t>
            </a:r>
            <a:br>
              <a:rPr lang="en-US" altLang="en-US" sz="6400"/>
            </a:br>
            <a:r>
              <a:rPr lang="en-US" altLang="en-US" sz="6400"/>
              <a:t>Three-class voting system</a:t>
            </a:r>
          </a:p>
        </p:txBody>
      </p:sp>
      <p:graphicFrame>
        <p:nvGraphicFramePr>
          <p:cNvPr id="26626" name="Object 2"/>
          <p:cNvGraphicFramePr>
            <a:graphicFrameLocks noChangeAspect="1"/>
          </p:cNvGraphicFramePr>
          <p:nvPr/>
        </p:nvGraphicFramePr>
        <p:xfrm>
          <a:off x="2157413" y="3492500"/>
          <a:ext cx="2998787" cy="3632200"/>
        </p:xfrm>
        <a:graphic>
          <a:graphicData uri="http://schemas.openxmlformats.org/presentationml/2006/ole">
            <mc:AlternateContent xmlns:mc="http://schemas.openxmlformats.org/markup-compatibility/2006">
              <mc:Choice xmlns:v="urn:schemas-microsoft-com:vml" Requires="v">
                <p:oleObj spid="_x0000_s26639" name="Chart" r:id="rId3" imgW="4211416" imgH="5102962" progId="MSGraph.Chart.8">
                  <p:embed/>
                </p:oleObj>
              </mc:Choice>
              <mc:Fallback>
                <p:oleObj name="Chart" r:id="rId3" imgW="4211416" imgH="5102962" progId="MSGraph.Chart.8">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57413" y="3492500"/>
                        <a:ext cx="2998787" cy="36322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6627" name="Object 3"/>
          <p:cNvGraphicFramePr>
            <a:graphicFrameLocks noChangeAspect="1"/>
          </p:cNvGraphicFramePr>
          <p:nvPr/>
        </p:nvGraphicFramePr>
        <p:xfrm>
          <a:off x="-76200" y="-76200"/>
          <a:ext cx="10121900" cy="7277100"/>
        </p:xfrm>
        <a:graphic>
          <a:graphicData uri="http://schemas.openxmlformats.org/presentationml/2006/ole">
            <mc:AlternateContent xmlns:mc="http://schemas.openxmlformats.org/markup-compatibility/2006">
              <mc:Choice xmlns:v="urn:schemas-microsoft-com:vml" Requires="v">
                <p:oleObj spid="_x0000_s26640" name="Chart" r:id="rId5" imgW="14222222" imgH="10224101" progId="MSGraph.Chart.8">
                  <p:embed/>
                </p:oleObj>
              </mc:Choice>
              <mc:Fallback>
                <p:oleObj name="Chart" r:id="rId5" imgW="14222222" imgH="10224101" progId="MSGraph.Chart.8">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200" y="-76200"/>
                        <a:ext cx="10121900" cy="72771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6628" name="Rectangle 4"/>
          <p:cNvSpPr>
            <a:spLocks/>
          </p:cNvSpPr>
          <p:nvPr/>
        </p:nvSpPr>
        <p:spPr bwMode="auto">
          <a:xfrm>
            <a:off x="965200" y="1860550"/>
            <a:ext cx="11620500" cy="223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lvl1pPr algn="l">
              <a:defRPr sz="1200">
                <a:solidFill>
                  <a:schemeClr val="tx1"/>
                </a:solidFill>
                <a:latin typeface="Gill Sans" charset="0"/>
              </a:defRPr>
            </a:lvl1pPr>
            <a:lvl2pPr algn="l">
              <a:defRPr sz="1200">
                <a:solidFill>
                  <a:schemeClr val="tx1"/>
                </a:solidFill>
                <a:latin typeface="Gill Sans" charset="0"/>
              </a:defRPr>
            </a:lvl2pPr>
            <a:lvl3pPr algn="l">
              <a:defRPr sz="1200">
                <a:solidFill>
                  <a:schemeClr val="tx1"/>
                </a:solidFill>
                <a:latin typeface="Gill Sans" charset="0"/>
              </a:defRPr>
            </a:lvl3pPr>
            <a:lvl4pPr algn="l">
              <a:defRPr sz="1200">
                <a:solidFill>
                  <a:schemeClr val="tx1"/>
                </a:solidFill>
                <a:latin typeface="Gill Sans" charset="0"/>
              </a:defRPr>
            </a:lvl4pPr>
            <a:lvl5pPr algn="l">
              <a:defRPr sz="1200">
                <a:solidFill>
                  <a:schemeClr val="tx1"/>
                </a:solidFill>
                <a:latin typeface="Gill Sans" charset="0"/>
              </a:defRPr>
            </a:lvl5pPr>
            <a:lvl6pPr fontAlgn="base">
              <a:spcBef>
                <a:spcPct val="0"/>
              </a:spcBef>
              <a:spcAft>
                <a:spcPct val="0"/>
              </a:spcAft>
              <a:defRPr sz="1200">
                <a:solidFill>
                  <a:schemeClr val="tx1"/>
                </a:solidFill>
                <a:latin typeface="Gill Sans" charset="0"/>
              </a:defRPr>
            </a:lvl6pPr>
            <a:lvl7pPr fontAlgn="base">
              <a:spcBef>
                <a:spcPct val="0"/>
              </a:spcBef>
              <a:spcAft>
                <a:spcPct val="0"/>
              </a:spcAft>
              <a:defRPr sz="1200">
                <a:solidFill>
                  <a:schemeClr val="tx1"/>
                </a:solidFill>
                <a:latin typeface="Gill Sans" charset="0"/>
              </a:defRPr>
            </a:lvl7pPr>
            <a:lvl8pPr fontAlgn="base">
              <a:spcBef>
                <a:spcPct val="0"/>
              </a:spcBef>
              <a:spcAft>
                <a:spcPct val="0"/>
              </a:spcAft>
              <a:defRPr sz="1200">
                <a:solidFill>
                  <a:schemeClr val="tx1"/>
                </a:solidFill>
                <a:latin typeface="Gill Sans" charset="0"/>
              </a:defRPr>
            </a:lvl8pPr>
            <a:lvl9pPr fontAlgn="base">
              <a:spcBef>
                <a:spcPct val="0"/>
              </a:spcBef>
              <a:spcAft>
                <a:spcPct val="0"/>
              </a:spcAft>
              <a:defRPr sz="1200">
                <a:solidFill>
                  <a:schemeClr val="tx1"/>
                </a:solidFill>
                <a:latin typeface="Gill Sans" charset="0"/>
              </a:defRPr>
            </a:lvl9pPr>
          </a:lstStyle>
          <a:p>
            <a:pPr algn="ctr"/>
            <a:r>
              <a:rPr lang="en-US" altLang="en-US" sz="2400" b="1">
                <a:ea typeface="Gill Sans" charset="0"/>
                <a:cs typeface="Gill Sans" charset="0"/>
              </a:rPr>
              <a:t>The Three-class voting system of Prussia.</a:t>
            </a:r>
          </a:p>
          <a:p>
            <a:pPr algn="ctr"/>
            <a:r>
              <a:rPr lang="en-US" altLang="en-US" sz="2400" b="1">
                <a:ea typeface="Gill Sans" charset="0"/>
                <a:cs typeface="Gill Sans" charset="0"/>
              </a:rPr>
              <a:t>This voting system existed in Prussia/Germany 1850 - 1918.</a:t>
            </a:r>
          </a:p>
          <a:p>
            <a:pPr algn="ctr"/>
            <a:endParaRPr lang="en-US" altLang="en-US" sz="2400">
              <a:ea typeface="Gill Sans" charset="0"/>
              <a:cs typeface="Gill Sans" charset="0"/>
            </a:endParaRPr>
          </a:p>
          <a:p>
            <a:r>
              <a:rPr lang="en-US" altLang="en-US" sz="2400">
                <a:ea typeface="Gill Sans" charset="0"/>
                <a:cs typeface="Gill Sans" charset="0"/>
              </a:rPr>
              <a:t>Wealthiest 3% of the Prussian population got to elect 1/3 of the representatives</a:t>
            </a:r>
          </a:p>
          <a:p>
            <a:r>
              <a:rPr lang="en-US" altLang="en-US" sz="2400">
                <a:ea typeface="Gill Sans" charset="0"/>
                <a:cs typeface="Gill Sans" charset="0"/>
              </a:rPr>
              <a:t>Next wealthiest 10% of the population also got to elect 1/3 of the representatives</a:t>
            </a:r>
          </a:p>
          <a:p>
            <a:r>
              <a:rPr lang="en-US" altLang="en-US" sz="2400">
                <a:ea typeface="Gill Sans" charset="0"/>
                <a:cs typeface="Gill Sans" charset="0"/>
              </a:rPr>
              <a:t>Everyone else = 87% of the population also got to elect 1/3 of the representatives</a:t>
            </a:r>
          </a:p>
        </p:txBody>
      </p:sp>
      <p:sp>
        <p:nvSpPr>
          <p:cNvPr id="26629" name="Rectangle 5"/>
          <p:cNvSpPr>
            <a:spLocks/>
          </p:cNvSpPr>
          <p:nvPr/>
        </p:nvSpPr>
        <p:spPr bwMode="auto">
          <a:xfrm>
            <a:off x="1447800" y="8293100"/>
            <a:ext cx="10096500"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lvl1pPr algn="l">
              <a:defRPr sz="1200">
                <a:solidFill>
                  <a:schemeClr val="tx1"/>
                </a:solidFill>
                <a:latin typeface="Gill Sans" charset="0"/>
              </a:defRPr>
            </a:lvl1pPr>
            <a:lvl2pPr algn="l">
              <a:defRPr sz="1200">
                <a:solidFill>
                  <a:schemeClr val="tx1"/>
                </a:solidFill>
                <a:latin typeface="Gill Sans" charset="0"/>
              </a:defRPr>
            </a:lvl2pPr>
            <a:lvl3pPr algn="l">
              <a:defRPr sz="1200">
                <a:solidFill>
                  <a:schemeClr val="tx1"/>
                </a:solidFill>
                <a:latin typeface="Gill Sans" charset="0"/>
              </a:defRPr>
            </a:lvl3pPr>
            <a:lvl4pPr algn="l">
              <a:defRPr sz="1200">
                <a:solidFill>
                  <a:schemeClr val="tx1"/>
                </a:solidFill>
                <a:latin typeface="Gill Sans" charset="0"/>
              </a:defRPr>
            </a:lvl4pPr>
            <a:lvl5pPr algn="l">
              <a:defRPr sz="1200">
                <a:solidFill>
                  <a:schemeClr val="tx1"/>
                </a:solidFill>
                <a:latin typeface="Gill Sans" charset="0"/>
              </a:defRPr>
            </a:lvl5pPr>
            <a:lvl6pPr fontAlgn="base">
              <a:spcBef>
                <a:spcPct val="0"/>
              </a:spcBef>
              <a:spcAft>
                <a:spcPct val="0"/>
              </a:spcAft>
              <a:defRPr sz="1200">
                <a:solidFill>
                  <a:schemeClr val="tx1"/>
                </a:solidFill>
                <a:latin typeface="Gill Sans" charset="0"/>
              </a:defRPr>
            </a:lvl6pPr>
            <a:lvl7pPr fontAlgn="base">
              <a:spcBef>
                <a:spcPct val="0"/>
              </a:spcBef>
              <a:spcAft>
                <a:spcPct val="0"/>
              </a:spcAft>
              <a:defRPr sz="1200">
                <a:solidFill>
                  <a:schemeClr val="tx1"/>
                </a:solidFill>
                <a:latin typeface="Gill Sans" charset="0"/>
              </a:defRPr>
            </a:lvl7pPr>
            <a:lvl8pPr fontAlgn="base">
              <a:spcBef>
                <a:spcPct val="0"/>
              </a:spcBef>
              <a:spcAft>
                <a:spcPct val="0"/>
              </a:spcAft>
              <a:defRPr sz="1200">
                <a:solidFill>
                  <a:schemeClr val="tx1"/>
                </a:solidFill>
                <a:latin typeface="Gill Sans" charset="0"/>
              </a:defRPr>
            </a:lvl8pPr>
            <a:lvl9pPr fontAlgn="base">
              <a:spcBef>
                <a:spcPct val="0"/>
              </a:spcBef>
              <a:spcAft>
                <a:spcPct val="0"/>
              </a:spcAft>
              <a:defRPr sz="1200">
                <a:solidFill>
                  <a:schemeClr val="tx1"/>
                </a:solidFill>
                <a:latin typeface="Gill Sans" charset="0"/>
              </a:defRPr>
            </a:lvl9pPr>
          </a:lstStyle>
          <a:p>
            <a:r>
              <a:rPr lang="en-US" altLang="en-US" sz="3000">
                <a:ea typeface="Gill Sans" charset="0"/>
                <a:cs typeface="Gill Sans" charset="0"/>
              </a:rPr>
              <a:t>+  Allowed all males to vote = universal male suffrage</a:t>
            </a:r>
          </a:p>
          <a:p>
            <a:r>
              <a:rPr lang="en-US" altLang="en-US" sz="3000">
                <a:ea typeface="Gill Sans" charset="0"/>
                <a:cs typeface="Gill Sans" charset="0"/>
              </a:rPr>
              <a:t>-   The wealthiest, who constitute only 3% of the population voted one-third of the Prussian Parliament.</a:t>
            </a:r>
          </a:p>
        </p:txBody>
      </p:sp>
      <p:sp>
        <p:nvSpPr>
          <p:cNvPr id="26630" name="Rectangle 6"/>
          <p:cNvSpPr>
            <a:spLocks/>
          </p:cNvSpPr>
          <p:nvPr/>
        </p:nvSpPr>
        <p:spPr bwMode="auto">
          <a:xfrm>
            <a:off x="4911725" y="7340600"/>
            <a:ext cx="2382838"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wrap="none" lIns="0" tIns="0" rIns="0" bIns="0" anchor="ctr">
            <a:spAutoFit/>
          </a:bodyPr>
          <a:lstStyle>
            <a:lvl1pPr algn="l">
              <a:defRPr sz="1200">
                <a:solidFill>
                  <a:schemeClr val="tx1"/>
                </a:solidFill>
                <a:latin typeface="Gill Sans" charset="0"/>
              </a:defRPr>
            </a:lvl1pPr>
            <a:lvl2pPr algn="l">
              <a:defRPr sz="1200">
                <a:solidFill>
                  <a:schemeClr val="tx1"/>
                </a:solidFill>
                <a:latin typeface="Gill Sans" charset="0"/>
              </a:defRPr>
            </a:lvl2pPr>
            <a:lvl3pPr algn="l">
              <a:defRPr sz="1200">
                <a:solidFill>
                  <a:schemeClr val="tx1"/>
                </a:solidFill>
                <a:latin typeface="Gill Sans" charset="0"/>
              </a:defRPr>
            </a:lvl3pPr>
            <a:lvl4pPr algn="l">
              <a:defRPr sz="1200">
                <a:solidFill>
                  <a:schemeClr val="tx1"/>
                </a:solidFill>
                <a:latin typeface="Gill Sans" charset="0"/>
              </a:defRPr>
            </a:lvl4pPr>
            <a:lvl5pPr algn="l">
              <a:defRPr sz="1200">
                <a:solidFill>
                  <a:schemeClr val="tx1"/>
                </a:solidFill>
                <a:latin typeface="Gill Sans" charset="0"/>
              </a:defRPr>
            </a:lvl5pPr>
            <a:lvl6pPr fontAlgn="base">
              <a:spcBef>
                <a:spcPct val="0"/>
              </a:spcBef>
              <a:spcAft>
                <a:spcPct val="0"/>
              </a:spcAft>
              <a:defRPr sz="1200">
                <a:solidFill>
                  <a:schemeClr val="tx1"/>
                </a:solidFill>
                <a:latin typeface="Gill Sans" charset="0"/>
              </a:defRPr>
            </a:lvl6pPr>
            <a:lvl7pPr fontAlgn="base">
              <a:spcBef>
                <a:spcPct val="0"/>
              </a:spcBef>
              <a:spcAft>
                <a:spcPct val="0"/>
              </a:spcAft>
              <a:defRPr sz="1200">
                <a:solidFill>
                  <a:schemeClr val="tx1"/>
                </a:solidFill>
                <a:latin typeface="Gill Sans" charset="0"/>
              </a:defRPr>
            </a:lvl7pPr>
            <a:lvl8pPr fontAlgn="base">
              <a:spcBef>
                <a:spcPct val="0"/>
              </a:spcBef>
              <a:spcAft>
                <a:spcPct val="0"/>
              </a:spcAft>
              <a:defRPr sz="1200">
                <a:solidFill>
                  <a:schemeClr val="tx1"/>
                </a:solidFill>
                <a:latin typeface="Gill Sans" charset="0"/>
              </a:defRPr>
            </a:lvl8pPr>
            <a:lvl9pPr fontAlgn="base">
              <a:spcBef>
                <a:spcPct val="0"/>
              </a:spcBef>
              <a:spcAft>
                <a:spcPct val="0"/>
              </a:spcAft>
              <a:defRPr sz="1200">
                <a:solidFill>
                  <a:schemeClr val="tx1"/>
                </a:solidFill>
                <a:latin typeface="Gill Sans" charset="0"/>
              </a:defRPr>
            </a:lvl9pPr>
          </a:lstStyle>
          <a:p>
            <a:pPr algn="ctr"/>
            <a:r>
              <a:rPr lang="en-US" altLang="en-US" sz="4200">
                <a:ea typeface="Gill Sans" charset="0"/>
                <a:cs typeface="Gill Sans" charset="0"/>
              </a:rPr>
              <a:t>Is this fair?</a:t>
            </a:r>
          </a:p>
        </p:txBody>
      </p:sp>
      <p:sp>
        <p:nvSpPr>
          <p:cNvPr id="26631" name="Text Box 7"/>
          <p:cNvSpPr txBox="1">
            <a:spLocks noChangeArrowheads="1"/>
          </p:cNvSpPr>
          <p:nvPr/>
        </p:nvSpPr>
        <p:spPr bwMode="auto">
          <a:xfrm>
            <a:off x="6324600" y="9258300"/>
            <a:ext cx="3429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lstStyle>
            <a:lvl1pPr algn="l">
              <a:defRPr sz="1200">
                <a:solidFill>
                  <a:schemeClr val="tx1"/>
                </a:solidFill>
                <a:latin typeface="Gill Sans" charset="0"/>
              </a:defRPr>
            </a:lvl1pPr>
            <a:lvl2pPr algn="l">
              <a:defRPr sz="1200">
                <a:solidFill>
                  <a:schemeClr val="tx1"/>
                </a:solidFill>
                <a:latin typeface="Gill Sans" charset="0"/>
              </a:defRPr>
            </a:lvl2pPr>
            <a:lvl3pPr algn="l">
              <a:defRPr sz="1200">
                <a:solidFill>
                  <a:schemeClr val="tx1"/>
                </a:solidFill>
                <a:latin typeface="Gill Sans" charset="0"/>
              </a:defRPr>
            </a:lvl3pPr>
            <a:lvl4pPr algn="l">
              <a:defRPr sz="1200">
                <a:solidFill>
                  <a:schemeClr val="tx1"/>
                </a:solidFill>
                <a:latin typeface="Gill Sans" charset="0"/>
              </a:defRPr>
            </a:lvl4pPr>
            <a:lvl5pPr algn="l">
              <a:defRPr sz="1200">
                <a:solidFill>
                  <a:schemeClr val="tx1"/>
                </a:solidFill>
                <a:latin typeface="Gill Sans" charset="0"/>
              </a:defRPr>
            </a:lvl5pPr>
            <a:lvl6pPr fontAlgn="base">
              <a:spcBef>
                <a:spcPct val="0"/>
              </a:spcBef>
              <a:spcAft>
                <a:spcPct val="0"/>
              </a:spcAft>
              <a:defRPr sz="1200">
                <a:solidFill>
                  <a:schemeClr val="tx1"/>
                </a:solidFill>
                <a:latin typeface="Gill Sans" charset="0"/>
              </a:defRPr>
            </a:lvl6pPr>
            <a:lvl7pPr fontAlgn="base">
              <a:spcBef>
                <a:spcPct val="0"/>
              </a:spcBef>
              <a:spcAft>
                <a:spcPct val="0"/>
              </a:spcAft>
              <a:defRPr sz="1200">
                <a:solidFill>
                  <a:schemeClr val="tx1"/>
                </a:solidFill>
                <a:latin typeface="Gill Sans" charset="0"/>
              </a:defRPr>
            </a:lvl7pPr>
            <a:lvl8pPr fontAlgn="base">
              <a:spcBef>
                <a:spcPct val="0"/>
              </a:spcBef>
              <a:spcAft>
                <a:spcPct val="0"/>
              </a:spcAft>
              <a:defRPr sz="1200">
                <a:solidFill>
                  <a:schemeClr val="tx1"/>
                </a:solidFill>
                <a:latin typeface="Gill Sans" charset="0"/>
              </a:defRPr>
            </a:lvl8pPr>
            <a:lvl9pPr fontAlgn="base">
              <a:spcBef>
                <a:spcPct val="0"/>
              </a:spcBef>
              <a:spcAft>
                <a:spcPct val="0"/>
              </a:spcAft>
              <a:defRPr sz="1200">
                <a:solidFill>
                  <a:schemeClr val="tx1"/>
                </a:solidFill>
                <a:latin typeface="Gill Sans" charset="0"/>
              </a:defRPr>
            </a:lvl9pPr>
          </a:lstStyle>
          <a:p>
            <a:pPr algn="ctr"/>
            <a:fld id="{E92F538D-218A-4C52-8839-935D284FB3BE}" type="slidenum">
              <a:rPr lang="en-US" altLang="en-US" sz="1800">
                <a:ea typeface="Gill Sans" charset="0"/>
                <a:cs typeface="Gill Sans" charset="0"/>
              </a:rPr>
              <a:pPr algn="ctr"/>
              <a:t>12</a:t>
            </a:fld>
            <a:endParaRPr lang="en-US" altLang="en-US" sz="1800">
              <a:ea typeface="Gill Sans" charset="0"/>
              <a:cs typeface="Gill Sans"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grpId="0" nodeType="clickEffect">
                                  <p:stCondLst>
                                    <p:cond delay="0"/>
                                  </p:stCondLst>
                                  <p:iterate type="lt">
                                    <p:tmPct val="100000"/>
                                  </p:iterate>
                                  <p:childTnLst>
                                    <p:set>
                                      <p:cBhvr>
                                        <p:cTn id="6" dur="1" fill="hold">
                                          <p:stCondLst>
                                            <p:cond delay="0"/>
                                          </p:stCondLst>
                                        </p:cTn>
                                        <p:tgtEl>
                                          <p:spTgt spid="26629"/>
                                        </p:tgtEl>
                                        <p:attrNameLst>
                                          <p:attrName>style.visibility</p:attrName>
                                        </p:attrNameLst>
                                      </p:cBhvr>
                                      <p:to>
                                        <p:strVal val="visible"/>
                                      </p:to>
                                    </p:set>
                                    <p:anim calcmode="lin" valueType="num">
                                      <p:cBhvr additive="base">
                                        <p:cTn id="7" dur="75" fill="hold"/>
                                        <p:tgtEl>
                                          <p:spTgt spid="26629"/>
                                        </p:tgtEl>
                                        <p:attrNameLst>
                                          <p:attrName>ppt_x</p:attrName>
                                        </p:attrNameLst>
                                      </p:cBhvr>
                                      <p:tavLst>
                                        <p:tav tm="0">
                                          <p:val>
                                            <p:strVal val="#ppt_x"/>
                                          </p:val>
                                        </p:tav>
                                        <p:tav tm="100000">
                                          <p:val>
                                            <p:strVal val="#ppt_x"/>
                                          </p:val>
                                        </p:tav>
                                      </p:tavLst>
                                    </p:anim>
                                    <p:anim calcmode="lin" valueType="num">
                                      <p:cBhvr additive="base">
                                        <p:cTn id="8" dur="75" fill="hold"/>
                                        <p:tgtEl>
                                          <p:spTgt spid="2662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9"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0"/>
          </p:nvPr>
        </p:nvSpPr>
        <p:spPr/>
        <p:txBody>
          <a:bodyPr/>
          <a:lstStyle/>
          <a:p>
            <a:fld id="{3975BF7B-A5ED-483B-965E-BF1847FFB2FE}" type="slidenum">
              <a:rPr lang="en-US" altLang="en-US"/>
              <a:pPr/>
              <a:t>13</a:t>
            </a:fld>
            <a:endParaRPr lang="en-US" altLang="en-US"/>
          </a:p>
        </p:txBody>
      </p:sp>
      <p:sp>
        <p:nvSpPr>
          <p:cNvPr id="27649" name="Rectangle 1"/>
          <p:cNvSpPr>
            <a:spLocks noGrp="1" noChangeArrowheads="1"/>
          </p:cNvSpPr>
          <p:nvPr>
            <p:ph type="title"/>
          </p:nvPr>
        </p:nvSpPr>
        <p:spPr>
          <a:xfrm>
            <a:off x="393700" y="139700"/>
            <a:ext cx="11341100" cy="1384300"/>
          </a:xfrm>
          <a:ln/>
        </p:spPr>
        <p:txBody>
          <a:bodyPr/>
          <a:lstStyle/>
          <a:p>
            <a:r>
              <a:rPr lang="en-US" altLang="en-US" sz="6400" b="1"/>
              <a:t>Lessons learned from 1848</a:t>
            </a:r>
            <a:endParaRPr lang="en-US" altLang="en-US" sz="6400" b="1">
              <a:ea typeface="ヒラギノ角ゴ ProN W6" charset="-128"/>
            </a:endParaRPr>
          </a:p>
        </p:txBody>
      </p:sp>
      <p:sp>
        <p:nvSpPr>
          <p:cNvPr id="27650" name="Rectangle 2"/>
          <p:cNvSpPr>
            <a:spLocks noGrp="1" noChangeArrowheads="1"/>
          </p:cNvSpPr>
          <p:nvPr>
            <p:ph type="body" idx="1"/>
          </p:nvPr>
        </p:nvSpPr>
        <p:spPr>
          <a:xfrm>
            <a:off x="1765300" y="1574800"/>
            <a:ext cx="8597900" cy="5308600"/>
          </a:xfrm>
          <a:ln/>
        </p:spPr>
        <p:txBody>
          <a:bodyPr/>
          <a:lstStyle/>
          <a:p>
            <a:pPr marL="889000"/>
            <a:r>
              <a:rPr lang="en-US" altLang="en-US" sz="3000"/>
              <a:t>Liberalism became more conservative as socialism and Marxism threatened the stability of private property.</a:t>
            </a:r>
          </a:p>
          <a:p>
            <a:pPr marL="889000"/>
            <a:r>
              <a:rPr lang="en-US" altLang="en-US" sz="3000"/>
              <a:t>The working class adopted new strategies instead of rioting and leading insurrections as they turned to trade unions and political parties.</a:t>
            </a:r>
          </a:p>
          <a:p>
            <a:pPr marL="889000"/>
            <a:r>
              <a:rPr lang="en-US" altLang="en-US" sz="3000"/>
              <a:t>Liberals refused to take on the plight of the working class.  That plus the willingness of rulers to use force, made the revolutions unsuccessful.</a:t>
            </a:r>
          </a:p>
        </p:txBody>
      </p:sp>
      <p:sp>
        <p:nvSpPr>
          <p:cNvPr id="27651" name="Rectangle 3"/>
          <p:cNvSpPr>
            <a:spLocks/>
          </p:cNvSpPr>
          <p:nvPr/>
        </p:nvSpPr>
        <p:spPr bwMode="auto">
          <a:xfrm>
            <a:off x="471488" y="7759700"/>
            <a:ext cx="11785600" cy="100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lvl1pPr algn="l">
              <a:defRPr sz="1200">
                <a:solidFill>
                  <a:schemeClr val="tx1"/>
                </a:solidFill>
                <a:latin typeface="Gill Sans" charset="0"/>
              </a:defRPr>
            </a:lvl1pPr>
            <a:lvl2pPr algn="l">
              <a:defRPr sz="1200">
                <a:solidFill>
                  <a:schemeClr val="tx1"/>
                </a:solidFill>
                <a:latin typeface="Gill Sans" charset="0"/>
              </a:defRPr>
            </a:lvl2pPr>
            <a:lvl3pPr algn="l">
              <a:defRPr sz="1200">
                <a:solidFill>
                  <a:schemeClr val="tx1"/>
                </a:solidFill>
                <a:latin typeface="Gill Sans" charset="0"/>
              </a:defRPr>
            </a:lvl3pPr>
            <a:lvl4pPr algn="l">
              <a:defRPr sz="1200">
                <a:solidFill>
                  <a:schemeClr val="tx1"/>
                </a:solidFill>
                <a:latin typeface="Gill Sans" charset="0"/>
              </a:defRPr>
            </a:lvl4pPr>
            <a:lvl5pPr algn="l">
              <a:defRPr sz="1200">
                <a:solidFill>
                  <a:schemeClr val="tx1"/>
                </a:solidFill>
                <a:latin typeface="Gill Sans" charset="0"/>
              </a:defRPr>
            </a:lvl5pPr>
            <a:lvl6pPr fontAlgn="base">
              <a:spcBef>
                <a:spcPct val="0"/>
              </a:spcBef>
              <a:spcAft>
                <a:spcPct val="0"/>
              </a:spcAft>
              <a:defRPr sz="1200">
                <a:solidFill>
                  <a:schemeClr val="tx1"/>
                </a:solidFill>
                <a:latin typeface="Gill Sans" charset="0"/>
              </a:defRPr>
            </a:lvl6pPr>
            <a:lvl7pPr fontAlgn="base">
              <a:spcBef>
                <a:spcPct val="0"/>
              </a:spcBef>
              <a:spcAft>
                <a:spcPct val="0"/>
              </a:spcAft>
              <a:defRPr sz="1200">
                <a:solidFill>
                  <a:schemeClr val="tx1"/>
                </a:solidFill>
                <a:latin typeface="Gill Sans" charset="0"/>
              </a:defRPr>
            </a:lvl7pPr>
            <a:lvl8pPr fontAlgn="base">
              <a:spcBef>
                <a:spcPct val="0"/>
              </a:spcBef>
              <a:spcAft>
                <a:spcPct val="0"/>
              </a:spcAft>
              <a:defRPr sz="1200">
                <a:solidFill>
                  <a:schemeClr val="tx1"/>
                </a:solidFill>
                <a:latin typeface="Gill Sans" charset="0"/>
              </a:defRPr>
            </a:lvl8pPr>
            <a:lvl9pPr fontAlgn="base">
              <a:spcBef>
                <a:spcPct val="0"/>
              </a:spcBef>
              <a:spcAft>
                <a:spcPct val="0"/>
              </a:spcAft>
              <a:defRPr sz="1200">
                <a:solidFill>
                  <a:schemeClr val="tx1"/>
                </a:solidFill>
                <a:latin typeface="Gill Sans" charset="0"/>
              </a:defRPr>
            </a:lvl9pPr>
          </a:lstStyle>
          <a:p>
            <a:pPr algn="ctr"/>
            <a:r>
              <a:rPr lang="en-US" altLang="en-US" sz="3000" b="1">
                <a:ea typeface="Gill Sans" charset="0"/>
                <a:cs typeface="Gill Sans" charset="0"/>
              </a:rPr>
              <a:t>Permanent change in Austria, Hungary and eastern Prussia:</a:t>
            </a:r>
            <a:r>
              <a:rPr lang="en-US" altLang="en-US" sz="3000">
                <a:ea typeface="Gill Sans" charset="0"/>
                <a:cs typeface="Gill Sans" charset="0"/>
              </a:rPr>
              <a:t>  </a:t>
            </a:r>
          </a:p>
          <a:p>
            <a:pPr algn="ctr"/>
            <a:r>
              <a:rPr lang="en-US" altLang="en-US" sz="3000">
                <a:ea typeface="Gill Sans" charset="0"/>
                <a:cs typeface="Gill Sans" charset="0"/>
              </a:rPr>
              <a:t>Emancipation of serfs</a:t>
            </a:r>
          </a:p>
        </p:txBody>
      </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0D293D91-BB6A-44CB-B2B0-83ECF3ECD817}" type="slidenum">
              <a:rPr lang="en-US" altLang="en-US"/>
              <a:pPr/>
              <a:t>14</a:t>
            </a:fld>
            <a:endParaRPr lang="en-US" altLang="en-US"/>
          </a:p>
        </p:txBody>
      </p:sp>
      <p:sp>
        <p:nvSpPr>
          <p:cNvPr id="28673" name="Rectangle 1"/>
          <p:cNvSpPr>
            <a:spLocks noGrp="1" noChangeArrowheads="1"/>
          </p:cNvSpPr>
          <p:nvPr>
            <p:ph type="title"/>
          </p:nvPr>
        </p:nvSpPr>
        <p:spPr>
          <a:xfrm>
            <a:off x="1066800" y="0"/>
            <a:ext cx="10464800" cy="1816100"/>
          </a:xfrm>
          <a:ln/>
        </p:spPr>
        <p:txBody>
          <a:bodyPr/>
          <a:lstStyle/>
          <a:p>
            <a:r>
              <a:rPr lang="en-US" altLang="en-US" sz="4800" b="1"/>
              <a:t>Review of 1848 Revolutions</a:t>
            </a:r>
            <a:r>
              <a:rPr lang="en-US" altLang="en-US" sz="4800" b="1">
                <a:ea typeface="ヒラギノ角ゴ ProN W6" charset="-128"/>
              </a:rPr>
              <a:t/>
            </a:r>
            <a:br>
              <a:rPr lang="en-US" altLang="en-US" sz="4800" b="1">
                <a:ea typeface="ヒラギノ角ゴ ProN W6" charset="-128"/>
              </a:rPr>
            </a:br>
            <a:r>
              <a:rPr lang="en-US" altLang="en-US" sz="4800" b="1"/>
              <a:t>pages 706 - 719</a:t>
            </a:r>
            <a:r>
              <a:rPr lang="en-US" altLang="en-US" sz="4800" b="1">
                <a:ea typeface="ヒラギノ角ゴ ProN W6" charset="-128"/>
              </a:rPr>
              <a:t/>
            </a:r>
            <a:br>
              <a:rPr lang="en-US" altLang="en-US" sz="4800" b="1">
                <a:ea typeface="ヒラギノ角ゴ ProN W6" charset="-128"/>
              </a:rPr>
            </a:br>
            <a:endParaRPr lang="en-US" altLang="en-US" sz="4800" b="1">
              <a:ea typeface="ヒラギノ角ゴ ProN W6" charset="-128"/>
            </a:endParaRPr>
          </a:p>
        </p:txBody>
      </p:sp>
      <p:sp>
        <p:nvSpPr>
          <p:cNvPr id="28674" name="Rectangle 2"/>
          <p:cNvSpPr>
            <a:spLocks noGrp="1" noChangeArrowheads="1"/>
          </p:cNvSpPr>
          <p:nvPr>
            <p:ph type="body" idx="1"/>
          </p:nvPr>
        </p:nvSpPr>
        <p:spPr>
          <a:xfrm>
            <a:off x="330200" y="1295400"/>
            <a:ext cx="11176000" cy="7239000"/>
          </a:xfrm>
          <a:ln/>
        </p:spPr>
        <p:txBody>
          <a:bodyPr/>
          <a:lstStyle/>
          <a:p>
            <a:pPr marL="889000"/>
            <a:r>
              <a:rPr lang="en-US" altLang="en-US" sz="2400" dirty="0"/>
              <a:t>Give specific evidence to support the quote “the turning-point that failed to turn” as it applies to 1848 revolutions in:  (include causes and results to assess the level of success and explain why they did or did not succeed)</a:t>
            </a:r>
          </a:p>
          <a:p>
            <a:pPr marL="2222500" lvl="3"/>
            <a:r>
              <a:rPr lang="en-US" altLang="en-US" sz="2400" dirty="0"/>
              <a:t>France</a:t>
            </a:r>
          </a:p>
          <a:p>
            <a:pPr marL="2222500" lvl="3"/>
            <a:r>
              <a:rPr lang="en-US" altLang="en-US" sz="2400" dirty="0"/>
              <a:t>Italian states</a:t>
            </a:r>
          </a:p>
          <a:p>
            <a:pPr marL="2222500" lvl="3"/>
            <a:r>
              <a:rPr lang="en-US" altLang="en-US" sz="2400" dirty="0"/>
              <a:t>Austrian Empire</a:t>
            </a:r>
          </a:p>
          <a:p>
            <a:pPr marL="889000"/>
            <a:r>
              <a:rPr lang="en-US" altLang="en-US" sz="2400" dirty="0"/>
              <a:t>How radical, conservative or liberal was the Frankfurt Parliament? Include specific articles in their constitution as evidence.</a:t>
            </a:r>
          </a:p>
          <a:p>
            <a:pPr marL="889000"/>
            <a:r>
              <a:rPr lang="en-US" altLang="en-US" sz="2400" dirty="0"/>
              <a:t>Evaluate the success of the rule of Louis Napoleon/ Napoleon III?  Include his use of public opinion, the power of the press and involvement in foreign wars as a way to mask domestic problems</a:t>
            </a:r>
            <a:r>
              <a:rPr lang="en-US" altLang="en-US" sz="2400" dirty="0" smtClean="0"/>
              <a:t>.</a:t>
            </a:r>
            <a:endParaRPr lang="en-US" altLang="en-US" sz="2400" dirty="0"/>
          </a:p>
        </p:txBody>
      </p:sp>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3"/>
          <p:cNvSpPr>
            <a:spLocks noGrp="1"/>
          </p:cNvSpPr>
          <p:nvPr>
            <p:ph type="sldNum" sz="quarter" idx="10"/>
          </p:nvPr>
        </p:nvSpPr>
        <p:spPr/>
        <p:txBody>
          <a:bodyPr/>
          <a:lstStyle/>
          <a:p>
            <a:fld id="{75D57692-FFAA-4473-BA5C-5FC5D8A4861B}" type="slidenum">
              <a:rPr lang="en-US" altLang="en-US"/>
              <a:pPr/>
              <a:t>15</a:t>
            </a:fld>
            <a:endParaRPr lang="en-US" altLang="en-US"/>
          </a:p>
        </p:txBody>
      </p:sp>
      <p:sp>
        <p:nvSpPr>
          <p:cNvPr id="29697" name="Rectangle 1"/>
          <p:cNvSpPr>
            <a:spLocks noGrp="1" noChangeArrowheads="1"/>
          </p:cNvSpPr>
          <p:nvPr>
            <p:ph type="title"/>
          </p:nvPr>
        </p:nvSpPr>
        <p:spPr>
          <a:xfrm>
            <a:off x="190500" y="254000"/>
            <a:ext cx="11722100" cy="1219200"/>
          </a:xfrm>
          <a:ln/>
        </p:spPr>
        <p:txBody>
          <a:bodyPr/>
          <a:lstStyle/>
          <a:p>
            <a:r>
              <a:rPr lang="en-US" altLang="en-US" sz="6400"/>
              <a:t>Unifications of Italy and Germany</a:t>
            </a:r>
          </a:p>
        </p:txBody>
      </p:sp>
      <p:pic>
        <p:nvPicPr>
          <p:cNvPr id="296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48600" y="1422400"/>
            <a:ext cx="4191000" cy="558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a:tailEnd/>
              </a14:hiddenLine>
            </a:ext>
          </a:extLst>
        </p:spPr>
      </p:pic>
      <p:pic>
        <p:nvPicPr>
          <p:cNvPr id="296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1300" y="2026010"/>
            <a:ext cx="3975100" cy="32317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a:tailEnd/>
              </a14:hiddenLine>
            </a:ext>
          </a:extLst>
        </p:spPr>
      </p:pic>
      <p:pic>
        <p:nvPicPr>
          <p:cNvPr id="297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32000" y="6319838"/>
            <a:ext cx="3708400" cy="290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a:tailEnd/>
              </a14:hiddenLine>
            </a:ext>
          </a:extLst>
        </p:spPr>
      </p:pic>
      <p:sp>
        <p:nvSpPr>
          <p:cNvPr id="29701" name="Rectangle 5"/>
          <p:cNvSpPr>
            <a:spLocks/>
          </p:cNvSpPr>
          <p:nvPr/>
        </p:nvSpPr>
        <p:spPr bwMode="auto">
          <a:xfrm>
            <a:off x="5108575" y="8991600"/>
            <a:ext cx="2065338"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wrap="none" lIns="0" tIns="0" rIns="0" bIns="0" anchor="ctr">
            <a:spAutoFit/>
          </a:bodyPr>
          <a:lstStyle>
            <a:lvl1pPr algn="l">
              <a:defRPr sz="1200">
                <a:solidFill>
                  <a:schemeClr val="tx1"/>
                </a:solidFill>
                <a:latin typeface="Gill Sans" charset="0"/>
              </a:defRPr>
            </a:lvl1pPr>
            <a:lvl2pPr algn="l">
              <a:defRPr sz="1200">
                <a:solidFill>
                  <a:schemeClr val="tx1"/>
                </a:solidFill>
                <a:latin typeface="Gill Sans" charset="0"/>
              </a:defRPr>
            </a:lvl2pPr>
            <a:lvl3pPr algn="l">
              <a:defRPr sz="1200">
                <a:solidFill>
                  <a:schemeClr val="tx1"/>
                </a:solidFill>
                <a:latin typeface="Gill Sans" charset="0"/>
              </a:defRPr>
            </a:lvl3pPr>
            <a:lvl4pPr algn="l">
              <a:defRPr sz="1200">
                <a:solidFill>
                  <a:schemeClr val="tx1"/>
                </a:solidFill>
                <a:latin typeface="Gill Sans" charset="0"/>
              </a:defRPr>
            </a:lvl4pPr>
            <a:lvl5pPr algn="l">
              <a:defRPr sz="1200">
                <a:solidFill>
                  <a:schemeClr val="tx1"/>
                </a:solidFill>
                <a:latin typeface="Gill Sans" charset="0"/>
              </a:defRPr>
            </a:lvl5pPr>
            <a:lvl6pPr fontAlgn="base">
              <a:spcBef>
                <a:spcPct val="0"/>
              </a:spcBef>
              <a:spcAft>
                <a:spcPct val="0"/>
              </a:spcAft>
              <a:defRPr sz="1200">
                <a:solidFill>
                  <a:schemeClr val="tx1"/>
                </a:solidFill>
                <a:latin typeface="Gill Sans" charset="0"/>
              </a:defRPr>
            </a:lvl6pPr>
            <a:lvl7pPr fontAlgn="base">
              <a:spcBef>
                <a:spcPct val="0"/>
              </a:spcBef>
              <a:spcAft>
                <a:spcPct val="0"/>
              </a:spcAft>
              <a:defRPr sz="1200">
                <a:solidFill>
                  <a:schemeClr val="tx1"/>
                </a:solidFill>
                <a:latin typeface="Gill Sans" charset="0"/>
              </a:defRPr>
            </a:lvl7pPr>
            <a:lvl8pPr fontAlgn="base">
              <a:spcBef>
                <a:spcPct val="0"/>
              </a:spcBef>
              <a:spcAft>
                <a:spcPct val="0"/>
              </a:spcAft>
              <a:defRPr sz="1200">
                <a:solidFill>
                  <a:schemeClr val="tx1"/>
                </a:solidFill>
                <a:latin typeface="Gill Sans" charset="0"/>
              </a:defRPr>
            </a:lvl8pPr>
            <a:lvl9pPr fontAlgn="base">
              <a:spcBef>
                <a:spcPct val="0"/>
              </a:spcBef>
              <a:spcAft>
                <a:spcPct val="0"/>
              </a:spcAft>
              <a:defRPr sz="1200">
                <a:solidFill>
                  <a:schemeClr val="tx1"/>
                </a:solidFill>
                <a:latin typeface="Gill Sans" charset="0"/>
              </a:defRPr>
            </a:lvl9pPr>
          </a:lstStyle>
          <a:p>
            <a:pPr algn="ctr"/>
            <a:r>
              <a:rPr lang="en-US" altLang="en-US" sz="4200">
                <a:ea typeface="Gill Sans" charset="0"/>
                <a:cs typeface="Gill Sans" charset="0"/>
              </a:rPr>
              <a:t>Garibaldi</a:t>
            </a:r>
          </a:p>
        </p:txBody>
      </p:sp>
      <p:sp>
        <p:nvSpPr>
          <p:cNvPr id="29702" name="Rectangle 6"/>
          <p:cNvSpPr>
            <a:spLocks/>
          </p:cNvSpPr>
          <p:nvPr/>
        </p:nvSpPr>
        <p:spPr bwMode="auto">
          <a:xfrm>
            <a:off x="3032125" y="8890000"/>
            <a:ext cx="1695450"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wrap="none" lIns="0" tIns="0" rIns="0" bIns="0" anchor="ctr">
            <a:spAutoFit/>
          </a:bodyPr>
          <a:lstStyle>
            <a:lvl1pPr algn="l">
              <a:defRPr sz="1200">
                <a:solidFill>
                  <a:schemeClr val="tx1"/>
                </a:solidFill>
                <a:latin typeface="Gill Sans" charset="0"/>
              </a:defRPr>
            </a:lvl1pPr>
            <a:lvl2pPr algn="l">
              <a:defRPr sz="1200">
                <a:solidFill>
                  <a:schemeClr val="tx1"/>
                </a:solidFill>
                <a:latin typeface="Gill Sans" charset="0"/>
              </a:defRPr>
            </a:lvl2pPr>
            <a:lvl3pPr algn="l">
              <a:defRPr sz="1200">
                <a:solidFill>
                  <a:schemeClr val="tx1"/>
                </a:solidFill>
                <a:latin typeface="Gill Sans" charset="0"/>
              </a:defRPr>
            </a:lvl3pPr>
            <a:lvl4pPr algn="l">
              <a:defRPr sz="1200">
                <a:solidFill>
                  <a:schemeClr val="tx1"/>
                </a:solidFill>
                <a:latin typeface="Gill Sans" charset="0"/>
              </a:defRPr>
            </a:lvl4pPr>
            <a:lvl5pPr algn="l">
              <a:defRPr sz="1200">
                <a:solidFill>
                  <a:schemeClr val="tx1"/>
                </a:solidFill>
                <a:latin typeface="Gill Sans" charset="0"/>
              </a:defRPr>
            </a:lvl5pPr>
            <a:lvl6pPr fontAlgn="base">
              <a:spcBef>
                <a:spcPct val="0"/>
              </a:spcBef>
              <a:spcAft>
                <a:spcPct val="0"/>
              </a:spcAft>
              <a:defRPr sz="1200">
                <a:solidFill>
                  <a:schemeClr val="tx1"/>
                </a:solidFill>
                <a:latin typeface="Gill Sans" charset="0"/>
              </a:defRPr>
            </a:lvl6pPr>
            <a:lvl7pPr fontAlgn="base">
              <a:spcBef>
                <a:spcPct val="0"/>
              </a:spcBef>
              <a:spcAft>
                <a:spcPct val="0"/>
              </a:spcAft>
              <a:defRPr sz="1200">
                <a:solidFill>
                  <a:schemeClr val="tx1"/>
                </a:solidFill>
                <a:latin typeface="Gill Sans" charset="0"/>
              </a:defRPr>
            </a:lvl7pPr>
            <a:lvl8pPr fontAlgn="base">
              <a:spcBef>
                <a:spcPct val="0"/>
              </a:spcBef>
              <a:spcAft>
                <a:spcPct val="0"/>
              </a:spcAft>
              <a:defRPr sz="1200">
                <a:solidFill>
                  <a:schemeClr val="tx1"/>
                </a:solidFill>
                <a:latin typeface="Gill Sans" charset="0"/>
              </a:defRPr>
            </a:lvl8pPr>
            <a:lvl9pPr fontAlgn="base">
              <a:spcBef>
                <a:spcPct val="0"/>
              </a:spcBef>
              <a:spcAft>
                <a:spcPct val="0"/>
              </a:spcAft>
              <a:defRPr sz="1200">
                <a:solidFill>
                  <a:schemeClr val="tx1"/>
                </a:solidFill>
                <a:latin typeface="Gill Sans" charset="0"/>
              </a:defRPr>
            </a:lvl9pPr>
          </a:lstStyle>
          <a:p>
            <a:pPr algn="ctr"/>
            <a:r>
              <a:rPr lang="en-US" altLang="en-US" sz="4200">
                <a:ea typeface="Gill Sans" charset="0"/>
                <a:cs typeface="Gill Sans" charset="0"/>
              </a:rPr>
              <a:t>Cavour</a:t>
            </a:r>
          </a:p>
        </p:txBody>
      </p:sp>
      <p:sp>
        <p:nvSpPr>
          <p:cNvPr id="29703" name="Rectangle 7"/>
          <p:cNvSpPr>
            <a:spLocks/>
          </p:cNvSpPr>
          <p:nvPr/>
        </p:nvSpPr>
        <p:spPr bwMode="auto">
          <a:xfrm>
            <a:off x="946150" y="8890000"/>
            <a:ext cx="1703388"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wrap="none" lIns="0" tIns="0" rIns="0" bIns="0" anchor="ctr">
            <a:spAutoFit/>
          </a:bodyPr>
          <a:lstStyle>
            <a:lvl1pPr algn="l">
              <a:defRPr sz="1200">
                <a:solidFill>
                  <a:schemeClr val="tx1"/>
                </a:solidFill>
                <a:latin typeface="Gill Sans" charset="0"/>
              </a:defRPr>
            </a:lvl1pPr>
            <a:lvl2pPr algn="l">
              <a:defRPr sz="1200">
                <a:solidFill>
                  <a:schemeClr val="tx1"/>
                </a:solidFill>
                <a:latin typeface="Gill Sans" charset="0"/>
              </a:defRPr>
            </a:lvl2pPr>
            <a:lvl3pPr algn="l">
              <a:defRPr sz="1200">
                <a:solidFill>
                  <a:schemeClr val="tx1"/>
                </a:solidFill>
                <a:latin typeface="Gill Sans" charset="0"/>
              </a:defRPr>
            </a:lvl3pPr>
            <a:lvl4pPr algn="l">
              <a:defRPr sz="1200">
                <a:solidFill>
                  <a:schemeClr val="tx1"/>
                </a:solidFill>
                <a:latin typeface="Gill Sans" charset="0"/>
              </a:defRPr>
            </a:lvl4pPr>
            <a:lvl5pPr algn="l">
              <a:defRPr sz="1200">
                <a:solidFill>
                  <a:schemeClr val="tx1"/>
                </a:solidFill>
                <a:latin typeface="Gill Sans" charset="0"/>
              </a:defRPr>
            </a:lvl5pPr>
            <a:lvl6pPr fontAlgn="base">
              <a:spcBef>
                <a:spcPct val="0"/>
              </a:spcBef>
              <a:spcAft>
                <a:spcPct val="0"/>
              </a:spcAft>
              <a:defRPr sz="1200">
                <a:solidFill>
                  <a:schemeClr val="tx1"/>
                </a:solidFill>
                <a:latin typeface="Gill Sans" charset="0"/>
              </a:defRPr>
            </a:lvl6pPr>
            <a:lvl7pPr fontAlgn="base">
              <a:spcBef>
                <a:spcPct val="0"/>
              </a:spcBef>
              <a:spcAft>
                <a:spcPct val="0"/>
              </a:spcAft>
              <a:defRPr sz="1200">
                <a:solidFill>
                  <a:schemeClr val="tx1"/>
                </a:solidFill>
                <a:latin typeface="Gill Sans" charset="0"/>
              </a:defRPr>
            </a:lvl7pPr>
            <a:lvl8pPr fontAlgn="base">
              <a:spcBef>
                <a:spcPct val="0"/>
              </a:spcBef>
              <a:spcAft>
                <a:spcPct val="0"/>
              </a:spcAft>
              <a:defRPr sz="1200">
                <a:solidFill>
                  <a:schemeClr val="tx1"/>
                </a:solidFill>
                <a:latin typeface="Gill Sans" charset="0"/>
              </a:defRPr>
            </a:lvl8pPr>
            <a:lvl9pPr fontAlgn="base">
              <a:spcBef>
                <a:spcPct val="0"/>
              </a:spcBef>
              <a:spcAft>
                <a:spcPct val="0"/>
              </a:spcAft>
              <a:defRPr sz="1200">
                <a:solidFill>
                  <a:schemeClr val="tx1"/>
                </a:solidFill>
                <a:latin typeface="Gill Sans" charset="0"/>
              </a:defRPr>
            </a:lvl9pPr>
          </a:lstStyle>
          <a:p>
            <a:pPr algn="ctr"/>
            <a:r>
              <a:rPr lang="en-US" altLang="en-US" sz="4200">
                <a:ea typeface="Gill Sans" charset="0"/>
                <a:cs typeface="Gill Sans" charset="0"/>
              </a:rPr>
              <a:t>Mazzini</a:t>
            </a:r>
          </a:p>
        </p:txBody>
      </p:sp>
      <p:sp>
        <p:nvSpPr>
          <p:cNvPr id="29704" name="Rectangle 8"/>
          <p:cNvSpPr>
            <a:spLocks/>
          </p:cNvSpPr>
          <p:nvPr/>
        </p:nvSpPr>
        <p:spPr bwMode="auto">
          <a:xfrm>
            <a:off x="7715250" y="7105650"/>
            <a:ext cx="4802188" cy="73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wrap="none" lIns="0" tIns="0" rIns="0" bIns="0" anchor="ctr">
            <a:spAutoFit/>
          </a:bodyPr>
          <a:lstStyle>
            <a:lvl1pPr algn="l">
              <a:defRPr sz="1200">
                <a:solidFill>
                  <a:schemeClr val="tx1"/>
                </a:solidFill>
                <a:latin typeface="Gill Sans" charset="0"/>
              </a:defRPr>
            </a:lvl1pPr>
            <a:lvl2pPr algn="l">
              <a:defRPr sz="1200">
                <a:solidFill>
                  <a:schemeClr val="tx1"/>
                </a:solidFill>
                <a:latin typeface="Gill Sans" charset="0"/>
              </a:defRPr>
            </a:lvl2pPr>
            <a:lvl3pPr algn="l">
              <a:defRPr sz="1200">
                <a:solidFill>
                  <a:schemeClr val="tx1"/>
                </a:solidFill>
                <a:latin typeface="Gill Sans" charset="0"/>
              </a:defRPr>
            </a:lvl3pPr>
            <a:lvl4pPr algn="l">
              <a:defRPr sz="1200">
                <a:solidFill>
                  <a:schemeClr val="tx1"/>
                </a:solidFill>
                <a:latin typeface="Gill Sans" charset="0"/>
              </a:defRPr>
            </a:lvl4pPr>
            <a:lvl5pPr algn="l">
              <a:defRPr sz="1200">
                <a:solidFill>
                  <a:schemeClr val="tx1"/>
                </a:solidFill>
                <a:latin typeface="Gill Sans" charset="0"/>
              </a:defRPr>
            </a:lvl5pPr>
            <a:lvl6pPr fontAlgn="base">
              <a:spcBef>
                <a:spcPct val="0"/>
              </a:spcBef>
              <a:spcAft>
                <a:spcPct val="0"/>
              </a:spcAft>
              <a:defRPr sz="1200">
                <a:solidFill>
                  <a:schemeClr val="tx1"/>
                </a:solidFill>
                <a:latin typeface="Gill Sans" charset="0"/>
              </a:defRPr>
            </a:lvl6pPr>
            <a:lvl7pPr fontAlgn="base">
              <a:spcBef>
                <a:spcPct val="0"/>
              </a:spcBef>
              <a:spcAft>
                <a:spcPct val="0"/>
              </a:spcAft>
              <a:defRPr sz="1200">
                <a:solidFill>
                  <a:schemeClr val="tx1"/>
                </a:solidFill>
                <a:latin typeface="Gill Sans" charset="0"/>
              </a:defRPr>
            </a:lvl7pPr>
            <a:lvl8pPr fontAlgn="base">
              <a:spcBef>
                <a:spcPct val="0"/>
              </a:spcBef>
              <a:spcAft>
                <a:spcPct val="0"/>
              </a:spcAft>
              <a:defRPr sz="1200">
                <a:solidFill>
                  <a:schemeClr val="tx1"/>
                </a:solidFill>
                <a:latin typeface="Gill Sans" charset="0"/>
              </a:defRPr>
            </a:lvl8pPr>
            <a:lvl9pPr fontAlgn="base">
              <a:spcBef>
                <a:spcPct val="0"/>
              </a:spcBef>
              <a:spcAft>
                <a:spcPct val="0"/>
              </a:spcAft>
              <a:defRPr sz="1200">
                <a:solidFill>
                  <a:schemeClr val="tx1"/>
                </a:solidFill>
                <a:latin typeface="Gill Sans" charset="0"/>
              </a:defRPr>
            </a:lvl9pPr>
          </a:lstStyle>
          <a:p>
            <a:pPr algn="ctr"/>
            <a:r>
              <a:rPr lang="en-US" altLang="en-US" sz="4200">
                <a:ea typeface="Gill Sans" charset="0"/>
                <a:cs typeface="Gill Sans" charset="0"/>
              </a:rPr>
              <a:t>Otto von </a:t>
            </a:r>
            <a:r>
              <a:rPr lang="en-US" altLang="en-US" sz="4200" b="1">
                <a:ea typeface="Gill Sans" charset="0"/>
                <a:cs typeface="Gill Sans" charset="0"/>
              </a:rPr>
              <a:t>Bismarck</a:t>
            </a:r>
          </a:p>
        </p:txBody>
      </p:sp>
      <p:sp>
        <p:nvSpPr>
          <p:cNvPr id="29705" name="Rectangle 9"/>
          <p:cNvSpPr>
            <a:spLocks/>
          </p:cNvSpPr>
          <p:nvPr/>
        </p:nvSpPr>
        <p:spPr bwMode="auto">
          <a:xfrm>
            <a:off x="350838" y="5251450"/>
            <a:ext cx="5940425" cy="73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wrap="none" lIns="0" tIns="0" rIns="0" bIns="0" anchor="ctr">
            <a:spAutoFit/>
          </a:bodyPr>
          <a:lstStyle>
            <a:lvl1pPr algn="l">
              <a:defRPr sz="1200">
                <a:solidFill>
                  <a:schemeClr val="tx1"/>
                </a:solidFill>
                <a:latin typeface="Gill Sans" charset="0"/>
              </a:defRPr>
            </a:lvl1pPr>
            <a:lvl2pPr algn="l">
              <a:defRPr sz="1200">
                <a:solidFill>
                  <a:schemeClr val="tx1"/>
                </a:solidFill>
                <a:latin typeface="Gill Sans" charset="0"/>
              </a:defRPr>
            </a:lvl2pPr>
            <a:lvl3pPr algn="l">
              <a:defRPr sz="1200">
                <a:solidFill>
                  <a:schemeClr val="tx1"/>
                </a:solidFill>
                <a:latin typeface="Gill Sans" charset="0"/>
              </a:defRPr>
            </a:lvl3pPr>
            <a:lvl4pPr algn="l">
              <a:defRPr sz="1200">
                <a:solidFill>
                  <a:schemeClr val="tx1"/>
                </a:solidFill>
                <a:latin typeface="Gill Sans" charset="0"/>
              </a:defRPr>
            </a:lvl4pPr>
            <a:lvl5pPr algn="l">
              <a:defRPr sz="1200">
                <a:solidFill>
                  <a:schemeClr val="tx1"/>
                </a:solidFill>
                <a:latin typeface="Gill Sans" charset="0"/>
              </a:defRPr>
            </a:lvl5pPr>
            <a:lvl6pPr fontAlgn="base">
              <a:spcBef>
                <a:spcPct val="0"/>
              </a:spcBef>
              <a:spcAft>
                <a:spcPct val="0"/>
              </a:spcAft>
              <a:defRPr sz="1200">
                <a:solidFill>
                  <a:schemeClr val="tx1"/>
                </a:solidFill>
                <a:latin typeface="Gill Sans" charset="0"/>
              </a:defRPr>
            </a:lvl6pPr>
            <a:lvl7pPr fontAlgn="base">
              <a:spcBef>
                <a:spcPct val="0"/>
              </a:spcBef>
              <a:spcAft>
                <a:spcPct val="0"/>
              </a:spcAft>
              <a:defRPr sz="1200">
                <a:solidFill>
                  <a:schemeClr val="tx1"/>
                </a:solidFill>
                <a:latin typeface="Gill Sans" charset="0"/>
              </a:defRPr>
            </a:lvl7pPr>
            <a:lvl8pPr fontAlgn="base">
              <a:spcBef>
                <a:spcPct val="0"/>
              </a:spcBef>
              <a:spcAft>
                <a:spcPct val="0"/>
              </a:spcAft>
              <a:defRPr sz="1200">
                <a:solidFill>
                  <a:schemeClr val="tx1"/>
                </a:solidFill>
                <a:latin typeface="Gill Sans" charset="0"/>
              </a:defRPr>
            </a:lvl8pPr>
            <a:lvl9pPr fontAlgn="base">
              <a:spcBef>
                <a:spcPct val="0"/>
              </a:spcBef>
              <a:spcAft>
                <a:spcPct val="0"/>
              </a:spcAft>
              <a:defRPr sz="1200">
                <a:solidFill>
                  <a:schemeClr val="tx1"/>
                </a:solidFill>
                <a:latin typeface="Gill Sans" charset="0"/>
              </a:defRPr>
            </a:lvl9pPr>
          </a:lstStyle>
          <a:p>
            <a:pPr algn="ctr"/>
            <a:r>
              <a:rPr lang="en-US" altLang="en-US" sz="4200">
                <a:ea typeface="Gill Sans" charset="0"/>
                <a:cs typeface="Gill Sans" charset="0"/>
              </a:rPr>
              <a:t>Count Camillo di </a:t>
            </a:r>
            <a:r>
              <a:rPr lang="en-US" altLang="en-US" sz="4200" b="1">
                <a:ea typeface="Gill Sans" charset="0"/>
                <a:cs typeface="Gill Sans" charset="0"/>
              </a:rPr>
              <a:t>Cavour</a:t>
            </a:r>
          </a:p>
        </p:txBody>
      </p:sp>
      <p:sp>
        <p:nvSpPr>
          <p:cNvPr id="29706" name="Text Box 10"/>
          <p:cNvSpPr txBox="1">
            <a:spLocks noChangeArrowheads="1"/>
          </p:cNvSpPr>
          <p:nvPr/>
        </p:nvSpPr>
        <p:spPr bwMode="auto">
          <a:xfrm>
            <a:off x="6324600" y="9258300"/>
            <a:ext cx="3429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lstStyle>
            <a:lvl1pPr algn="l">
              <a:defRPr sz="1200">
                <a:solidFill>
                  <a:schemeClr val="tx1"/>
                </a:solidFill>
                <a:latin typeface="Gill Sans" charset="0"/>
              </a:defRPr>
            </a:lvl1pPr>
            <a:lvl2pPr algn="l">
              <a:defRPr sz="1200">
                <a:solidFill>
                  <a:schemeClr val="tx1"/>
                </a:solidFill>
                <a:latin typeface="Gill Sans" charset="0"/>
              </a:defRPr>
            </a:lvl2pPr>
            <a:lvl3pPr algn="l">
              <a:defRPr sz="1200">
                <a:solidFill>
                  <a:schemeClr val="tx1"/>
                </a:solidFill>
                <a:latin typeface="Gill Sans" charset="0"/>
              </a:defRPr>
            </a:lvl3pPr>
            <a:lvl4pPr algn="l">
              <a:defRPr sz="1200">
                <a:solidFill>
                  <a:schemeClr val="tx1"/>
                </a:solidFill>
                <a:latin typeface="Gill Sans" charset="0"/>
              </a:defRPr>
            </a:lvl4pPr>
            <a:lvl5pPr algn="l">
              <a:defRPr sz="1200">
                <a:solidFill>
                  <a:schemeClr val="tx1"/>
                </a:solidFill>
                <a:latin typeface="Gill Sans" charset="0"/>
              </a:defRPr>
            </a:lvl5pPr>
            <a:lvl6pPr fontAlgn="base">
              <a:spcBef>
                <a:spcPct val="0"/>
              </a:spcBef>
              <a:spcAft>
                <a:spcPct val="0"/>
              </a:spcAft>
              <a:defRPr sz="1200">
                <a:solidFill>
                  <a:schemeClr val="tx1"/>
                </a:solidFill>
                <a:latin typeface="Gill Sans" charset="0"/>
              </a:defRPr>
            </a:lvl6pPr>
            <a:lvl7pPr fontAlgn="base">
              <a:spcBef>
                <a:spcPct val="0"/>
              </a:spcBef>
              <a:spcAft>
                <a:spcPct val="0"/>
              </a:spcAft>
              <a:defRPr sz="1200">
                <a:solidFill>
                  <a:schemeClr val="tx1"/>
                </a:solidFill>
                <a:latin typeface="Gill Sans" charset="0"/>
              </a:defRPr>
            </a:lvl7pPr>
            <a:lvl8pPr fontAlgn="base">
              <a:spcBef>
                <a:spcPct val="0"/>
              </a:spcBef>
              <a:spcAft>
                <a:spcPct val="0"/>
              </a:spcAft>
              <a:defRPr sz="1200">
                <a:solidFill>
                  <a:schemeClr val="tx1"/>
                </a:solidFill>
                <a:latin typeface="Gill Sans" charset="0"/>
              </a:defRPr>
            </a:lvl8pPr>
            <a:lvl9pPr fontAlgn="base">
              <a:spcBef>
                <a:spcPct val="0"/>
              </a:spcBef>
              <a:spcAft>
                <a:spcPct val="0"/>
              </a:spcAft>
              <a:defRPr sz="1200">
                <a:solidFill>
                  <a:schemeClr val="tx1"/>
                </a:solidFill>
                <a:latin typeface="Gill Sans" charset="0"/>
              </a:defRPr>
            </a:lvl9pPr>
          </a:lstStyle>
          <a:p>
            <a:pPr algn="ctr"/>
            <a:fld id="{7A917C0D-1D98-4E4B-BE41-96E6AF7F1D0F}" type="slidenum">
              <a:rPr lang="en-US" altLang="en-US" sz="1800">
                <a:ea typeface="Gill Sans" charset="0"/>
                <a:cs typeface="Gill Sans" charset="0"/>
              </a:rPr>
              <a:pPr algn="ctr"/>
              <a:t>15</a:t>
            </a:fld>
            <a:endParaRPr lang="en-US" altLang="en-US" sz="1800">
              <a:ea typeface="Gill Sans" charset="0"/>
              <a:cs typeface="Gill Sans" charset="0"/>
            </a:endParaRPr>
          </a:p>
        </p:txBody>
      </p:sp>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3"/>
          <p:cNvSpPr>
            <a:spLocks noGrp="1"/>
          </p:cNvSpPr>
          <p:nvPr>
            <p:ph type="sldNum" sz="quarter" idx="10"/>
          </p:nvPr>
        </p:nvSpPr>
        <p:spPr/>
        <p:txBody>
          <a:bodyPr/>
          <a:lstStyle/>
          <a:p>
            <a:fld id="{DE97AD33-C08D-4391-971A-89D16C0336D4}" type="slidenum">
              <a:rPr lang="en-US" altLang="en-US"/>
              <a:pPr/>
              <a:t>16</a:t>
            </a:fld>
            <a:endParaRPr lang="en-US" altLang="en-US"/>
          </a:p>
        </p:txBody>
      </p:sp>
      <p:sp>
        <p:nvSpPr>
          <p:cNvPr id="30721" name="Rectangle 1"/>
          <p:cNvSpPr>
            <a:spLocks noGrp="1" noChangeArrowheads="1"/>
          </p:cNvSpPr>
          <p:nvPr>
            <p:ph type="title"/>
          </p:nvPr>
        </p:nvSpPr>
        <p:spPr>
          <a:xfrm>
            <a:off x="-431800" y="254000"/>
            <a:ext cx="10464800" cy="1346200"/>
          </a:xfrm>
          <a:ln/>
        </p:spPr>
        <p:txBody>
          <a:bodyPr/>
          <a:lstStyle/>
          <a:p>
            <a:r>
              <a:rPr lang="en-US" altLang="en-US"/>
              <a:t>Unification of Italy</a:t>
            </a:r>
          </a:p>
        </p:txBody>
      </p:sp>
      <p:pic>
        <p:nvPicPr>
          <p:cNvPr id="307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00254" y="285944"/>
            <a:ext cx="2390775"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a:tailEnd/>
              </a14:hiddenLine>
            </a:ext>
          </a:extLst>
        </p:spPr>
      </p:pic>
      <p:pic>
        <p:nvPicPr>
          <p:cNvPr id="307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7800" y="1689100"/>
            <a:ext cx="2794000" cy="435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a:tailEnd/>
              </a14:hiddenLine>
            </a:ext>
          </a:extLst>
        </p:spPr>
      </p:pic>
      <p:sp>
        <p:nvSpPr>
          <p:cNvPr id="30724" name="Rectangle 4"/>
          <p:cNvSpPr>
            <a:spLocks/>
          </p:cNvSpPr>
          <p:nvPr/>
        </p:nvSpPr>
        <p:spPr bwMode="auto">
          <a:xfrm>
            <a:off x="2952750" y="1720850"/>
            <a:ext cx="3276600" cy="81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lvl1pPr algn="l">
              <a:defRPr sz="1200">
                <a:solidFill>
                  <a:schemeClr val="tx1"/>
                </a:solidFill>
                <a:latin typeface="Gill Sans" charset="0"/>
              </a:defRPr>
            </a:lvl1pPr>
            <a:lvl2pPr algn="l">
              <a:defRPr sz="1200">
                <a:solidFill>
                  <a:schemeClr val="tx1"/>
                </a:solidFill>
                <a:latin typeface="Gill Sans" charset="0"/>
              </a:defRPr>
            </a:lvl2pPr>
            <a:lvl3pPr algn="l">
              <a:defRPr sz="1200">
                <a:solidFill>
                  <a:schemeClr val="tx1"/>
                </a:solidFill>
                <a:latin typeface="Gill Sans" charset="0"/>
              </a:defRPr>
            </a:lvl3pPr>
            <a:lvl4pPr algn="l">
              <a:defRPr sz="1200">
                <a:solidFill>
                  <a:schemeClr val="tx1"/>
                </a:solidFill>
                <a:latin typeface="Gill Sans" charset="0"/>
              </a:defRPr>
            </a:lvl4pPr>
            <a:lvl5pPr algn="l">
              <a:defRPr sz="1200">
                <a:solidFill>
                  <a:schemeClr val="tx1"/>
                </a:solidFill>
                <a:latin typeface="Gill Sans" charset="0"/>
              </a:defRPr>
            </a:lvl5pPr>
            <a:lvl6pPr fontAlgn="base">
              <a:spcBef>
                <a:spcPct val="0"/>
              </a:spcBef>
              <a:spcAft>
                <a:spcPct val="0"/>
              </a:spcAft>
              <a:defRPr sz="1200">
                <a:solidFill>
                  <a:schemeClr val="tx1"/>
                </a:solidFill>
                <a:latin typeface="Gill Sans" charset="0"/>
              </a:defRPr>
            </a:lvl6pPr>
            <a:lvl7pPr fontAlgn="base">
              <a:spcBef>
                <a:spcPct val="0"/>
              </a:spcBef>
              <a:spcAft>
                <a:spcPct val="0"/>
              </a:spcAft>
              <a:defRPr sz="1200">
                <a:solidFill>
                  <a:schemeClr val="tx1"/>
                </a:solidFill>
                <a:latin typeface="Gill Sans" charset="0"/>
              </a:defRPr>
            </a:lvl7pPr>
            <a:lvl8pPr fontAlgn="base">
              <a:spcBef>
                <a:spcPct val="0"/>
              </a:spcBef>
              <a:spcAft>
                <a:spcPct val="0"/>
              </a:spcAft>
              <a:defRPr sz="1200">
                <a:solidFill>
                  <a:schemeClr val="tx1"/>
                </a:solidFill>
                <a:latin typeface="Gill Sans" charset="0"/>
              </a:defRPr>
            </a:lvl8pPr>
            <a:lvl9pPr fontAlgn="base">
              <a:spcBef>
                <a:spcPct val="0"/>
              </a:spcBef>
              <a:spcAft>
                <a:spcPct val="0"/>
              </a:spcAft>
              <a:defRPr sz="1200">
                <a:solidFill>
                  <a:schemeClr val="tx1"/>
                </a:solidFill>
                <a:latin typeface="Gill Sans" charset="0"/>
              </a:defRPr>
            </a:lvl9pPr>
          </a:lstStyle>
          <a:p>
            <a:pPr algn="ctr"/>
            <a:r>
              <a:rPr lang="en-US" altLang="en-US" sz="2400">
                <a:ea typeface="Gill Sans" charset="0"/>
                <a:cs typeface="Gill Sans" charset="0"/>
              </a:rPr>
              <a:t>Mazzini, founder of the Young Italy Society</a:t>
            </a:r>
          </a:p>
        </p:txBody>
      </p:sp>
      <p:sp>
        <p:nvSpPr>
          <p:cNvPr id="30725" name="Rectangle 5"/>
          <p:cNvSpPr>
            <a:spLocks/>
          </p:cNvSpPr>
          <p:nvPr/>
        </p:nvSpPr>
        <p:spPr bwMode="auto">
          <a:xfrm>
            <a:off x="7707313" y="4216400"/>
            <a:ext cx="4386262"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wrap="none" lIns="0" tIns="0" rIns="0" bIns="0" anchor="ctr">
            <a:spAutoFit/>
          </a:bodyPr>
          <a:lstStyle>
            <a:lvl1pPr algn="l">
              <a:defRPr sz="1200">
                <a:solidFill>
                  <a:schemeClr val="tx1"/>
                </a:solidFill>
                <a:latin typeface="Gill Sans" charset="0"/>
              </a:defRPr>
            </a:lvl1pPr>
            <a:lvl2pPr algn="l">
              <a:defRPr sz="1200">
                <a:solidFill>
                  <a:schemeClr val="tx1"/>
                </a:solidFill>
                <a:latin typeface="Gill Sans" charset="0"/>
              </a:defRPr>
            </a:lvl2pPr>
            <a:lvl3pPr algn="l">
              <a:defRPr sz="1200">
                <a:solidFill>
                  <a:schemeClr val="tx1"/>
                </a:solidFill>
                <a:latin typeface="Gill Sans" charset="0"/>
              </a:defRPr>
            </a:lvl3pPr>
            <a:lvl4pPr algn="l">
              <a:defRPr sz="1200">
                <a:solidFill>
                  <a:schemeClr val="tx1"/>
                </a:solidFill>
                <a:latin typeface="Gill Sans" charset="0"/>
              </a:defRPr>
            </a:lvl4pPr>
            <a:lvl5pPr algn="l">
              <a:defRPr sz="1200">
                <a:solidFill>
                  <a:schemeClr val="tx1"/>
                </a:solidFill>
                <a:latin typeface="Gill Sans" charset="0"/>
              </a:defRPr>
            </a:lvl5pPr>
            <a:lvl6pPr fontAlgn="base">
              <a:spcBef>
                <a:spcPct val="0"/>
              </a:spcBef>
              <a:spcAft>
                <a:spcPct val="0"/>
              </a:spcAft>
              <a:defRPr sz="1200">
                <a:solidFill>
                  <a:schemeClr val="tx1"/>
                </a:solidFill>
                <a:latin typeface="Gill Sans" charset="0"/>
              </a:defRPr>
            </a:lvl6pPr>
            <a:lvl7pPr fontAlgn="base">
              <a:spcBef>
                <a:spcPct val="0"/>
              </a:spcBef>
              <a:spcAft>
                <a:spcPct val="0"/>
              </a:spcAft>
              <a:defRPr sz="1200">
                <a:solidFill>
                  <a:schemeClr val="tx1"/>
                </a:solidFill>
                <a:latin typeface="Gill Sans" charset="0"/>
              </a:defRPr>
            </a:lvl7pPr>
            <a:lvl8pPr fontAlgn="base">
              <a:spcBef>
                <a:spcPct val="0"/>
              </a:spcBef>
              <a:spcAft>
                <a:spcPct val="0"/>
              </a:spcAft>
              <a:defRPr sz="1200">
                <a:solidFill>
                  <a:schemeClr val="tx1"/>
                </a:solidFill>
                <a:latin typeface="Gill Sans" charset="0"/>
              </a:defRPr>
            </a:lvl8pPr>
            <a:lvl9pPr fontAlgn="base">
              <a:spcBef>
                <a:spcPct val="0"/>
              </a:spcBef>
              <a:spcAft>
                <a:spcPct val="0"/>
              </a:spcAft>
              <a:defRPr sz="1200">
                <a:solidFill>
                  <a:schemeClr val="tx1"/>
                </a:solidFill>
                <a:latin typeface="Gill Sans" charset="0"/>
              </a:defRPr>
            </a:lvl9pPr>
          </a:lstStyle>
          <a:p>
            <a:pPr algn="ctr"/>
            <a:r>
              <a:rPr lang="en-US" altLang="en-US" sz="3000">
                <a:ea typeface="Gill Sans" charset="0"/>
                <a:cs typeface="Gill Sans" charset="0"/>
              </a:rPr>
              <a:t>Garibaldi and his Red Shirts</a:t>
            </a:r>
          </a:p>
        </p:txBody>
      </p:sp>
      <p:pic>
        <p:nvPicPr>
          <p:cNvPr id="30726"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61427" y="1936944"/>
            <a:ext cx="3505200" cy="231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a:tailEnd/>
              </a14:hiddenLine>
            </a:ext>
          </a:extLst>
        </p:spPr>
      </p:pic>
      <p:pic>
        <p:nvPicPr>
          <p:cNvPr id="30727"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19102" y="4789259"/>
            <a:ext cx="2791598" cy="34540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a:tailEnd/>
              </a14:hiddenLine>
            </a:ext>
          </a:extLst>
        </p:spPr>
      </p:pic>
      <p:sp>
        <p:nvSpPr>
          <p:cNvPr id="30728" name="Rectangle 8"/>
          <p:cNvSpPr>
            <a:spLocks/>
          </p:cNvSpPr>
          <p:nvPr/>
        </p:nvSpPr>
        <p:spPr bwMode="auto">
          <a:xfrm>
            <a:off x="6489700" y="8414061"/>
            <a:ext cx="2921000"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wrap="square" lIns="0" tIns="0" rIns="0" bIns="0" anchor="ctr">
            <a:spAutoFit/>
          </a:bodyPr>
          <a:lstStyle>
            <a:lvl1pPr algn="l">
              <a:defRPr sz="1200">
                <a:solidFill>
                  <a:schemeClr val="tx1"/>
                </a:solidFill>
                <a:latin typeface="Gill Sans" charset="0"/>
              </a:defRPr>
            </a:lvl1pPr>
            <a:lvl2pPr algn="l">
              <a:defRPr sz="1200">
                <a:solidFill>
                  <a:schemeClr val="tx1"/>
                </a:solidFill>
                <a:latin typeface="Gill Sans" charset="0"/>
              </a:defRPr>
            </a:lvl2pPr>
            <a:lvl3pPr algn="l">
              <a:defRPr sz="1200">
                <a:solidFill>
                  <a:schemeClr val="tx1"/>
                </a:solidFill>
                <a:latin typeface="Gill Sans" charset="0"/>
              </a:defRPr>
            </a:lvl3pPr>
            <a:lvl4pPr algn="l">
              <a:defRPr sz="1200">
                <a:solidFill>
                  <a:schemeClr val="tx1"/>
                </a:solidFill>
                <a:latin typeface="Gill Sans" charset="0"/>
              </a:defRPr>
            </a:lvl4pPr>
            <a:lvl5pPr algn="l">
              <a:defRPr sz="1200">
                <a:solidFill>
                  <a:schemeClr val="tx1"/>
                </a:solidFill>
                <a:latin typeface="Gill Sans" charset="0"/>
              </a:defRPr>
            </a:lvl5pPr>
            <a:lvl6pPr fontAlgn="base">
              <a:spcBef>
                <a:spcPct val="0"/>
              </a:spcBef>
              <a:spcAft>
                <a:spcPct val="0"/>
              </a:spcAft>
              <a:defRPr sz="1200">
                <a:solidFill>
                  <a:schemeClr val="tx1"/>
                </a:solidFill>
                <a:latin typeface="Gill Sans" charset="0"/>
              </a:defRPr>
            </a:lvl6pPr>
            <a:lvl7pPr fontAlgn="base">
              <a:spcBef>
                <a:spcPct val="0"/>
              </a:spcBef>
              <a:spcAft>
                <a:spcPct val="0"/>
              </a:spcAft>
              <a:defRPr sz="1200">
                <a:solidFill>
                  <a:schemeClr val="tx1"/>
                </a:solidFill>
                <a:latin typeface="Gill Sans" charset="0"/>
              </a:defRPr>
            </a:lvl7pPr>
            <a:lvl8pPr fontAlgn="base">
              <a:spcBef>
                <a:spcPct val="0"/>
              </a:spcBef>
              <a:spcAft>
                <a:spcPct val="0"/>
              </a:spcAft>
              <a:defRPr sz="1200">
                <a:solidFill>
                  <a:schemeClr val="tx1"/>
                </a:solidFill>
                <a:latin typeface="Gill Sans" charset="0"/>
              </a:defRPr>
            </a:lvl8pPr>
            <a:lvl9pPr fontAlgn="base">
              <a:spcBef>
                <a:spcPct val="0"/>
              </a:spcBef>
              <a:spcAft>
                <a:spcPct val="0"/>
              </a:spcAft>
              <a:defRPr sz="1200">
                <a:solidFill>
                  <a:schemeClr val="tx1"/>
                </a:solidFill>
                <a:latin typeface="Gill Sans" charset="0"/>
              </a:defRPr>
            </a:lvl9pPr>
          </a:lstStyle>
          <a:p>
            <a:pPr algn="ctr"/>
            <a:r>
              <a:rPr lang="en-US" altLang="en-US" sz="2400" dirty="0">
                <a:ea typeface="Gill Sans" charset="0"/>
                <a:cs typeface="Gill Sans" charset="0"/>
              </a:rPr>
              <a:t>Cavour, </a:t>
            </a:r>
            <a:endParaRPr lang="en-US" altLang="en-US" sz="2400" dirty="0" smtClean="0">
              <a:ea typeface="Gill Sans" charset="0"/>
              <a:cs typeface="Gill Sans" charset="0"/>
            </a:endParaRPr>
          </a:p>
          <a:p>
            <a:pPr algn="ctr"/>
            <a:r>
              <a:rPr lang="en-US" altLang="en-US" sz="2400" dirty="0" smtClean="0">
                <a:ea typeface="Gill Sans" charset="0"/>
                <a:cs typeface="Gill Sans" charset="0"/>
              </a:rPr>
              <a:t>Prime </a:t>
            </a:r>
            <a:r>
              <a:rPr lang="en-US" altLang="en-US" sz="2400" dirty="0">
                <a:ea typeface="Gill Sans" charset="0"/>
                <a:cs typeface="Gill Sans" charset="0"/>
              </a:rPr>
              <a:t>Minister </a:t>
            </a:r>
            <a:endParaRPr lang="en-US" altLang="en-US" sz="2400" dirty="0" smtClean="0">
              <a:ea typeface="Gill Sans" charset="0"/>
              <a:cs typeface="Gill Sans" charset="0"/>
            </a:endParaRPr>
          </a:p>
          <a:p>
            <a:pPr algn="ctr"/>
            <a:r>
              <a:rPr lang="en-US" altLang="en-US" sz="2400" dirty="0" smtClean="0">
                <a:ea typeface="Gill Sans" charset="0"/>
                <a:cs typeface="Gill Sans" charset="0"/>
              </a:rPr>
              <a:t>of </a:t>
            </a:r>
            <a:r>
              <a:rPr lang="en-US" altLang="en-US" sz="2400" dirty="0">
                <a:ea typeface="Gill Sans" charset="0"/>
                <a:cs typeface="Gill Sans" charset="0"/>
              </a:rPr>
              <a:t>Piedmont</a:t>
            </a:r>
          </a:p>
        </p:txBody>
      </p:sp>
      <p:pic>
        <p:nvPicPr>
          <p:cNvPr id="30729" name="Picture 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959975" y="5137150"/>
            <a:ext cx="2527300" cy="321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a:tailEnd/>
              </a14:hiddenLine>
            </a:ext>
          </a:extLst>
        </p:spPr>
      </p:pic>
      <p:sp>
        <p:nvSpPr>
          <p:cNvPr id="30730" name="Rectangle 10"/>
          <p:cNvSpPr>
            <a:spLocks/>
          </p:cNvSpPr>
          <p:nvPr/>
        </p:nvSpPr>
        <p:spPr bwMode="auto">
          <a:xfrm>
            <a:off x="9829800" y="8718356"/>
            <a:ext cx="292100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wrap="square" lIns="0" tIns="0" rIns="0" bIns="0" anchor="ctr">
            <a:spAutoFit/>
          </a:bodyPr>
          <a:lstStyle>
            <a:lvl1pPr algn="l">
              <a:defRPr sz="1200">
                <a:solidFill>
                  <a:schemeClr val="tx1"/>
                </a:solidFill>
                <a:latin typeface="Gill Sans" charset="0"/>
              </a:defRPr>
            </a:lvl1pPr>
            <a:lvl2pPr algn="l">
              <a:defRPr sz="1200">
                <a:solidFill>
                  <a:schemeClr val="tx1"/>
                </a:solidFill>
                <a:latin typeface="Gill Sans" charset="0"/>
              </a:defRPr>
            </a:lvl2pPr>
            <a:lvl3pPr algn="l">
              <a:defRPr sz="1200">
                <a:solidFill>
                  <a:schemeClr val="tx1"/>
                </a:solidFill>
                <a:latin typeface="Gill Sans" charset="0"/>
              </a:defRPr>
            </a:lvl3pPr>
            <a:lvl4pPr algn="l">
              <a:defRPr sz="1200">
                <a:solidFill>
                  <a:schemeClr val="tx1"/>
                </a:solidFill>
                <a:latin typeface="Gill Sans" charset="0"/>
              </a:defRPr>
            </a:lvl4pPr>
            <a:lvl5pPr algn="l">
              <a:defRPr sz="1200">
                <a:solidFill>
                  <a:schemeClr val="tx1"/>
                </a:solidFill>
                <a:latin typeface="Gill Sans" charset="0"/>
              </a:defRPr>
            </a:lvl5pPr>
            <a:lvl6pPr fontAlgn="base">
              <a:spcBef>
                <a:spcPct val="0"/>
              </a:spcBef>
              <a:spcAft>
                <a:spcPct val="0"/>
              </a:spcAft>
              <a:defRPr sz="1200">
                <a:solidFill>
                  <a:schemeClr val="tx1"/>
                </a:solidFill>
                <a:latin typeface="Gill Sans" charset="0"/>
              </a:defRPr>
            </a:lvl6pPr>
            <a:lvl7pPr fontAlgn="base">
              <a:spcBef>
                <a:spcPct val="0"/>
              </a:spcBef>
              <a:spcAft>
                <a:spcPct val="0"/>
              </a:spcAft>
              <a:defRPr sz="1200">
                <a:solidFill>
                  <a:schemeClr val="tx1"/>
                </a:solidFill>
                <a:latin typeface="Gill Sans" charset="0"/>
              </a:defRPr>
            </a:lvl7pPr>
            <a:lvl8pPr fontAlgn="base">
              <a:spcBef>
                <a:spcPct val="0"/>
              </a:spcBef>
              <a:spcAft>
                <a:spcPct val="0"/>
              </a:spcAft>
              <a:defRPr sz="1200">
                <a:solidFill>
                  <a:schemeClr val="tx1"/>
                </a:solidFill>
                <a:latin typeface="Gill Sans" charset="0"/>
              </a:defRPr>
            </a:lvl8pPr>
            <a:lvl9pPr fontAlgn="base">
              <a:spcBef>
                <a:spcPct val="0"/>
              </a:spcBef>
              <a:spcAft>
                <a:spcPct val="0"/>
              </a:spcAft>
              <a:defRPr sz="1200">
                <a:solidFill>
                  <a:schemeClr val="tx1"/>
                </a:solidFill>
                <a:latin typeface="Gill Sans" charset="0"/>
              </a:defRPr>
            </a:lvl9pPr>
          </a:lstStyle>
          <a:p>
            <a:pPr algn="ctr"/>
            <a:r>
              <a:rPr lang="en-US" altLang="en-US" sz="2400" dirty="0">
                <a:ea typeface="Gill Sans" charset="0"/>
                <a:cs typeface="Gill Sans" charset="0"/>
              </a:rPr>
              <a:t>Victor Emmanuel II</a:t>
            </a:r>
          </a:p>
          <a:p>
            <a:pPr algn="ctr"/>
            <a:r>
              <a:rPr lang="en-US" altLang="en-US" sz="2400" dirty="0">
                <a:ea typeface="Gill Sans" charset="0"/>
                <a:cs typeface="Gill Sans" charset="0"/>
              </a:rPr>
              <a:t>King of Piedmont</a:t>
            </a:r>
          </a:p>
        </p:txBody>
      </p:sp>
      <p:sp>
        <p:nvSpPr>
          <p:cNvPr id="30731" name="Rectangle 11"/>
          <p:cNvSpPr>
            <a:spLocks/>
          </p:cNvSpPr>
          <p:nvPr/>
        </p:nvSpPr>
        <p:spPr bwMode="auto">
          <a:xfrm>
            <a:off x="482600" y="6559550"/>
            <a:ext cx="2527300" cy="294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lvl1pPr algn="l">
              <a:defRPr sz="1200">
                <a:solidFill>
                  <a:schemeClr val="tx1"/>
                </a:solidFill>
                <a:latin typeface="Gill Sans" charset="0"/>
              </a:defRPr>
            </a:lvl1pPr>
            <a:lvl2pPr algn="l">
              <a:defRPr sz="1200">
                <a:solidFill>
                  <a:schemeClr val="tx1"/>
                </a:solidFill>
                <a:latin typeface="Gill Sans" charset="0"/>
              </a:defRPr>
            </a:lvl2pPr>
            <a:lvl3pPr algn="l">
              <a:defRPr sz="1200">
                <a:solidFill>
                  <a:schemeClr val="tx1"/>
                </a:solidFill>
                <a:latin typeface="Gill Sans" charset="0"/>
              </a:defRPr>
            </a:lvl3pPr>
            <a:lvl4pPr algn="l">
              <a:defRPr sz="1200">
                <a:solidFill>
                  <a:schemeClr val="tx1"/>
                </a:solidFill>
                <a:latin typeface="Gill Sans" charset="0"/>
              </a:defRPr>
            </a:lvl4pPr>
            <a:lvl5pPr algn="l">
              <a:defRPr sz="1200">
                <a:solidFill>
                  <a:schemeClr val="tx1"/>
                </a:solidFill>
                <a:latin typeface="Gill Sans" charset="0"/>
              </a:defRPr>
            </a:lvl5pPr>
            <a:lvl6pPr fontAlgn="base">
              <a:spcBef>
                <a:spcPct val="0"/>
              </a:spcBef>
              <a:spcAft>
                <a:spcPct val="0"/>
              </a:spcAft>
              <a:defRPr sz="1200">
                <a:solidFill>
                  <a:schemeClr val="tx1"/>
                </a:solidFill>
                <a:latin typeface="Gill Sans" charset="0"/>
              </a:defRPr>
            </a:lvl6pPr>
            <a:lvl7pPr fontAlgn="base">
              <a:spcBef>
                <a:spcPct val="0"/>
              </a:spcBef>
              <a:spcAft>
                <a:spcPct val="0"/>
              </a:spcAft>
              <a:defRPr sz="1200">
                <a:solidFill>
                  <a:schemeClr val="tx1"/>
                </a:solidFill>
                <a:latin typeface="Gill Sans" charset="0"/>
              </a:defRPr>
            </a:lvl7pPr>
            <a:lvl8pPr fontAlgn="base">
              <a:spcBef>
                <a:spcPct val="0"/>
              </a:spcBef>
              <a:spcAft>
                <a:spcPct val="0"/>
              </a:spcAft>
              <a:defRPr sz="1200">
                <a:solidFill>
                  <a:schemeClr val="tx1"/>
                </a:solidFill>
                <a:latin typeface="Gill Sans" charset="0"/>
              </a:defRPr>
            </a:lvl8pPr>
            <a:lvl9pPr fontAlgn="base">
              <a:spcBef>
                <a:spcPct val="0"/>
              </a:spcBef>
              <a:spcAft>
                <a:spcPct val="0"/>
              </a:spcAft>
              <a:defRPr sz="1200">
                <a:solidFill>
                  <a:schemeClr val="tx1"/>
                </a:solidFill>
                <a:latin typeface="Gill Sans" charset="0"/>
              </a:defRPr>
            </a:lvl9pPr>
          </a:lstStyle>
          <a:p>
            <a:r>
              <a:rPr lang="en-US" altLang="en-US" sz="2400" b="1" dirty="0">
                <a:ea typeface="Gill Sans" charset="0"/>
                <a:cs typeface="Gill Sans" charset="0"/>
              </a:rPr>
              <a:t>Cavour:</a:t>
            </a:r>
          </a:p>
          <a:p>
            <a:pPr>
              <a:buSzPct val="125000"/>
              <a:buFont typeface="Gill Sans" charset="0"/>
              <a:buChar char="•"/>
            </a:pPr>
            <a:r>
              <a:rPr lang="en-US" altLang="en-US" sz="2400" dirty="0">
                <a:ea typeface="Gill Sans" charset="0"/>
                <a:cs typeface="Gill Sans" charset="0"/>
              </a:rPr>
              <a:t>pragmatic</a:t>
            </a:r>
          </a:p>
          <a:p>
            <a:pPr>
              <a:buSzPct val="125000"/>
              <a:buFont typeface="Gill Sans" charset="0"/>
              <a:buChar char="•"/>
            </a:pPr>
            <a:r>
              <a:rPr lang="en-US" altLang="en-US" sz="2400" dirty="0">
                <a:ea typeface="Gill Sans" charset="0"/>
                <a:cs typeface="Gill Sans" charset="0"/>
              </a:rPr>
              <a:t>Machiavellian</a:t>
            </a:r>
          </a:p>
          <a:p>
            <a:pPr>
              <a:buSzPct val="125000"/>
              <a:buFont typeface="Gill Sans" charset="0"/>
              <a:buChar char="•"/>
            </a:pPr>
            <a:r>
              <a:rPr lang="en-US" altLang="en-US" sz="2400" dirty="0">
                <a:ea typeface="Gill Sans" charset="0"/>
                <a:cs typeface="Gill Sans" charset="0"/>
              </a:rPr>
              <a:t>realist</a:t>
            </a:r>
          </a:p>
          <a:p>
            <a:pPr>
              <a:buSzPct val="125000"/>
              <a:buFont typeface="Gill Sans" charset="0"/>
              <a:buChar char="•"/>
            </a:pPr>
            <a:r>
              <a:rPr lang="en-US" altLang="en-US" sz="2400" dirty="0">
                <a:ea typeface="Gill Sans" charset="0"/>
                <a:cs typeface="Gill Sans" charset="0"/>
              </a:rPr>
              <a:t>opportunist</a:t>
            </a:r>
          </a:p>
          <a:p>
            <a:pPr>
              <a:buSzPct val="125000"/>
              <a:buFont typeface="Gill Sans" charset="0"/>
              <a:buChar char="•"/>
            </a:pPr>
            <a:r>
              <a:rPr lang="en-US" altLang="en-US" sz="2400" dirty="0">
                <a:ea typeface="Gill Sans" charset="0"/>
                <a:cs typeface="Gill Sans" charset="0"/>
              </a:rPr>
              <a:t>Used </a:t>
            </a:r>
            <a:r>
              <a:rPr lang="en-US" altLang="en-US" sz="2400" dirty="0" smtClean="0">
                <a:ea typeface="Gill Sans" charset="0"/>
                <a:cs typeface="Gill Sans" charset="0"/>
              </a:rPr>
              <a:t>war and secret diplomacy</a:t>
            </a:r>
            <a:endParaRPr lang="en-US" altLang="en-US" sz="2400" dirty="0">
              <a:ea typeface="Gill Sans" charset="0"/>
              <a:cs typeface="Gill Sans" charset="0"/>
            </a:endParaRPr>
          </a:p>
        </p:txBody>
      </p:sp>
      <p:sp>
        <p:nvSpPr>
          <p:cNvPr id="2" name="TextBox 1"/>
          <p:cNvSpPr txBox="1"/>
          <p:nvPr/>
        </p:nvSpPr>
        <p:spPr>
          <a:xfrm>
            <a:off x="3009899" y="2654300"/>
            <a:ext cx="3751527" cy="1384995"/>
          </a:xfrm>
          <a:prstGeom prst="rect">
            <a:avLst/>
          </a:prstGeom>
          <a:noFill/>
        </p:spPr>
        <p:txBody>
          <a:bodyPr wrap="square" rtlCol="0">
            <a:spAutoFit/>
          </a:bodyPr>
          <a:lstStyle/>
          <a:p>
            <a:pPr algn="l"/>
            <a:r>
              <a:rPr lang="en-US" sz="2800" dirty="0" smtClean="0"/>
              <a:t>Both were Romantic Republican Nationalists</a:t>
            </a:r>
            <a:endParaRPr lang="en-US" sz="2800" dirty="0"/>
          </a:p>
        </p:txBody>
      </p:sp>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6C01B898-D6D9-4258-B0E7-AB430D6436CF}" type="slidenum">
              <a:rPr lang="en-US" altLang="en-US"/>
              <a:pPr/>
              <a:t>17</a:t>
            </a:fld>
            <a:endParaRPr lang="en-US" altLang="en-US"/>
          </a:p>
        </p:txBody>
      </p:sp>
      <p:sp>
        <p:nvSpPr>
          <p:cNvPr id="31745" name="Rectangle 1"/>
          <p:cNvSpPr>
            <a:spLocks noGrp="1" noChangeArrowheads="1"/>
          </p:cNvSpPr>
          <p:nvPr>
            <p:ph type="title"/>
          </p:nvPr>
        </p:nvSpPr>
        <p:spPr>
          <a:xfrm>
            <a:off x="1270000" y="254000"/>
            <a:ext cx="10464800" cy="1498600"/>
          </a:xfrm>
          <a:ln/>
        </p:spPr>
        <p:txBody>
          <a:bodyPr/>
          <a:lstStyle/>
          <a:p>
            <a:r>
              <a:rPr lang="en-US" altLang="en-US"/>
              <a:t>Unification of Italy</a:t>
            </a:r>
          </a:p>
        </p:txBody>
      </p:sp>
      <p:sp>
        <p:nvSpPr>
          <p:cNvPr id="31746" name="Rectangle 2"/>
          <p:cNvSpPr>
            <a:spLocks noGrp="1" noChangeArrowheads="1"/>
          </p:cNvSpPr>
          <p:nvPr>
            <p:ph type="body" idx="1"/>
          </p:nvPr>
        </p:nvSpPr>
        <p:spPr>
          <a:xfrm>
            <a:off x="203200" y="1739900"/>
            <a:ext cx="12649200" cy="7162800"/>
          </a:xfrm>
          <a:ln/>
        </p:spPr>
        <p:txBody>
          <a:bodyPr/>
          <a:lstStyle/>
          <a:p>
            <a:pPr marL="889000"/>
            <a:r>
              <a:rPr lang="en-US" altLang="en-US" dirty="0"/>
              <a:t>Cavour - moderate, liberal; wants Italy to be a constitutional monarchy once united</a:t>
            </a:r>
          </a:p>
          <a:p>
            <a:pPr marL="1333500" lvl="1"/>
            <a:r>
              <a:rPr lang="en-US" altLang="en-US" sz="2400" dirty="0"/>
              <a:t>He was a liberal who worked for free trade and railway construction and expansion of credit.</a:t>
            </a:r>
          </a:p>
          <a:p>
            <a:pPr marL="1333500" lvl="1"/>
            <a:r>
              <a:rPr lang="en-US" altLang="en-US" sz="2400" dirty="0"/>
              <a:t>He believed that if Italy showed Europe its economic and military worth then European states would support its quest for unification; Italy helps Britain and France in the Crimean War.</a:t>
            </a:r>
          </a:p>
          <a:p>
            <a:pPr marL="1333500" lvl="1"/>
            <a:r>
              <a:rPr lang="en-US" altLang="en-US" sz="2400" dirty="0"/>
              <a:t>Turns to France, Napoleon III, for help in unification.  If France helped Italy provoke a war against Austria, Italy would give France Nice and Savoy once united.  Napoleon III agrees in a secret treaty.</a:t>
            </a:r>
          </a:p>
          <a:p>
            <a:pPr marL="1333500" lvl="1"/>
            <a:r>
              <a:rPr lang="en-US" altLang="en-US" sz="2400" dirty="0"/>
              <a:t>Piedmont mobilizes troops and Austria demands demobilization of Italy and mobilizes themselves. France intervened to aid its ally, Italy.</a:t>
            </a:r>
          </a:p>
          <a:p>
            <a:pPr marL="1333500" lvl="1"/>
            <a:r>
              <a:rPr lang="en-US" altLang="en-US" sz="2400" dirty="0"/>
              <a:t>Fearing too strong of </a:t>
            </a:r>
            <a:r>
              <a:rPr lang="en-US" altLang="en-US" sz="2400" dirty="0" smtClean="0"/>
              <a:t>an </a:t>
            </a:r>
            <a:r>
              <a:rPr lang="en-US" altLang="en-US" sz="2400" dirty="0"/>
              <a:t>Italy, France negotiates a secret treaty with Austria and Austria keeps Venetia.</a:t>
            </a:r>
          </a:p>
        </p:txBody>
      </p:sp>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8A9316BB-801D-4958-8A56-20BC84161F63}" type="slidenum">
              <a:rPr lang="en-US" altLang="en-US"/>
              <a:pPr/>
              <a:t>18</a:t>
            </a:fld>
            <a:endParaRPr lang="en-US" altLang="en-US"/>
          </a:p>
        </p:txBody>
      </p:sp>
      <p:sp>
        <p:nvSpPr>
          <p:cNvPr id="32769" name="Rectangle 1"/>
          <p:cNvSpPr>
            <a:spLocks noGrp="1" noChangeArrowheads="1"/>
          </p:cNvSpPr>
          <p:nvPr>
            <p:ph type="title"/>
          </p:nvPr>
        </p:nvSpPr>
        <p:spPr>
          <a:xfrm>
            <a:off x="660400" y="254000"/>
            <a:ext cx="12141200" cy="2044700"/>
          </a:xfrm>
          <a:ln/>
        </p:spPr>
        <p:txBody>
          <a:bodyPr/>
          <a:lstStyle/>
          <a:p>
            <a:r>
              <a:rPr lang="en-US" altLang="en-US" sz="6400"/>
              <a:t>Garibaldi now leads romantic republican nationalist movement</a:t>
            </a:r>
          </a:p>
        </p:txBody>
      </p:sp>
      <p:sp>
        <p:nvSpPr>
          <p:cNvPr id="32770" name="Rectangle 2"/>
          <p:cNvSpPr>
            <a:spLocks noGrp="1" noChangeArrowheads="1"/>
          </p:cNvSpPr>
          <p:nvPr>
            <p:ph type="body" idx="1"/>
          </p:nvPr>
        </p:nvSpPr>
        <p:spPr>
          <a:xfrm>
            <a:off x="1130300" y="2349500"/>
            <a:ext cx="10464800" cy="7264400"/>
          </a:xfrm>
          <a:ln/>
        </p:spPr>
        <p:txBody>
          <a:bodyPr/>
          <a:lstStyle/>
          <a:p>
            <a:pPr marL="889000"/>
            <a:r>
              <a:rPr lang="en-US" altLang="en-US" sz="2400" dirty="0"/>
              <a:t>Garibaldi using guerilla warfare (as he had done in Latin American independence movement) is fighting in southern Italy, unify one region at a time.</a:t>
            </a:r>
          </a:p>
          <a:p>
            <a:pPr marL="889000"/>
            <a:r>
              <a:rPr lang="en-US" altLang="en-US" sz="2400" dirty="0"/>
              <a:t>Cavour and Garibaldi join forces as Garibaldi accepts unification under the kingdom of Piedmont.</a:t>
            </a:r>
          </a:p>
          <a:p>
            <a:pPr marL="889000"/>
            <a:r>
              <a:rPr lang="en-US" altLang="en-US" sz="2400" dirty="0"/>
              <a:t>1861 Victor Emmanuel II proclaimed king of Italy</a:t>
            </a:r>
          </a:p>
          <a:p>
            <a:pPr marL="889000"/>
            <a:r>
              <a:rPr lang="en-US" altLang="en-US" sz="2400" dirty="0"/>
              <a:t>However, French troops continued to occupy Rome until Franco-Prussian War calls them back in 1870.</a:t>
            </a:r>
          </a:p>
          <a:p>
            <a:pPr marL="889000"/>
            <a:r>
              <a:rPr lang="en-US" altLang="en-US" sz="2400" dirty="0"/>
              <a:t>By 1870, all except provinces of Trent and the city of Trieste (still controlled by Austria) were united in the new state of Italy. Italian nationalists still wanted to liberate Trent and Trieste from Austrian rule.  </a:t>
            </a:r>
            <a:r>
              <a:rPr lang="en-US" altLang="en-US" sz="2400" b="1" i="1" dirty="0"/>
              <a:t>Italia </a:t>
            </a:r>
            <a:r>
              <a:rPr lang="en-US" altLang="en-US" sz="2400" b="1" i="1" dirty="0" err="1"/>
              <a:t>irredente</a:t>
            </a:r>
            <a:r>
              <a:rPr lang="en-US" altLang="en-US" sz="2400" dirty="0"/>
              <a:t>, or unredeemed Italy referred to this desire to liberate Trent and Trieste from Austrian rule.  This becomes the reason why Italy joins WWI. </a:t>
            </a:r>
          </a:p>
        </p:txBody>
      </p:sp>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lide Number Placeholder 3"/>
          <p:cNvSpPr>
            <a:spLocks noGrp="1"/>
          </p:cNvSpPr>
          <p:nvPr>
            <p:ph type="sldNum" sz="quarter" idx="10"/>
          </p:nvPr>
        </p:nvSpPr>
        <p:spPr/>
        <p:txBody>
          <a:bodyPr/>
          <a:lstStyle/>
          <a:p>
            <a:fld id="{03E58A19-63DB-4012-B4EB-DD7BACAED066}" type="slidenum">
              <a:rPr lang="en-US" altLang="en-US"/>
              <a:pPr/>
              <a:t>19</a:t>
            </a:fld>
            <a:endParaRPr lang="en-US" altLang="en-US"/>
          </a:p>
        </p:txBody>
      </p:sp>
      <p:sp>
        <p:nvSpPr>
          <p:cNvPr id="33793" name="Rectangle 1"/>
          <p:cNvSpPr>
            <a:spLocks noGrp="1" noChangeArrowheads="1"/>
          </p:cNvSpPr>
          <p:nvPr>
            <p:ph type="title"/>
          </p:nvPr>
        </p:nvSpPr>
        <p:spPr>
          <a:xfrm>
            <a:off x="1270000" y="-12700"/>
            <a:ext cx="10464800" cy="1447800"/>
          </a:xfrm>
          <a:ln/>
        </p:spPr>
        <p:txBody>
          <a:bodyPr/>
          <a:lstStyle/>
          <a:p>
            <a:r>
              <a:rPr lang="en-US" altLang="en-US" sz="6000" b="1" dirty="0"/>
              <a:t>Unification of Germany</a:t>
            </a:r>
          </a:p>
        </p:txBody>
      </p:sp>
      <p:pic>
        <p:nvPicPr>
          <p:cNvPr id="337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91185" y="1498600"/>
            <a:ext cx="2622430"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a:tailEnd/>
              </a14:hiddenLine>
            </a:ext>
          </a:extLst>
        </p:spPr>
      </p:pic>
      <p:sp>
        <p:nvSpPr>
          <p:cNvPr id="33795" name="Rectangle 3"/>
          <p:cNvSpPr>
            <a:spLocks/>
          </p:cNvSpPr>
          <p:nvPr/>
        </p:nvSpPr>
        <p:spPr bwMode="auto">
          <a:xfrm>
            <a:off x="-11113" y="1682750"/>
            <a:ext cx="4595813"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lvl1pPr algn="l">
              <a:defRPr sz="1200">
                <a:solidFill>
                  <a:schemeClr val="tx1"/>
                </a:solidFill>
                <a:latin typeface="Gill Sans" charset="0"/>
              </a:defRPr>
            </a:lvl1pPr>
            <a:lvl2pPr algn="l">
              <a:defRPr sz="1200">
                <a:solidFill>
                  <a:schemeClr val="tx1"/>
                </a:solidFill>
                <a:latin typeface="Gill Sans" charset="0"/>
              </a:defRPr>
            </a:lvl2pPr>
            <a:lvl3pPr algn="l">
              <a:defRPr sz="1200">
                <a:solidFill>
                  <a:schemeClr val="tx1"/>
                </a:solidFill>
                <a:latin typeface="Gill Sans" charset="0"/>
              </a:defRPr>
            </a:lvl3pPr>
            <a:lvl4pPr algn="l">
              <a:defRPr sz="1200">
                <a:solidFill>
                  <a:schemeClr val="tx1"/>
                </a:solidFill>
                <a:latin typeface="Gill Sans" charset="0"/>
              </a:defRPr>
            </a:lvl4pPr>
            <a:lvl5pPr algn="l">
              <a:defRPr sz="1200">
                <a:solidFill>
                  <a:schemeClr val="tx1"/>
                </a:solidFill>
                <a:latin typeface="Gill Sans" charset="0"/>
              </a:defRPr>
            </a:lvl5pPr>
            <a:lvl6pPr fontAlgn="base">
              <a:spcBef>
                <a:spcPct val="0"/>
              </a:spcBef>
              <a:spcAft>
                <a:spcPct val="0"/>
              </a:spcAft>
              <a:defRPr sz="1200">
                <a:solidFill>
                  <a:schemeClr val="tx1"/>
                </a:solidFill>
                <a:latin typeface="Gill Sans" charset="0"/>
              </a:defRPr>
            </a:lvl6pPr>
            <a:lvl7pPr fontAlgn="base">
              <a:spcBef>
                <a:spcPct val="0"/>
              </a:spcBef>
              <a:spcAft>
                <a:spcPct val="0"/>
              </a:spcAft>
              <a:defRPr sz="1200">
                <a:solidFill>
                  <a:schemeClr val="tx1"/>
                </a:solidFill>
                <a:latin typeface="Gill Sans" charset="0"/>
              </a:defRPr>
            </a:lvl7pPr>
            <a:lvl8pPr fontAlgn="base">
              <a:spcBef>
                <a:spcPct val="0"/>
              </a:spcBef>
              <a:spcAft>
                <a:spcPct val="0"/>
              </a:spcAft>
              <a:defRPr sz="1200">
                <a:solidFill>
                  <a:schemeClr val="tx1"/>
                </a:solidFill>
                <a:latin typeface="Gill Sans" charset="0"/>
              </a:defRPr>
            </a:lvl8pPr>
            <a:lvl9pPr fontAlgn="base">
              <a:spcBef>
                <a:spcPct val="0"/>
              </a:spcBef>
              <a:spcAft>
                <a:spcPct val="0"/>
              </a:spcAft>
              <a:defRPr sz="1200">
                <a:solidFill>
                  <a:schemeClr val="tx1"/>
                </a:solidFill>
                <a:latin typeface="Gill Sans" charset="0"/>
              </a:defRPr>
            </a:lvl9pPr>
          </a:lstStyle>
          <a:p>
            <a:pPr algn="ctr"/>
            <a:r>
              <a:rPr lang="en-US" altLang="en-US" sz="2400" dirty="0">
                <a:ea typeface="Gill Sans" charset="0"/>
                <a:cs typeface="Gill Sans" charset="0"/>
              </a:rPr>
              <a:t>Otto von Bismarck</a:t>
            </a:r>
          </a:p>
          <a:p>
            <a:pPr algn="ctr"/>
            <a:r>
              <a:rPr lang="en-US" altLang="en-US" sz="2400" dirty="0">
                <a:ea typeface="Gill Sans" charset="0"/>
                <a:cs typeface="Gill Sans" charset="0"/>
              </a:rPr>
              <a:t>“iron and blood” Chancellor;</a:t>
            </a:r>
          </a:p>
          <a:p>
            <a:pPr algn="ctr"/>
            <a:r>
              <a:rPr lang="en-US" altLang="en-US" sz="2400" dirty="0">
                <a:ea typeface="Gill Sans" charset="0"/>
                <a:cs typeface="Gill Sans" charset="0"/>
              </a:rPr>
              <a:t>pragmatist not idealist: </a:t>
            </a:r>
            <a:r>
              <a:rPr lang="en-US" altLang="en-US" sz="2400" dirty="0" smtClean="0">
                <a:ea typeface="Gill Sans" charset="0"/>
                <a:cs typeface="Gill Sans" charset="0"/>
              </a:rPr>
              <a:t>puts </a:t>
            </a:r>
            <a:r>
              <a:rPr lang="en-US" altLang="en-US" sz="2400" dirty="0">
                <a:ea typeface="Gill Sans" charset="0"/>
                <a:cs typeface="Gill Sans" charset="0"/>
              </a:rPr>
              <a:t>more trust in actions than ideals.</a:t>
            </a:r>
          </a:p>
        </p:txBody>
      </p:sp>
      <p:pic>
        <p:nvPicPr>
          <p:cNvPr id="3379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55000" y="1545167"/>
            <a:ext cx="1960752" cy="27347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a:tailEnd/>
              </a14:hiddenLine>
            </a:ext>
          </a:extLst>
        </p:spPr>
      </p:pic>
      <p:sp>
        <p:nvSpPr>
          <p:cNvPr id="33797" name="Rectangle 5"/>
          <p:cNvSpPr>
            <a:spLocks/>
          </p:cNvSpPr>
          <p:nvPr/>
        </p:nvSpPr>
        <p:spPr bwMode="auto">
          <a:xfrm>
            <a:off x="10353675" y="1377950"/>
            <a:ext cx="1936750" cy="116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wrap="none" lIns="0" tIns="0" rIns="0" bIns="0" anchor="ctr">
            <a:spAutoFit/>
          </a:bodyPr>
          <a:lstStyle>
            <a:lvl1pPr algn="l">
              <a:defRPr sz="1200">
                <a:solidFill>
                  <a:schemeClr val="tx1"/>
                </a:solidFill>
                <a:latin typeface="Gill Sans" charset="0"/>
              </a:defRPr>
            </a:lvl1pPr>
            <a:lvl2pPr algn="l">
              <a:defRPr sz="1200">
                <a:solidFill>
                  <a:schemeClr val="tx1"/>
                </a:solidFill>
                <a:latin typeface="Gill Sans" charset="0"/>
              </a:defRPr>
            </a:lvl2pPr>
            <a:lvl3pPr algn="l">
              <a:defRPr sz="1200">
                <a:solidFill>
                  <a:schemeClr val="tx1"/>
                </a:solidFill>
                <a:latin typeface="Gill Sans" charset="0"/>
              </a:defRPr>
            </a:lvl3pPr>
            <a:lvl4pPr algn="l">
              <a:defRPr sz="1200">
                <a:solidFill>
                  <a:schemeClr val="tx1"/>
                </a:solidFill>
                <a:latin typeface="Gill Sans" charset="0"/>
              </a:defRPr>
            </a:lvl4pPr>
            <a:lvl5pPr algn="l">
              <a:defRPr sz="1200">
                <a:solidFill>
                  <a:schemeClr val="tx1"/>
                </a:solidFill>
                <a:latin typeface="Gill Sans" charset="0"/>
              </a:defRPr>
            </a:lvl5pPr>
            <a:lvl6pPr fontAlgn="base">
              <a:spcBef>
                <a:spcPct val="0"/>
              </a:spcBef>
              <a:spcAft>
                <a:spcPct val="0"/>
              </a:spcAft>
              <a:defRPr sz="1200">
                <a:solidFill>
                  <a:schemeClr val="tx1"/>
                </a:solidFill>
                <a:latin typeface="Gill Sans" charset="0"/>
              </a:defRPr>
            </a:lvl6pPr>
            <a:lvl7pPr fontAlgn="base">
              <a:spcBef>
                <a:spcPct val="0"/>
              </a:spcBef>
              <a:spcAft>
                <a:spcPct val="0"/>
              </a:spcAft>
              <a:defRPr sz="1200">
                <a:solidFill>
                  <a:schemeClr val="tx1"/>
                </a:solidFill>
                <a:latin typeface="Gill Sans" charset="0"/>
              </a:defRPr>
            </a:lvl7pPr>
            <a:lvl8pPr fontAlgn="base">
              <a:spcBef>
                <a:spcPct val="0"/>
              </a:spcBef>
              <a:spcAft>
                <a:spcPct val="0"/>
              </a:spcAft>
              <a:defRPr sz="1200">
                <a:solidFill>
                  <a:schemeClr val="tx1"/>
                </a:solidFill>
                <a:latin typeface="Gill Sans" charset="0"/>
              </a:defRPr>
            </a:lvl8pPr>
            <a:lvl9pPr fontAlgn="base">
              <a:spcBef>
                <a:spcPct val="0"/>
              </a:spcBef>
              <a:spcAft>
                <a:spcPct val="0"/>
              </a:spcAft>
              <a:defRPr sz="1200">
                <a:solidFill>
                  <a:schemeClr val="tx1"/>
                </a:solidFill>
                <a:latin typeface="Gill Sans" charset="0"/>
              </a:defRPr>
            </a:lvl9pPr>
          </a:lstStyle>
          <a:p>
            <a:pPr algn="ctr"/>
            <a:r>
              <a:rPr lang="en-US" altLang="en-US" sz="2400">
                <a:ea typeface="Gill Sans" charset="0"/>
                <a:cs typeface="Gill Sans" charset="0"/>
              </a:rPr>
              <a:t>William I, </a:t>
            </a:r>
          </a:p>
          <a:p>
            <a:pPr algn="ctr"/>
            <a:r>
              <a:rPr lang="en-US" altLang="en-US" sz="2400">
                <a:ea typeface="Gill Sans" charset="0"/>
                <a:cs typeface="Gill Sans" charset="0"/>
              </a:rPr>
              <a:t>King of Prussia</a:t>
            </a:r>
          </a:p>
          <a:p>
            <a:pPr algn="ctr"/>
            <a:r>
              <a:rPr lang="en-US" altLang="en-US" sz="2400">
                <a:ea typeface="Gill Sans" charset="0"/>
                <a:cs typeface="Gill Sans" charset="0"/>
              </a:rPr>
              <a:t>Kaiser</a:t>
            </a:r>
          </a:p>
        </p:txBody>
      </p:sp>
      <p:sp>
        <p:nvSpPr>
          <p:cNvPr id="33798" name="Rectangle 6"/>
          <p:cNvSpPr>
            <a:spLocks/>
          </p:cNvSpPr>
          <p:nvPr/>
        </p:nvSpPr>
        <p:spPr bwMode="auto">
          <a:xfrm>
            <a:off x="520700" y="7747000"/>
            <a:ext cx="119507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lvl1pPr algn="l">
              <a:defRPr sz="1200">
                <a:solidFill>
                  <a:schemeClr val="tx1"/>
                </a:solidFill>
                <a:latin typeface="Gill Sans" charset="0"/>
              </a:defRPr>
            </a:lvl1pPr>
            <a:lvl2pPr algn="l">
              <a:defRPr sz="1200">
                <a:solidFill>
                  <a:schemeClr val="tx1"/>
                </a:solidFill>
                <a:latin typeface="Gill Sans" charset="0"/>
              </a:defRPr>
            </a:lvl2pPr>
            <a:lvl3pPr algn="l">
              <a:defRPr sz="1200">
                <a:solidFill>
                  <a:schemeClr val="tx1"/>
                </a:solidFill>
                <a:latin typeface="Gill Sans" charset="0"/>
              </a:defRPr>
            </a:lvl3pPr>
            <a:lvl4pPr algn="l">
              <a:defRPr sz="1200">
                <a:solidFill>
                  <a:schemeClr val="tx1"/>
                </a:solidFill>
                <a:latin typeface="Gill Sans" charset="0"/>
              </a:defRPr>
            </a:lvl4pPr>
            <a:lvl5pPr algn="l">
              <a:defRPr sz="1200">
                <a:solidFill>
                  <a:schemeClr val="tx1"/>
                </a:solidFill>
                <a:latin typeface="Gill Sans" charset="0"/>
              </a:defRPr>
            </a:lvl5pPr>
            <a:lvl6pPr fontAlgn="base">
              <a:spcBef>
                <a:spcPct val="0"/>
              </a:spcBef>
              <a:spcAft>
                <a:spcPct val="0"/>
              </a:spcAft>
              <a:defRPr sz="1200">
                <a:solidFill>
                  <a:schemeClr val="tx1"/>
                </a:solidFill>
                <a:latin typeface="Gill Sans" charset="0"/>
              </a:defRPr>
            </a:lvl6pPr>
            <a:lvl7pPr fontAlgn="base">
              <a:spcBef>
                <a:spcPct val="0"/>
              </a:spcBef>
              <a:spcAft>
                <a:spcPct val="0"/>
              </a:spcAft>
              <a:defRPr sz="1200">
                <a:solidFill>
                  <a:schemeClr val="tx1"/>
                </a:solidFill>
                <a:latin typeface="Gill Sans" charset="0"/>
              </a:defRPr>
            </a:lvl7pPr>
            <a:lvl8pPr fontAlgn="base">
              <a:spcBef>
                <a:spcPct val="0"/>
              </a:spcBef>
              <a:spcAft>
                <a:spcPct val="0"/>
              </a:spcAft>
              <a:defRPr sz="1200">
                <a:solidFill>
                  <a:schemeClr val="tx1"/>
                </a:solidFill>
                <a:latin typeface="Gill Sans" charset="0"/>
              </a:defRPr>
            </a:lvl8pPr>
            <a:lvl9pPr fontAlgn="base">
              <a:spcBef>
                <a:spcPct val="0"/>
              </a:spcBef>
              <a:spcAft>
                <a:spcPct val="0"/>
              </a:spcAft>
              <a:defRPr sz="1200">
                <a:solidFill>
                  <a:schemeClr val="tx1"/>
                </a:solidFill>
                <a:latin typeface="Gill Sans" charset="0"/>
              </a:defRPr>
            </a:lvl9pPr>
          </a:lstStyle>
          <a:p>
            <a:r>
              <a:rPr lang="en-US" altLang="en-US" sz="3000">
                <a:ea typeface="Gill Sans" charset="0"/>
                <a:cs typeface="Gill Sans" charset="0"/>
              </a:rPr>
              <a:t>Why is Prussia the dominant state to lead unification?</a:t>
            </a:r>
          </a:p>
          <a:p>
            <a:r>
              <a:rPr lang="en-US" altLang="en-US" sz="3000">
                <a:ea typeface="Gill Sans" charset="0"/>
                <a:cs typeface="Gill Sans" charset="0"/>
              </a:rPr>
              <a:t>How does </a:t>
            </a:r>
            <a:r>
              <a:rPr lang="en-US" altLang="en-US" sz="3000" b="1">
                <a:ea typeface="Gill Sans" charset="0"/>
                <a:cs typeface="Gill Sans" charset="0"/>
              </a:rPr>
              <a:t>Bismarck</a:t>
            </a:r>
            <a:r>
              <a:rPr lang="en-US" altLang="en-US" sz="3000">
                <a:ea typeface="Gill Sans" charset="0"/>
                <a:cs typeface="Gill Sans" charset="0"/>
              </a:rPr>
              <a:t> do it? </a:t>
            </a:r>
            <a:r>
              <a:rPr lang="en-US" altLang="en-US" sz="3000" b="1">
                <a:ea typeface="Gill Sans" charset="0"/>
                <a:cs typeface="Gill Sans" charset="0"/>
              </a:rPr>
              <a:t>Machiavelli’s</a:t>
            </a:r>
            <a:r>
              <a:rPr lang="en-US" altLang="en-US" sz="3000">
                <a:ea typeface="Gill Sans" charset="0"/>
                <a:cs typeface="Gill Sans" charset="0"/>
              </a:rPr>
              <a:t> amoral politics.</a:t>
            </a:r>
          </a:p>
          <a:p>
            <a:r>
              <a:rPr lang="en-US" altLang="en-US" sz="3000">
                <a:ea typeface="Gill Sans" charset="0"/>
                <a:cs typeface="Gill Sans" charset="0"/>
              </a:rPr>
              <a:t>Will he aim for </a:t>
            </a:r>
            <a:r>
              <a:rPr lang="en-US" altLang="en-US" sz="3000" b="1" i="1">
                <a:ea typeface="Gill Sans" charset="0"/>
                <a:cs typeface="Gill Sans" charset="0"/>
              </a:rPr>
              <a:t>Kleideutsch</a:t>
            </a:r>
            <a:r>
              <a:rPr lang="en-US" altLang="en-US" sz="3000">
                <a:ea typeface="Gill Sans" charset="0"/>
                <a:cs typeface="Gill Sans" charset="0"/>
              </a:rPr>
              <a:t>, smaller Germany solution, excluding Austria or </a:t>
            </a:r>
            <a:r>
              <a:rPr lang="en-US" altLang="en-US" sz="3000" b="1">
                <a:ea typeface="Gill Sans" charset="0"/>
                <a:cs typeface="Gill Sans" charset="0"/>
              </a:rPr>
              <a:t>Grossdeutsche</a:t>
            </a:r>
            <a:r>
              <a:rPr lang="en-US" altLang="en-US" sz="3000">
                <a:ea typeface="Gill Sans" charset="0"/>
                <a:cs typeface="Gill Sans" charset="0"/>
              </a:rPr>
              <a:t>, greater German, including Austria?</a:t>
            </a:r>
          </a:p>
        </p:txBody>
      </p:sp>
      <p:sp>
        <p:nvSpPr>
          <p:cNvPr id="33799" name="Rectangle 7"/>
          <p:cNvSpPr>
            <a:spLocks/>
          </p:cNvSpPr>
          <p:nvPr/>
        </p:nvSpPr>
        <p:spPr bwMode="auto">
          <a:xfrm>
            <a:off x="952500" y="5092700"/>
            <a:ext cx="10579100" cy="184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lvl1pPr algn="l">
              <a:defRPr sz="1200">
                <a:solidFill>
                  <a:schemeClr val="tx1"/>
                </a:solidFill>
                <a:latin typeface="Gill Sans" charset="0"/>
              </a:defRPr>
            </a:lvl1pPr>
            <a:lvl2pPr algn="l">
              <a:defRPr sz="1200">
                <a:solidFill>
                  <a:schemeClr val="tx1"/>
                </a:solidFill>
                <a:latin typeface="Gill Sans" charset="0"/>
              </a:defRPr>
            </a:lvl2pPr>
            <a:lvl3pPr algn="l">
              <a:defRPr sz="1200">
                <a:solidFill>
                  <a:schemeClr val="tx1"/>
                </a:solidFill>
                <a:latin typeface="Gill Sans" charset="0"/>
              </a:defRPr>
            </a:lvl3pPr>
            <a:lvl4pPr algn="l">
              <a:defRPr sz="1200">
                <a:solidFill>
                  <a:schemeClr val="tx1"/>
                </a:solidFill>
                <a:latin typeface="Gill Sans" charset="0"/>
              </a:defRPr>
            </a:lvl4pPr>
            <a:lvl5pPr algn="l">
              <a:defRPr sz="1200">
                <a:solidFill>
                  <a:schemeClr val="tx1"/>
                </a:solidFill>
                <a:latin typeface="Gill Sans" charset="0"/>
              </a:defRPr>
            </a:lvl5pPr>
            <a:lvl6pPr fontAlgn="base">
              <a:spcBef>
                <a:spcPct val="0"/>
              </a:spcBef>
              <a:spcAft>
                <a:spcPct val="0"/>
              </a:spcAft>
              <a:defRPr sz="1200">
                <a:solidFill>
                  <a:schemeClr val="tx1"/>
                </a:solidFill>
                <a:latin typeface="Gill Sans" charset="0"/>
              </a:defRPr>
            </a:lvl6pPr>
            <a:lvl7pPr fontAlgn="base">
              <a:spcBef>
                <a:spcPct val="0"/>
              </a:spcBef>
              <a:spcAft>
                <a:spcPct val="0"/>
              </a:spcAft>
              <a:defRPr sz="1200">
                <a:solidFill>
                  <a:schemeClr val="tx1"/>
                </a:solidFill>
                <a:latin typeface="Gill Sans" charset="0"/>
              </a:defRPr>
            </a:lvl7pPr>
            <a:lvl8pPr fontAlgn="base">
              <a:spcBef>
                <a:spcPct val="0"/>
              </a:spcBef>
              <a:spcAft>
                <a:spcPct val="0"/>
              </a:spcAft>
              <a:defRPr sz="1200">
                <a:solidFill>
                  <a:schemeClr val="tx1"/>
                </a:solidFill>
                <a:latin typeface="Gill Sans" charset="0"/>
              </a:defRPr>
            </a:lvl8pPr>
            <a:lvl9pPr fontAlgn="base">
              <a:spcBef>
                <a:spcPct val="0"/>
              </a:spcBef>
              <a:spcAft>
                <a:spcPct val="0"/>
              </a:spcAft>
              <a:defRPr sz="1200">
                <a:solidFill>
                  <a:schemeClr val="tx1"/>
                </a:solidFill>
                <a:latin typeface="Gill Sans" charset="0"/>
              </a:defRPr>
            </a:lvl9pPr>
          </a:lstStyle>
          <a:p>
            <a:pPr algn="ctr"/>
            <a:r>
              <a:rPr lang="en-US" altLang="en-US" sz="3000" i="1">
                <a:ea typeface="Gill Sans" charset="0"/>
                <a:cs typeface="Gill Sans" charset="0"/>
              </a:rPr>
              <a:t>Germany is not looking to Prussia’s liberalism but to her power. . . .  The great questions of the day will not be decided by speeches and majority decisions - that was the mistake of 1848-1849 - but by iron and blood.</a:t>
            </a:r>
          </a:p>
          <a:p>
            <a:pPr algn="r"/>
            <a:r>
              <a:rPr lang="en-US" altLang="en-US" sz="3000">
                <a:ea typeface="Gill Sans" charset="0"/>
                <a:cs typeface="Gill Sans" charset="0"/>
              </a:rPr>
              <a:t>Otto von Bismarck,  first speech as Prime Minister (1862).</a:t>
            </a:r>
          </a:p>
        </p:txBody>
      </p:sp>
      <p:sp>
        <p:nvSpPr>
          <p:cNvPr id="33800" name="Rectangle 8"/>
          <p:cNvSpPr>
            <a:spLocks/>
          </p:cNvSpPr>
          <p:nvPr/>
        </p:nvSpPr>
        <p:spPr bwMode="auto">
          <a:xfrm>
            <a:off x="977900" y="4927600"/>
            <a:ext cx="11087100" cy="2209800"/>
          </a:xfrm>
          <a:prstGeom prst="rect">
            <a:avLst/>
          </a:prstGeom>
          <a:noFill/>
          <a:ln w="25400" cap="flat">
            <a:solidFill>
              <a:schemeClr val="tx1"/>
            </a:solidFill>
            <a:prstDash val="solid"/>
            <a:miter lim="800000"/>
            <a:headEnd type="none" w="med" len="med"/>
            <a:tailEnd type="none" w="med" len="med"/>
          </a:ln>
          <a:extLst>
            <a:ext uri="{909E8E84-426E-40DD-AFC4-6F175D3DCCD1}">
              <a14:hiddenFill xmlns:a14="http://schemas.microsoft.com/office/drawing/2010/main">
                <a:solidFill>
                  <a:srgbClr val="FFFFFF"/>
                </a:solidFill>
              </a14:hiddenFill>
            </a:ext>
          </a:extLst>
        </p:spPr>
        <p:txBody>
          <a:bodyPr lIns="0" tIns="0" rIns="0" bIns="0"/>
          <a:lstStyle/>
          <a:p>
            <a:endParaRPr lang="en-US"/>
          </a:p>
        </p:txBody>
      </p:sp>
      <p:sp>
        <p:nvSpPr>
          <p:cNvPr id="33801" name="Text Box 9"/>
          <p:cNvSpPr txBox="1">
            <a:spLocks noChangeArrowheads="1"/>
          </p:cNvSpPr>
          <p:nvPr/>
        </p:nvSpPr>
        <p:spPr bwMode="auto">
          <a:xfrm>
            <a:off x="6324600" y="9258300"/>
            <a:ext cx="3429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lstStyle>
            <a:lvl1pPr algn="l">
              <a:defRPr sz="1200">
                <a:solidFill>
                  <a:schemeClr val="tx1"/>
                </a:solidFill>
                <a:latin typeface="Gill Sans" charset="0"/>
              </a:defRPr>
            </a:lvl1pPr>
            <a:lvl2pPr algn="l">
              <a:defRPr sz="1200">
                <a:solidFill>
                  <a:schemeClr val="tx1"/>
                </a:solidFill>
                <a:latin typeface="Gill Sans" charset="0"/>
              </a:defRPr>
            </a:lvl2pPr>
            <a:lvl3pPr algn="l">
              <a:defRPr sz="1200">
                <a:solidFill>
                  <a:schemeClr val="tx1"/>
                </a:solidFill>
                <a:latin typeface="Gill Sans" charset="0"/>
              </a:defRPr>
            </a:lvl3pPr>
            <a:lvl4pPr algn="l">
              <a:defRPr sz="1200">
                <a:solidFill>
                  <a:schemeClr val="tx1"/>
                </a:solidFill>
                <a:latin typeface="Gill Sans" charset="0"/>
              </a:defRPr>
            </a:lvl4pPr>
            <a:lvl5pPr algn="l">
              <a:defRPr sz="1200">
                <a:solidFill>
                  <a:schemeClr val="tx1"/>
                </a:solidFill>
                <a:latin typeface="Gill Sans" charset="0"/>
              </a:defRPr>
            </a:lvl5pPr>
            <a:lvl6pPr fontAlgn="base">
              <a:spcBef>
                <a:spcPct val="0"/>
              </a:spcBef>
              <a:spcAft>
                <a:spcPct val="0"/>
              </a:spcAft>
              <a:defRPr sz="1200">
                <a:solidFill>
                  <a:schemeClr val="tx1"/>
                </a:solidFill>
                <a:latin typeface="Gill Sans" charset="0"/>
              </a:defRPr>
            </a:lvl6pPr>
            <a:lvl7pPr fontAlgn="base">
              <a:spcBef>
                <a:spcPct val="0"/>
              </a:spcBef>
              <a:spcAft>
                <a:spcPct val="0"/>
              </a:spcAft>
              <a:defRPr sz="1200">
                <a:solidFill>
                  <a:schemeClr val="tx1"/>
                </a:solidFill>
                <a:latin typeface="Gill Sans" charset="0"/>
              </a:defRPr>
            </a:lvl7pPr>
            <a:lvl8pPr fontAlgn="base">
              <a:spcBef>
                <a:spcPct val="0"/>
              </a:spcBef>
              <a:spcAft>
                <a:spcPct val="0"/>
              </a:spcAft>
              <a:defRPr sz="1200">
                <a:solidFill>
                  <a:schemeClr val="tx1"/>
                </a:solidFill>
                <a:latin typeface="Gill Sans" charset="0"/>
              </a:defRPr>
            </a:lvl8pPr>
            <a:lvl9pPr fontAlgn="base">
              <a:spcBef>
                <a:spcPct val="0"/>
              </a:spcBef>
              <a:spcAft>
                <a:spcPct val="0"/>
              </a:spcAft>
              <a:defRPr sz="1200">
                <a:solidFill>
                  <a:schemeClr val="tx1"/>
                </a:solidFill>
                <a:latin typeface="Gill Sans" charset="0"/>
              </a:defRPr>
            </a:lvl9pPr>
          </a:lstStyle>
          <a:p>
            <a:pPr algn="ctr"/>
            <a:fld id="{4B8EFF3D-C6E8-4099-AA10-7524C55ABA66}" type="slidenum">
              <a:rPr lang="en-US" altLang="en-US" sz="1800">
                <a:ea typeface="Gill Sans" charset="0"/>
                <a:cs typeface="Gill Sans" charset="0"/>
              </a:rPr>
              <a:pPr algn="ctr"/>
              <a:t>19</a:t>
            </a:fld>
            <a:endParaRPr lang="en-US" altLang="en-US" sz="1800">
              <a:ea typeface="Gill Sans" charset="0"/>
              <a:cs typeface="Gill Sans" charset="0"/>
            </a:endParaRPr>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093C318F-9A84-4870-A4C4-F2D37320C935}" type="slidenum">
              <a:rPr lang="en-US" altLang="en-US"/>
              <a:pPr/>
              <a:t>20</a:t>
            </a:fld>
            <a:endParaRPr lang="en-US" altLang="en-US"/>
          </a:p>
        </p:txBody>
      </p:sp>
      <p:sp>
        <p:nvSpPr>
          <p:cNvPr id="34817" name="Rectangle 1"/>
          <p:cNvSpPr>
            <a:spLocks noGrp="1" noChangeArrowheads="1"/>
          </p:cNvSpPr>
          <p:nvPr>
            <p:ph type="title"/>
          </p:nvPr>
        </p:nvSpPr>
        <p:spPr>
          <a:ln/>
        </p:spPr>
        <p:txBody>
          <a:bodyPr/>
          <a:lstStyle/>
          <a:p>
            <a:r>
              <a:rPr lang="en-US" altLang="en-US"/>
              <a:t>Unification of Germany</a:t>
            </a:r>
          </a:p>
        </p:txBody>
      </p:sp>
      <p:sp>
        <p:nvSpPr>
          <p:cNvPr id="34818" name="Rectangle 2"/>
          <p:cNvSpPr>
            <a:spLocks noGrp="1" noChangeArrowheads="1"/>
          </p:cNvSpPr>
          <p:nvPr>
            <p:ph type="body" idx="1"/>
          </p:nvPr>
        </p:nvSpPr>
        <p:spPr>
          <a:xfrm>
            <a:off x="228600" y="2768600"/>
            <a:ext cx="12674600" cy="5626100"/>
          </a:xfrm>
          <a:ln/>
        </p:spPr>
        <p:txBody>
          <a:bodyPr/>
          <a:lstStyle/>
          <a:p>
            <a:pPr marL="889000"/>
            <a:r>
              <a:rPr lang="en-US" altLang="en-US" sz="2400" dirty="0"/>
              <a:t>Opposed liberal Parliament, favored constitutional monarchy; pursued a </a:t>
            </a:r>
            <a:r>
              <a:rPr lang="en-US" altLang="en-US" sz="2400" i="1" dirty="0" err="1"/>
              <a:t>kleindutsch</a:t>
            </a:r>
            <a:r>
              <a:rPr lang="en-US" altLang="en-US" sz="2400" dirty="0"/>
              <a:t> solution to unification - no Austria</a:t>
            </a:r>
          </a:p>
          <a:p>
            <a:pPr marL="889000"/>
            <a:r>
              <a:rPr lang="en-US" altLang="en-US" sz="2400" dirty="0"/>
              <a:t>Uses war as an instrument for unification</a:t>
            </a:r>
          </a:p>
          <a:p>
            <a:pPr marL="889000"/>
            <a:r>
              <a:rPr lang="en-US" altLang="en-US" sz="2400" dirty="0"/>
              <a:t>The Danish War 1864 - will end up uniting northern German states with Prussia</a:t>
            </a:r>
          </a:p>
          <a:p>
            <a:pPr marL="1778000" lvl="2"/>
            <a:r>
              <a:rPr lang="en-US" altLang="en-US" sz="2400" dirty="0"/>
              <a:t>Schleswig-Holstein - Austria took Holstein and Prussia Schleswig; got Napoleon III to promise neutrality and won loyalty of Russia in suppressing a Polish revolt; got troops in Schleswig to revolt </a:t>
            </a:r>
            <a:r>
              <a:rPr lang="en-US" altLang="en-US" sz="2400" dirty="0" smtClean="0"/>
              <a:t>against Austria and </a:t>
            </a:r>
            <a:r>
              <a:rPr lang="en-US" altLang="en-US" sz="2400" dirty="0"/>
              <a:t>ended up with entire Schleswig-Holstein region.</a:t>
            </a:r>
          </a:p>
          <a:p>
            <a:pPr marL="889000"/>
            <a:r>
              <a:rPr lang="en-US" altLang="en-US" sz="2400" dirty="0"/>
              <a:t>Prussia then forms the </a:t>
            </a:r>
            <a:r>
              <a:rPr lang="en-US" altLang="en-US" sz="2400" b="1" dirty="0"/>
              <a:t>Northern German Confederation 1867</a:t>
            </a:r>
            <a:r>
              <a:rPr lang="en-US" altLang="en-US" sz="2400" dirty="0"/>
              <a:t>.  Had a bicameral legislature:  </a:t>
            </a:r>
            <a:r>
              <a:rPr lang="en-US" altLang="en-US" sz="2400" i="1" dirty="0"/>
              <a:t>Bundesrat</a:t>
            </a:r>
            <a:r>
              <a:rPr lang="en-US" altLang="en-US" sz="2400" dirty="0"/>
              <a:t> (upper house, minister answered to the king) and </a:t>
            </a:r>
            <a:r>
              <a:rPr lang="en-US" altLang="en-US" sz="2400" i="1" dirty="0"/>
              <a:t>Reichstag</a:t>
            </a:r>
            <a:r>
              <a:rPr lang="en-US" altLang="en-US" sz="2400" dirty="0"/>
              <a:t> (lower house, chosen by universal male suffrage). How can he now bring in the southern states for a united Germany?  Provoke war again.</a:t>
            </a:r>
          </a:p>
        </p:txBody>
      </p:sp>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681F1FA6-1C04-48B2-B45C-1C541E72C426}" type="slidenum">
              <a:rPr lang="en-US" altLang="en-US"/>
              <a:pPr/>
              <a:t>21</a:t>
            </a:fld>
            <a:endParaRPr lang="en-US" altLang="en-US"/>
          </a:p>
        </p:txBody>
      </p:sp>
      <p:sp>
        <p:nvSpPr>
          <p:cNvPr id="35841" name="Rectangle 1"/>
          <p:cNvSpPr>
            <a:spLocks noGrp="1" noChangeArrowheads="1"/>
          </p:cNvSpPr>
          <p:nvPr>
            <p:ph type="title"/>
          </p:nvPr>
        </p:nvSpPr>
        <p:spPr>
          <a:ln/>
        </p:spPr>
        <p:txBody>
          <a:bodyPr/>
          <a:lstStyle/>
          <a:p>
            <a:r>
              <a:rPr lang="en-US" altLang="en-US"/>
              <a:t>Franco-Prussian War</a:t>
            </a:r>
            <a:br>
              <a:rPr lang="en-US" altLang="en-US"/>
            </a:br>
            <a:r>
              <a:rPr lang="en-US" altLang="en-US"/>
              <a:t>1870 - 1871</a:t>
            </a:r>
          </a:p>
        </p:txBody>
      </p:sp>
      <p:sp>
        <p:nvSpPr>
          <p:cNvPr id="35842" name="Rectangle 2"/>
          <p:cNvSpPr>
            <a:spLocks noGrp="1" noChangeArrowheads="1"/>
          </p:cNvSpPr>
          <p:nvPr>
            <p:ph type="body" idx="1"/>
          </p:nvPr>
        </p:nvSpPr>
        <p:spPr>
          <a:xfrm>
            <a:off x="279400" y="2768600"/>
            <a:ext cx="12674600" cy="6807200"/>
          </a:xfrm>
          <a:ln/>
        </p:spPr>
        <p:txBody>
          <a:bodyPr/>
          <a:lstStyle/>
          <a:p>
            <a:pPr marL="889000"/>
            <a:r>
              <a:rPr lang="en-US" altLang="en-US" sz="2400" dirty="0" smtClean="0"/>
              <a:t>Change in monarchy in Spain leads to the possibility of the new king coming from the Hohenzollern family – distant cousin of William I of Prussia.</a:t>
            </a:r>
            <a:endParaRPr lang="en-US" altLang="en-US" sz="2400" dirty="0"/>
          </a:p>
          <a:p>
            <a:pPr marL="889000"/>
            <a:r>
              <a:rPr lang="en-US" altLang="en-US" sz="2400" dirty="0" smtClean="0"/>
              <a:t>France’s diplomatic efforts succeed and William I withdraws his cousin </a:t>
            </a:r>
            <a:r>
              <a:rPr lang="en-US" altLang="en-US" sz="2400" dirty="0" smtClean="0"/>
              <a:t>as a candidate to the Spanish throne.  France not satisfied, wants assurance that it’s forever.  </a:t>
            </a:r>
          </a:p>
          <a:p>
            <a:pPr marL="889000"/>
            <a:r>
              <a:rPr lang="en-US" altLang="en-US" sz="2400" dirty="0" smtClean="0"/>
              <a:t>France </a:t>
            </a:r>
            <a:r>
              <a:rPr lang="en-US" altLang="en-US" sz="2400" dirty="0"/>
              <a:t>sends ambassador to Bad Ems to speak to William I. </a:t>
            </a:r>
            <a:r>
              <a:rPr lang="en-US" altLang="en-US" sz="2400" dirty="0" smtClean="0"/>
              <a:t>William </a:t>
            </a:r>
            <a:r>
              <a:rPr lang="en-US" altLang="en-US" sz="2400" dirty="0"/>
              <a:t>I sends telegram to Bismarck </a:t>
            </a:r>
            <a:r>
              <a:rPr lang="en-US" altLang="en-US" sz="2400" dirty="0" smtClean="0"/>
              <a:t>on agreement reached and Bismarck changes </a:t>
            </a:r>
            <a:r>
              <a:rPr lang="en-US" altLang="en-US" sz="2400" dirty="0"/>
              <a:t>the wording hoping to draw an insulted France into war.  Southern German states now join the North German Confederation in war.</a:t>
            </a:r>
          </a:p>
          <a:p>
            <a:pPr marL="889000"/>
            <a:r>
              <a:rPr lang="en-US" altLang="en-US" sz="2400" dirty="0"/>
              <a:t>German Empire declared in the Hall of Mirrors of Versailles in 1871.</a:t>
            </a:r>
          </a:p>
          <a:p>
            <a:pPr marL="889000"/>
            <a:r>
              <a:rPr lang="en-US" altLang="en-US" sz="2400" dirty="0"/>
              <a:t>Napoleon III abdicates - end of Second French Empire and beginning of Third French Republic.</a:t>
            </a:r>
          </a:p>
          <a:p>
            <a:pPr marL="889000"/>
            <a:r>
              <a:rPr lang="en-US" altLang="en-US" sz="2400" dirty="0"/>
              <a:t>Germany annexed Alsace and part of Lorraine.</a:t>
            </a:r>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9C6F1A58-C61B-4718-BAE1-ADACBD24AF55}" type="slidenum">
              <a:rPr lang="en-US" altLang="en-US"/>
              <a:pPr/>
              <a:t>22</a:t>
            </a:fld>
            <a:endParaRPr lang="en-US" altLang="en-US"/>
          </a:p>
        </p:txBody>
      </p:sp>
      <p:sp>
        <p:nvSpPr>
          <p:cNvPr id="36865" name="Rectangle 1"/>
          <p:cNvSpPr>
            <a:spLocks/>
          </p:cNvSpPr>
          <p:nvPr/>
        </p:nvSpPr>
        <p:spPr bwMode="auto">
          <a:xfrm>
            <a:off x="812800" y="3511550"/>
            <a:ext cx="12026900"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lvl1pPr algn="l">
              <a:defRPr sz="1200">
                <a:solidFill>
                  <a:schemeClr val="tx1"/>
                </a:solidFill>
                <a:latin typeface="Gill Sans" charset="0"/>
              </a:defRPr>
            </a:lvl1pPr>
            <a:lvl2pPr algn="l">
              <a:defRPr sz="1200">
                <a:solidFill>
                  <a:schemeClr val="tx1"/>
                </a:solidFill>
                <a:latin typeface="Gill Sans" charset="0"/>
              </a:defRPr>
            </a:lvl2pPr>
            <a:lvl3pPr algn="l">
              <a:defRPr sz="1200">
                <a:solidFill>
                  <a:schemeClr val="tx1"/>
                </a:solidFill>
                <a:latin typeface="Gill Sans" charset="0"/>
              </a:defRPr>
            </a:lvl3pPr>
            <a:lvl4pPr algn="l">
              <a:defRPr sz="1200">
                <a:solidFill>
                  <a:schemeClr val="tx1"/>
                </a:solidFill>
                <a:latin typeface="Gill Sans" charset="0"/>
              </a:defRPr>
            </a:lvl4pPr>
            <a:lvl5pPr algn="l">
              <a:defRPr sz="1200">
                <a:solidFill>
                  <a:schemeClr val="tx1"/>
                </a:solidFill>
                <a:latin typeface="Gill Sans" charset="0"/>
              </a:defRPr>
            </a:lvl5pPr>
            <a:lvl6pPr fontAlgn="base">
              <a:spcBef>
                <a:spcPct val="0"/>
              </a:spcBef>
              <a:spcAft>
                <a:spcPct val="0"/>
              </a:spcAft>
              <a:defRPr sz="1200">
                <a:solidFill>
                  <a:schemeClr val="tx1"/>
                </a:solidFill>
                <a:latin typeface="Gill Sans" charset="0"/>
              </a:defRPr>
            </a:lvl6pPr>
            <a:lvl7pPr fontAlgn="base">
              <a:spcBef>
                <a:spcPct val="0"/>
              </a:spcBef>
              <a:spcAft>
                <a:spcPct val="0"/>
              </a:spcAft>
              <a:defRPr sz="1200">
                <a:solidFill>
                  <a:schemeClr val="tx1"/>
                </a:solidFill>
                <a:latin typeface="Gill Sans" charset="0"/>
              </a:defRPr>
            </a:lvl7pPr>
            <a:lvl8pPr fontAlgn="base">
              <a:spcBef>
                <a:spcPct val="0"/>
              </a:spcBef>
              <a:spcAft>
                <a:spcPct val="0"/>
              </a:spcAft>
              <a:defRPr sz="1200">
                <a:solidFill>
                  <a:schemeClr val="tx1"/>
                </a:solidFill>
                <a:latin typeface="Gill Sans" charset="0"/>
              </a:defRPr>
            </a:lvl8pPr>
            <a:lvl9pPr fontAlgn="base">
              <a:spcBef>
                <a:spcPct val="0"/>
              </a:spcBef>
              <a:spcAft>
                <a:spcPct val="0"/>
              </a:spcAft>
              <a:defRPr sz="1200">
                <a:solidFill>
                  <a:schemeClr val="tx1"/>
                </a:solidFill>
                <a:latin typeface="Gill Sans" charset="0"/>
              </a:defRPr>
            </a:lvl9pPr>
          </a:lstStyle>
          <a:p>
            <a:pPr>
              <a:spcBef>
                <a:spcPts val="1200"/>
              </a:spcBef>
            </a:pPr>
            <a:r>
              <a:rPr lang="en-US" altLang="en-US" sz="3000">
                <a:solidFill>
                  <a:srgbClr val="292929"/>
                </a:solidFill>
                <a:latin typeface="Arial Bold" panose="020B0704020202020204" pitchFamily="34" charset="0"/>
                <a:cs typeface="Arial Bold" panose="020B0704020202020204" pitchFamily="34" charset="0"/>
                <a:sym typeface="Arial Bold" panose="020B0704020202020204" pitchFamily="34" charset="0"/>
              </a:rPr>
              <a:t>Otto von Bismarck: 1866</a:t>
            </a:r>
          </a:p>
          <a:p>
            <a:pPr>
              <a:spcBef>
                <a:spcPts val="1200"/>
              </a:spcBef>
            </a:pPr>
            <a:r>
              <a:rPr lang="en-US" altLang="en-US" sz="2400">
                <a:latin typeface="Tahoma" panose="020B0604030504040204" pitchFamily="34" charset="0"/>
                <a:cs typeface="Tahoma" panose="020B0604030504040204" pitchFamily="34" charset="0"/>
                <a:sym typeface="Tahoma" panose="020B0604030504040204" pitchFamily="34" charset="0"/>
              </a:rPr>
              <a:t>“We had to avoid wounding Austria too severely; we had to avoid leaving behind in her any unnecessary bitterness of feeling or desire for revenge; we ought rather to reserve the possibility of becoming friends again with our adversary of the moment, and in any case to regard the Austrian state as a piece on the European chessboard. If Austria were severely injured, she would become the ally of France and of every other opponent of ours; she would even sacrifice her anti-Russian interests for the sake of revenge on Prussia. . . .The acquisition of provinces like Austria Silesia and portions of Bohemia could not strengthen the Prussian state; it would not lead to an amalgamation of German Austria with Prussia, and Vienna could not be governed from Berlin as a mere dependency. . . .Austria's conflict and rivalry with us was no more culpable than ours with her; our task was the establishment or foundation of German national unity under the leadership of the King of Prussia.”</a:t>
            </a:r>
          </a:p>
        </p:txBody>
      </p:sp>
      <p:sp>
        <p:nvSpPr>
          <p:cNvPr id="36866" name="Rectangle 2"/>
          <p:cNvSpPr>
            <a:spLocks/>
          </p:cNvSpPr>
          <p:nvPr/>
        </p:nvSpPr>
        <p:spPr bwMode="auto">
          <a:xfrm>
            <a:off x="2260600" y="1231900"/>
            <a:ext cx="91440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lvl1pPr algn="l">
              <a:defRPr sz="1200">
                <a:solidFill>
                  <a:schemeClr val="tx1"/>
                </a:solidFill>
                <a:latin typeface="Gill Sans" charset="0"/>
              </a:defRPr>
            </a:lvl1pPr>
            <a:lvl2pPr algn="l">
              <a:defRPr sz="1200">
                <a:solidFill>
                  <a:schemeClr val="tx1"/>
                </a:solidFill>
                <a:latin typeface="Gill Sans" charset="0"/>
              </a:defRPr>
            </a:lvl2pPr>
            <a:lvl3pPr algn="l">
              <a:defRPr sz="1200">
                <a:solidFill>
                  <a:schemeClr val="tx1"/>
                </a:solidFill>
                <a:latin typeface="Gill Sans" charset="0"/>
              </a:defRPr>
            </a:lvl3pPr>
            <a:lvl4pPr algn="l">
              <a:defRPr sz="1200">
                <a:solidFill>
                  <a:schemeClr val="tx1"/>
                </a:solidFill>
                <a:latin typeface="Gill Sans" charset="0"/>
              </a:defRPr>
            </a:lvl4pPr>
            <a:lvl5pPr algn="l">
              <a:defRPr sz="1200">
                <a:solidFill>
                  <a:schemeClr val="tx1"/>
                </a:solidFill>
                <a:latin typeface="Gill Sans" charset="0"/>
              </a:defRPr>
            </a:lvl5pPr>
            <a:lvl6pPr fontAlgn="base">
              <a:spcBef>
                <a:spcPct val="0"/>
              </a:spcBef>
              <a:spcAft>
                <a:spcPct val="0"/>
              </a:spcAft>
              <a:defRPr sz="1200">
                <a:solidFill>
                  <a:schemeClr val="tx1"/>
                </a:solidFill>
                <a:latin typeface="Gill Sans" charset="0"/>
              </a:defRPr>
            </a:lvl6pPr>
            <a:lvl7pPr fontAlgn="base">
              <a:spcBef>
                <a:spcPct val="0"/>
              </a:spcBef>
              <a:spcAft>
                <a:spcPct val="0"/>
              </a:spcAft>
              <a:defRPr sz="1200">
                <a:solidFill>
                  <a:schemeClr val="tx1"/>
                </a:solidFill>
                <a:latin typeface="Gill Sans" charset="0"/>
              </a:defRPr>
            </a:lvl7pPr>
            <a:lvl8pPr fontAlgn="base">
              <a:spcBef>
                <a:spcPct val="0"/>
              </a:spcBef>
              <a:spcAft>
                <a:spcPct val="0"/>
              </a:spcAft>
              <a:defRPr sz="1200">
                <a:solidFill>
                  <a:schemeClr val="tx1"/>
                </a:solidFill>
                <a:latin typeface="Gill Sans" charset="0"/>
              </a:defRPr>
            </a:lvl8pPr>
            <a:lvl9pPr fontAlgn="base">
              <a:spcBef>
                <a:spcPct val="0"/>
              </a:spcBef>
              <a:spcAft>
                <a:spcPct val="0"/>
              </a:spcAft>
              <a:defRPr sz="1200">
                <a:solidFill>
                  <a:schemeClr val="tx1"/>
                </a:solidFill>
                <a:latin typeface="Gill Sans" charset="0"/>
              </a:defRPr>
            </a:lvl9pPr>
          </a:lstStyle>
          <a:p>
            <a:pPr algn="ctr"/>
            <a:r>
              <a:rPr lang="en-US" altLang="en-US" sz="4200">
                <a:ea typeface="Gill Sans" charset="0"/>
                <a:cs typeface="Gill Sans" charset="0"/>
              </a:rPr>
              <a:t>Bismarck’s thoughts on Austria in between the Danish War and the </a:t>
            </a:r>
          </a:p>
          <a:p>
            <a:pPr algn="ctr"/>
            <a:r>
              <a:rPr lang="en-US" altLang="en-US" sz="4200">
                <a:ea typeface="Gill Sans" charset="0"/>
                <a:cs typeface="Gill Sans" charset="0"/>
              </a:rPr>
              <a:t>Franco-Prussian War</a:t>
            </a:r>
          </a:p>
        </p:txBody>
      </p:sp>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3"/>
          <p:cNvSpPr>
            <a:spLocks noGrp="1"/>
          </p:cNvSpPr>
          <p:nvPr>
            <p:ph type="sldNum" sz="quarter" idx="10"/>
          </p:nvPr>
        </p:nvSpPr>
        <p:spPr/>
        <p:txBody>
          <a:bodyPr/>
          <a:lstStyle/>
          <a:p>
            <a:fld id="{D67CA841-F050-45E8-85F9-7D8BB62A82A0}" type="slidenum">
              <a:rPr lang="en-US" altLang="en-US"/>
              <a:pPr/>
              <a:t>23</a:t>
            </a:fld>
            <a:endParaRPr lang="en-US" altLang="en-US"/>
          </a:p>
        </p:txBody>
      </p:sp>
      <p:sp>
        <p:nvSpPr>
          <p:cNvPr id="37889" name="Rectangle 1"/>
          <p:cNvSpPr>
            <a:spLocks noGrp="1" noChangeArrowheads="1"/>
          </p:cNvSpPr>
          <p:nvPr>
            <p:ph type="title"/>
          </p:nvPr>
        </p:nvSpPr>
        <p:spPr>
          <a:xfrm>
            <a:off x="889000" y="101600"/>
            <a:ext cx="10464800" cy="1397000"/>
          </a:xfrm>
          <a:ln/>
        </p:spPr>
        <p:txBody>
          <a:bodyPr/>
          <a:lstStyle/>
          <a:p>
            <a:r>
              <a:rPr lang="en-US" altLang="en-US" sz="6400"/>
              <a:t>German Reich (empires)</a:t>
            </a:r>
          </a:p>
        </p:txBody>
      </p:sp>
      <p:sp>
        <p:nvSpPr>
          <p:cNvPr id="37890" name="Rectangle 2"/>
          <p:cNvSpPr>
            <a:spLocks/>
          </p:cNvSpPr>
          <p:nvPr/>
        </p:nvSpPr>
        <p:spPr bwMode="auto">
          <a:xfrm>
            <a:off x="50800" y="1790700"/>
            <a:ext cx="34925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lvl1pPr algn="l">
              <a:defRPr sz="1200">
                <a:solidFill>
                  <a:schemeClr val="tx1"/>
                </a:solidFill>
                <a:latin typeface="Gill Sans" charset="0"/>
              </a:defRPr>
            </a:lvl1pPr>
            <a:lvl2pPr algn="l">
              <a:defRPr sz="1200">
                <a:solidFill>
                  <a:schemeClr val="tx1"/>
                </a:solidFill>
                <a:latin typeface="Gill Sans" charset="0"/>
              </a:defRPr>
            </a:lvl2pPr>
            <a:lvl3pPr algn="l">
              <a:defRPr sz="1200">
                <a:solidFill>
                  <a:schemeClr val="tx1"/>
                </a:solidFill>
                <a:latin typeface="Gill Sans" charset="0"/>
              </a:defRPr>
            </a:lvl3pPr>
            <a:lvl4pPr algn="l">
              <a:defRPr sz="1200">
                <a:solidFill>
                  <a:schemeClr val="tx1"/>
                </a:solidFill>
                <a:latin typeface="Gill Sans" charset="0"/>
              </a:defRPr>
            </a:lvl4pPr>
            <a:lvl5pPr algn="l">
              <a:defRPr sz="1200">
                <a:solidFill>
                  <a:schemeClr val="tx1"/>
                </a:solidFill>
                <a:latin typeface="Gill Sans" charset="0"/>
              </a:defRPr>
            </a:lvl5pPr>
            <a:lvl6pPr fontAlgn="base">
              <a:spcBef>
                <a:spcPct val="0"/>
              </a:spcBef>
              <a:spcAft>
                <a:spcPct val="0"/>
              </a:spcAft>
              <a:defRPr sz="1200">
                <a:solidFill>
                  <a:schemeClr val="tx1"/>
                </a:solidFill>
                <a:latin typeface="Gill Sans" charset="0"/>
              </a:defRPr>
            </a:lvl6pPr>
            <a:lvl7pPr fontAlgn="base">
              <a:spcBef>
                <a:spcPct val="0"/>
              </a:spcBef>
              <a:spcAft>
                <a:spcPct val="0"/>
              </a:spcAft>
              <a:defRPr sz="1200">
                <a:solidFill>
                  <a:schemeClr val="tx1"/>
                </a:solidFill>
                <a:latin typeface="Gill Sans" charset="0"/>
              </a:defRPr>
            </a:lvl7pPr>
            <a:lvl8pPr fontAlgn="base">
              <a:spcBef>
                <a:spcPct val="0"/>
              </a:spcBef>
              <a:spcAft>
                <a:spcPct val="0"/>
              </a:spcAft>
              <a:defRPr sz="1200">
                <a:solidFill>
                  <a:schemeClr val="tx1"/>
                </a:solidFill>
                <a:latin typeface="Gill Sans" charset="0"/>
              </a:defRPr>
            </a:lvl8pPr>
            <a:lvl9pPr fontAlgn="base">
              <a:spcBef>
                <a:spcPct val="0"/>
              </a:spcBef>
              <a:spcAft>
                <a:spcPct val="0"/>
              </a:spcAft>
              <a:defRPr sz="1200">
                <a:solidFill>
                  <a:schemeClr val="tx1"/>
                </a:solidFill>
                <a:latin typeface="Gill Sans" charset="0"/>
              </a:defRPr>
            </a:lvl9pPr>
          </a:lstStyle>
          <a:p>
            <a:pPr algn="ctr"/>
            <a:r>
              <a:rPr lang="en-US" altLang="en-US" sz="3000">
                <a:ea typeface="Gill Sans" charset="0"/>
                <a:cs typeface="Gill Sans" charset="0"/>
              </a:rPr>
              <a:t>First German Reich</a:t>
            </a:r>
          </a:p>
        </p:txBody>
      </p:sp>
      <p:pic>
        <p:nvPicPr>
          <p:cNvPr id="3789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400" y="2476500"/>
            <a:ext cx="3594100"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a:tailEnd/>
              </a14:hiddenLine>
            </a:ext>
          </a:extLst>
        </p:spPr>
      </p:pic>
      <p:sp>
        <p:nvSpPr>
          <p:cNvPr id="37892" name="Rectangle 4"/>
          <p:cNvSpPr>
            <a:spLocks/>
          </p:cNvSpPr>
          <p:nvPr/>
        </p:nvSpPr>
        <p:spPr bwMode="auto">
          <a:xfrm>
            <a:off x="2198688" y="6743700"/>
            <a:ext cx="3286125"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wrap="none" lIns="0" tIns="0" rIns="0" bIns="0" anchor="ctr">
            <a:spAutoFit/>
          </a:bodyPr>
          <a:lstStyle>
            <a:lvl1pPr algn="l">
              <a:defRPr sz="1200">
                <a:solidFill>
                  <a:schemeClr val="tx1"/>
                </a:solidFill>
                <a:latin typeface="Gill Sans" charset="0"/>
              </a:defRPr>
            </a:lvl1pPr>
            <a:lvl2pPr algn="l">
              <a:defRPr sz="1200">
                <a:solidFill>
                  <a:schemeClr val="tx1"/>
                </a:solidFill>
                <a:latin typeface="Gill Sans" charset="0"/>
              </a:defRPr>
            </a:lvl2pPr>
            <a:lvl3pPr algn="l">
              <a:defRPr sz="1200">
                <a:solidFill>
                  <a:schemeClr val="tx1"/>
                </a:solidFill>
                <a:latin typeface="Gill Sans" charset="0"/>
              </a:defRPr>
            </a:lvl3pPr>
            <a:lvl4pPr algn="l">
              <a:defRPr sz="1200">
                <a:solidFill>
                  <a:schemeClr val="tx1"/>
                </a:solidFill>
                <a:latin typeface="Gill Sans" charset="0"/>
              </a:defRPr>
            </a:lvl4pPr>
            <a:lvl5pPr algn="l">
              <a:defRPr sz="1200">
                <a:solidFill>
                  <a:schemeClr val="tx1"/>
                </a:solidFill>
                <a:latin typeface="Gill Sans" charset="0"/>
              </a:defRPr>
            </a:lvl5pPr>
            <a:lvl6pPr fontAlgn="base">
              <a:spcBef>
                <a:spcPct val="0"/>
              </a:spcBef>
              <a:spcAft>
                <a:spcPct val="0"/>
              </a:spcAft>
              <a:defRPr sz="1200">
                <a:solidFill>
                  <a:schemeClr val="tx1"/>
                </a:solidFill>
                <a:latin typeface="Gill Sans" charset="0"/>
              </a:defRPr>
            </a:lvl6pPr>
            <a:lvl7pPr fontAlgn="base">
              <a:spcBef>
                <a:spcPct val="0"/>
              </a:spcBef>
              <a:spcAft>
                <a:spcPct val="0"/>
              </a:spcAft>
              <a:defRPr sz="1200">
                <a:solidFill>
                  <a:schemeClr val="tx1"/>
                </a:solidFill>
                <a:latin typeface="Gill Sans" charset="0"/>
              </a:defRPr>
            </a:lvl7pPr>
            <a:lvl8pPr fontAlgn="base">
              <a:spcBef>
                <a:spcPct val="0"/>
              </a:spcBef>
              <a:spcAft>
                <a:spcPct val="0"/>
              </a:spcAft>
              <a:defRPr sz="1200">
                <a:solidFill>
                  <a:schemeClr val="tx1"/>
                </a:solidFill>
                <a:latin typeface="Gill Sans" charset="0"/>
              </a:defRPr>
            </a:lvl8pPr>
            <a:lvl9pPr fontAlgn="base">
              <a:spcBef>
                <a:spcPct val="0"/>
              </a:spcBef>
              <a:spcAft>
                <a:spcPct val="0"/>
              </a:spcAft>
              <a:defRPr sz="1200">
                <a:solidFill>
                  <a:schemeClr val="tx1"/>
                </a:solidFill>
                <a:latin typeface="Gill Sans" charset="0"/>
              </a:defRPr>
            </a:lvl9pPr>
          </a:lstStyle>
          <a:p>
            <a:pPr algn="ctr"/>
            <a:r>
              <a:rPr lang="en-US" altLang="en-US" sz="3000">
                <a:ea typeface="Gill Sans" charset="0"/>
                <a:cs typeface="Gill Sans" charset="0"/>
              </a:rPr>
              <a:t>Third German Reich</a:t>
            </a:r>
          </a:p>
        </p:txBody>
      </p:sp>
      <p:sp>
        <p:nvSpPr>
          <p:cNvPr id="37893" name="Rectangle 5"/>
          <p:cNvSpPr>
            <a:spLocks/>
          </p:cNvSpPr>
          <p:nvPr/>
        </p:nvSpPr>
        <p:spPr bwMode="auto">
          <a:xfrm>
            <a:off x="5689600" y="1644650"/>
            <a:ext cx="5930900" cy="134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wrap="none" lIns="0" tIns="0" rIns="0" bIns="0" anchor="ctr">
            <a:spAutoFit/>
          </a:bodyPr>
          <a:lstStyle>
            <a:lvl1pPr algn="l">
              <a:defRPr sz="1200">
                <a:solidFill>
                  <a:schemeClr val="tx1"/>
                </a:solidFill>
                <a:latin typeface="Gill Sans" charset="0"/>
              </a:defRPr>
            </a:lvl1pPr>
            <a:lvl2pPr algn="l">
              <a:defRPr sz="1200">
                <a:solidFill>
                  <a:schemeClr val="tx1"/>
                </a:solidFill>
                <a:latin typeface="Gill Sans" charset="0"/>
              </a:defRPr>
            </a:lvl2pPr>
            <a:lvl3pPr algn="l">
              <a:defRPr sz="1200">
                <a:solidFill>
                  <a:schemeClr val="tx1"/>
                </a:solidFill>
                <a:latin typeface="Gill Sans" charset="0"/>
              </a:defRPr>
            </a:lvl3pPr>
            <a:lvl4pPr algn="l">
              <a:defRPr sz="1200">
                <a:solidFill>
                  <a:schemeClr val="tx1"/>
                </a:solidFill>
                <a:latin typeface="Gill Sans" charset="0"/>
              </a:defRPr>
            </a:lvl4pPr>
            <a:lvl5pPr algn="l">
              <a:defRPr sz="1200">
                <a:solidFill>
                  <a:schemeClr val="tx1"/>
                </a:solidFill>
                <a:latin typeface="Gill Sans" charset="0"/>
              </a:defRPr>
            </a:lvl5pPr>
            <a:lvl6pPr fontAlgn="base">
              <a:spcBef>
                <a:spcPct val="0"/>
              </a:spcBef>
              <a:spcAft>
                <a:spcPct val="0"/>
              </a:spcAft>
              <a:defRPr sz="1200">
                <a:solidFill>
                  <a:schemeClr val="tx1"/>
                </a:solidFill>
                <a:latin typeface="Gill Sans" charset="0"/>
              </a:defRPr>
            </a:lvl6pPr>
            <a:lvl7pPr fontAlgn="base">
              <a:spcBef>
                <a:spcPct val="0"/>
              </a:spcBef>
              <a:spcAft>
                <a:spcPct val="0"/>
              </a:spcAft>
              <a:defRPr sz="1200">
                <a:solidFill>
                  <a:schemeClr val="tx1"/>
                </a:solidFill>
                <a:latin typeface="Gill Sans" charset="0"/>
              </a:defRPr>
            </a:lvl7pPr>
            <a:lvl8pPr fontAlgn="base">
              <a:spcBef>
                <a:spcPct val="0"/>
              </a:spcBef>
              <a:spcAft>
                <a:spcPct val="0"/>
              </a:spcAft>
              <a:defRPr sz="1200">
                <a:solidFill>
                  <a:schemeClr val="tx1"/>
                </a:solidFill>
                <a:latin typeface="Gill Sans" charset="0"/>
              </a:defRPr>
            </a:lvl8pPr>
            <a:lvl9pPr fontAlgn="base">
              <a:spcBef>
                <a:spcPct val="0"/>
              </a:spcBef>
              <a:spcAft>
                <a:spcPct val="0"/>
              </a:spcAft>
              <a:defRPr sz="1200">
                <a:solidFill>
                  <a:schemeClr val="tx1"/>
                </a:solidFill>
                <a:latin typeface="Gill Sans" charset="0"/>
              </a:defRPr>
            </a:lvl9pPr>
          </a:lstStyle>
          <a:p>
            <a:pPr algn="ctr"/>
            <a:r>
              <a:rPr lang="en-US" altLang="en-US" sz="4200">
                <a:ea typeface="Gill Sans" charset="0"/>
                <a:cs typeface="Gill Sans" charset="0"/>
              </a:rPr>
              <a:t>The Second German Reich</a:t>
            </a:r>
          </a:p>
          <a:p>
            <a:pPr algn="ctr"/>
            <a:r>
              <a:rPr lang="en-US" altLang="en-US" sz="4200">
                <a:ea typeface="Gill Sans" charset="0"/>
                <a:cs typeface="Gill Sans" charset="0"/>
              </a:rPr>
              <a:t>1871-1918</a:t>
            </a:r>
          </a:p>
        </p:txBody>
      </p:sp>
      <p:pic>
        <p:nvPicPr>
          <p:cNvPr id="37894"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64338" y="3048000"/>
            <a:ext cx="4043362"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a:tailEnd/>
              </a14:hiddenLine>
            </a:ext>
          </a:extLst>
        </p:spPr>
      </p:pic>
      <p:pic>
        <p:nvPicPr>
          <p:cNvPr id="37895" name="Picture 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35213" y="7429500"/>
            <a:ext cx="3024187" cy="201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a:tailEnd/>
              </a14:hiddenLine>
            </a:ext>
          </a:extLst>
        </p:spPr>
      </p:pic>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3"/>
          <p:cNvSpPr>
            <a:spLocks noGrp="1"/>
          </p:cNvSpPr>
          <p:nvPr>
            <p:ph type="sldNum" sz="quarter" idx="10"/>
          </p:nvPr>
        </p:nvSpPr>
        <p:spPr/>
        <p:txBody>
          <a:bodyPr/>
          <a:lstStyle/>
          <a:p>
            <a:fld id="{FB38F676-F5C9-47A7-9C6C-37816B06AF56}" type="slidenum">
              <a:rPr lang="en-US" altLang="en-US"/>
              <a:pPr/>
              <a:t>24</a:t>
            </a:fld>
            <a:endParaRPr lang="en-US" altLang="en-US"/>
          </a:p>
        </p:txBody>
      </p:sp>
      <p:sp>
        <p:nvSpPr>
          <p:cNvPr id="38913" name="Rectangle 1"/>
          <p:cNvSpPr>
            <a:spLocks noGrp="1" noChangeArrowheads="1"/>
          </p:cNvSpPr>
          <p:nvPr>
            <p:ph type="title"/>
          </p:nvPr>
        </p:nvSpPr>
        <p:spPr>
          <a:xfrm>
            <a:off x="127000" y="825500"/>
            <a:ext cx="11607800" cy="2946400"/>
          </a:xfrm>
          <a:ln/>
        </p:spPr>
        <p:txBody>
          <a:bodyPr/>
          <a:lstStyle/>
          <a:p>
            <a:r>
              <a:rPr lang="en-US" altLang="en-US" sz="6000"/>
              <a:t>Bismarck continues to work on  strengthening the German state by going after...</a:t>
            </a:r>
          </a:p>
        </p:txBody>
      </p:sp>
      <p:pic>
        <p:nvPicPr>
          <p:cNvPr id="389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4000" y="5397500"/>
            <a:ext cx="3154363" cy="375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a:tailEnd/>
              </a14:hiddenLine>
            </a:ext>
          </a:extLst>
        </p:spPr>
      </p:pic>
      <p:sp>
        <p:nvSpPr>
          <p:cNvPr id="38915" name="Rectangle 3"/>
          <p:cNvSpPr>
            <a:spLocks/>
          </p:cNvSpPr>
          <p:nvPr/>
        </p:nvSpPr>
        <p:spPr bwMode="auto">
          <a:xfrm>
            <a:off x="204788" y="4051300"/>
            <a:ext cx="4073525"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wrap="none" lIns="0" tIns="0" rIns="0" bIns="0" anchor="ctr">
            <a:spAutoFit/>
          </a:bodyPr>
          <a:lstStyle>
            <a:lvl1pPr algn="l">
              <a:defRPr sz="1200">
                <a:solidFill>
                  <a:schemeClr val="tx1"/>
                </a:solidFill>
                <a:latin typeface="Gill Sans" charset="0"/>
              </a:defRPr>
            </a:lvl1pPr>
            <a:lvl2pPr algn="l">
              <a:defRPr sz="1200">
                <a:solidFill>
                  <a:schemeClr val="tx1"/>
                </a:solidFill>
                <a:latin typeface="Gill Sans" charset="0"/>
              </a:defRPr>
            </a:lvl2pPr>
            <a:lvl3pPr algn="l">
              <a:defRPr sz="1200">
                <a:solidFill>
                  <a:schemeClr val="tx1"/>
                </a:solidFill>
                <a:latin typeface="Gill Sans" charset="0"/>
              </a:defRPr>
            </a:lvl3pPr>
            <a:lvl4pPr algn="l">
              <a:defRPr sz="1200">
                <a:solidFill>
                  <a:schemeClr val="tx1"/>
                </a:solidFill>
                <a:latin typeface="Gill Sans" charset="0"/>
              </a:defRPr>
            </a:lvl4pPr>
            <a:lvl5pPr algn="l">
              <a:defRPr sz="1200">
                <a:solidFill>
                  <a:schemeClr val="tx1"/>
                </a:solidFill>
                <a:latin typeface="Gill Sans" charset="0"/>
              </a:defRPr>
            </a:lvl5pPr>
            <a:lvl6pPr fontAlgn="base">
              <a:spcBef>
                <a:spcPct val="0"/>
              </a:spcBef>
              <a:spcAft>
                <a:spcPct val="0"/>
              </a:spcAft>
              <a:defRPr sz="1200">
                <a:solidFill>
                  <a:schemeClr val="tx1"/>
                </a:solidFill>
                <a:latin typeface="Gill Sans" charset="0"/>
              </a:defRPr>
            </a:lvl6pPr>
            <a:lvl7pPr fontAlgn="base">
              <a:spcBef>
                <a:spcPct val="0"/>
              </a:spcBef>
              <a:spcAft>
                <a:spcPct val="0"/>
              </a:spcAft>
              <a:defRPr sz="1200">
                <a:solidFill>
                  <a:schemeClr val="tx1"/>
                </a:solidFill>
                <a:latin typeface="Gill Sans" charset="0"/>
              </a:defRPr>
            </a:lvl7pPr>
            <a:lvl8pPr fontAlgn="base">
              <a:spcBef>
                <a:spcPct val="0"/>
              </a:spcBef>
              <a:spcAft>
                <a:spcPct val="0"/>
              </a:spcAft>
              <a:defRPr sz="1200">
                <a:solidFill>
                  <a:schemeClr val="tx1"/>
                </a:solidFill>
                <a:latin typeface="Gill Sans" charset="0"/>
              </a:defRPr>
            </a:lvl8pPr>
            <a:lvl9pPr fontAlgn="base">
              <a:spcBef>
                <a:spcPct val="0"/>
              </a:spcBef>
              <a:spcAft>
                <a:spcPct val="0"/>
              </a:spcAft>
              <a:defRPr sz="1200">
                <a:solidFill>
                  <a:schemeClr val="tx1"/>
                </a:solidFill>
                <a:latin typeface="Gill Sans" charset="0"/>
              </a:defRPr>
            </a:lvl9pPr>
          </a:lstStyle>
          <a:p>
            <a:pPr algn="ctr"/>
            <a:r>
              <a:rPr lang="en-US" altLang="en-US" sz="3000" b="1">
                <a:ea typeface="Gill Sans" charset="0"/>
                <a:cs typeface="Gill Sans" charset="0"/>
              </a:rPr>
              <a:t>The Catholic Church</a:t>
            </a:r>
          </a:p>
          <a:p>
            <a:pPr algn="ctr"/>
            <a:r>
              <a:rPr lang="en-US" altLang="en-US" sz="3000" b="1">
                <a:ea typeface="Gill Sans" charset="0"/>
                <a:cs typeface="Gill Sans" charset="0"/>
              </a:rPr>
              <a:t>“Kulturkampf”</a:t>
            </a:r>
          </a:p>
          <a:p>
            <a:pPr algn="ctr"/>
            <a:r>
              <a:rPr lang="en-US" altLang="en-US" sz="3000">
                <a:ea typeface="Gill Sans" charset="0"/>
                <a:cs typeface="Gill Sans" charset="0"/>
              </a:rPr>
              <a:t>an attack on the Church</a:t>
            </a:r>
          </a:p>
        </p:txBody>
      </p:sp>
      <p:sp>
        <p:nvSpPr>
          <p:cNvPr id="38916" name="Rectangle 4"/>
          <p:cNvSpPr>
            <a:spLocks/>
          </p:cNvSpPr>
          <p:nvPr/>
        </p:nvSpPr>
        <p:spPr bwMode="auto">
          <a:xfrm>
            <a:off x="6291263" y="3886200"/>
            <a:ext cx="6515100"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lvl1pPr algn="l">
              <a:defRPr sz="1200">
                <a:solidFill>
                  <a:schemeClr val="tx1"/>
                </a:solidFill>
                <a:latin typeface="Gill Sans" charset="0"/>
              </a:defRPr>
            </a:lvl1pPr>
            <a:lvl2pPr algn="l">
              <a:defRPr sz="1200">
                <a:solidFill>
                  <a:schemeClr val="tx1"/>
                </a:solidFill>
                <a:latin typeface="Gill Sans" charset="0"/>
              </a:defRPr>
            </a:lvl2pPr>
            <a:lvl3pPr algn="l">
              <a:defRPr sz="1200">
                <a:solidFill>
                  <a:schemeClr val="tx1"/>
                </a:solidFill>
                <a:latin typeface="Gill Sans" charset="0"/>
              </a:defRPr>
            </a:lvl3pPr>
            <a:lvl4pPr algn="l">
              <a:defRPr sz="1200">
                <a:solidFill>
                  <a:schemeClr val="tx1"/>
                </a:solidFill>
                <a:latin typeface="Gill Sans" charset="0"/>
              </a:defRPr>
            </a:lvl4pPr>
            <a:lvl5pPr algn="l">
              <a:defRPr sz="1200">
                <a:solidFill>
                  <a:schemeClr val="tx1"/>
                </a:solidFill>
                <a:latin typeface="Gill Sans" charset="0"/>
              </a:defRPr>
            </a:lvl5pPr>
            <a:lvl6pPr fontAlgn="base">
              <a:spcBef>
                <a:spcPct val="0"/>
              </a:spcBef>
              <a:spcAft>
                <a:spcPct val="0"/>
              </a:spcAft>
              <a:defRPr sz="1200">
                <a:solidFill>
                  <a:schemeClr val="tx1"/>
                </a:solidFill>
                <a:latin typeface="Gill Sans" charset="0"/>
              </a:defRPr>
            </a:lvl6pPr>
            <a:lvl7pPr fontAlgn="base">
              <a:spcBef>
                <a:spcPct val="0"/>
              </a:spcBef>
              <a:spcAft>
                <a:spcPct val="0"/>
              </a:spcAft>
              <a:defRPr sz="1200">
                <a:solidFill>
                  <a:schemeClr val="tx1"/>
                </a:solidFill>
                <a:latin typeface="Gill Sans" charset="0"/>
              </a:defRPr>
            </a:lvl7pPr>
            <a:lvl8pPr fontAlgn="base">
              <a:spcBef>
                <a:spcPct val="0"/>
              </a:spcBef>
              <a:spcAft>
                <a:spcPct val="0"/>
              </a:spcAft>
              <a:defRPr sz="1200">
                <a:solidFill>
                  <a:schemeClr val="tx1"/>
                </a:solidFill>
                <a:latin typeface="Gill Sans" charset="0"/>
              </a:defRPr>
            </a:lvl8pPr>
            <a:lvl9pPr fontAlgn="base">
              <a:spcBef>
                <a:spcPct val="0"/>
              </a:spcBef>
              <a:spcAft>
                <a:spcPct val="0"/>
              </a:spcAft>
              <a:defRPr sz="1200">
                <a:solidFill>
                  <a:schemeClr val="tx1"/>
                </a:solidFill>
                <a:latin typeface="Gill Sans" charset="0"/>
              </a:defRPr>
            </a:lvl9pPr>
          </a:lstStyle>
          <a:p>
            <a:pPr algn="ctr"/>
            <a:r>
              <a:rPr lang="en-US" altLang="en-US" sz="3000" b="1">
                <a:ea typeface="Gill Sans" charset="0"/>
                <a:cs typeface="Gill Sans" charset="0"/>
              </a:rPr>
              <a:t>German Social Democratic Party</a:t>
            </a:r>
          </a:p>
          <a:p>
            <a:pPr algn="ctr"/>
            <a:r>
              <a:rPr lang="en-US" altLang="en-US" sz="3000" b="1">
                <a:ea typeface="Gill Sans" charset="0"/>
                <a:cs typeface="Gill Sans" charset="0"/>
              </a:rPr>
              <a:t>SPD</a:t>
            </a:r>
          </a:p>
          <a:p>
            <a:pPr algn="ctr"/>
            <a:r>
              <a:rPr lang="en-US" altLang="en-US" sz="3000">
                <a:ea typeface="Gill Sans" charset="0"/>
                <a:cs typeface="Gill Sans" charset="0"/>
              </a:rPr>
              <a:t>1875 - 1933</a:t>
            </a:r>
          </a:p>
        </p:txBody>
      </p:sp>
      <p:sp>
        <p:nvSpPr>
          <p:cNvPr id="38917" name="Rectangle 5"/>
          <p:cNvSpPr>
            <a:spLocks/>
          </p:cNvSpPr>
          <p:nvPr/>
        </p:nvSpPr>
        <p:spPr bwMode="auto">
          <a:xfrm>
            <a:off x="7312025" y="5461000"/>
            <a:ext cx="499745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wrap="none" lIns="0" tIns="0" rIns="0" bIns="0" anchor="ctr">
            <a:spAutoFit/>
          </a:bodyPr>
          <a:lstStyle>
            <a:lvl1pPr algn="l">
              <a:defRPr sz="1200">
                <a:solidFill>
                  <a:schemeClr val="tx1"/>
                </a:solidFill>
                <a:latin typeface="Gill Sans" charset="0"/>
              </a:defRPr>
            </a:lvl1pPr>
            <a:lvl2pPr algn="l">
              <a:defRPr sz="1200">
                <a:solidFill>
                  <a:schemeClr val="tx1"/>
                </a:solidFill>
                <a:latin typeface="Gill Sans" charset="0"/>
              </a:defRPr>
            </a:lvl2pPr>
            <a:lvl3pPr algn="l">
              <a:defRPr sz="1200">
                <a:solidFill>
                  <a:schemeClr val="tx1"/>
                </a:solidFill>
                <a:latin typeface="Gill Sans" charset="0"/>
              </a:defRPr>
            </a:lvl3pPr>
            <a:lvl4pPr algn="l">
              <a:defRPr sz="1200">
                <a:solidFill>
                  <a:schemeClr val="tx1"/>
                </a:solidFill>
                <a:latin typeface="Gill Sans" charset="0"/>
              </a:defRPr>
            </a:lvl4pPr>
            <a:lvl5pPr algn="l">
              <a:defRPr sz="1200">
                <a:solidFill>
                  <a:schemeClr val="tx1"/>
                </a:solidFill>
                <a:latin typeface="Gill Sans" charset="0"/>
              </a:defRPr>
            </a:lvl5pPr>
            <a:lvl6pPr fontAlgn="base">
              <a:spcBef>
                <a:spcPct val="0"/>
              </a:spcBef>
              <a:spcAft>
                <a:spcPct val="0"/>
              </a:spcAft>
              <a:defRPr sz="1200">
                <a:solidFill>
                  <a:schemeClr val="tx1"/>
                </a:solidFill>
                <a:latin typeface="Gill Sans" charset="0"/>
              </a:defRPr>
            </a:lvl6pPr>
            <a:lvl7pPr fontAlgn="base">
              <a:spcBef>
                <a:spcPct val="0"/>
              </a:spcBef>
              <a:spcAft>
                <a:spcPct val="0"/>
              </a:spcAft>
              <a:defRPr sz="1200">
                <a:solidFill>
                  <a:schemeClr val="tx1"/>
                </a:solidFill>
                <a:latin typeface="Gill Sans" charset="0"/>
              </a:defRPr>
            </a:lvl7pPr>
            <a:lvl8pPr fontAlgn="base">
              <a:spcBef>
                <a:spcPct val="0"/>
              </a:spcBef>
              <a:spcAft>
                <a:spcPct val="0"/>
              </a:spcAft>
              <a:defRPr sz="1200">
                <a:solidFill>
                  <a:schemeClr val="tx1"/>
                </a:solidFill>
                <a:latin typeface="Gill Sans" charset="0"/>
              </a:defRPr>
            </a:lvl8pPr>
            <a:lvl9pPr fontAlgn="base">
              <a:spcBef>
                <a:spcPct val="0"/>
              </a:spcBef>
              <a:spcAft>
                <a:spcPct val="0"/>
              </a:spcAft>
              <a:defRPr sz="1200">
                <a:solidFill>
                  <a:schemeClr val="tx1"/>
                </a:solidFill>
                <a:latin typeface="Gill Sans" charset="0"/>
              </a:defRPr>
            </a:lvl9pPr>
          </a:lstStyle>
          <a:p>
            <a:pPr algn="ctr"/>
            <a:r>
              <a:rPr lang="en-US" altLang="en-US" sz="3000">
                <a:ea typeface="Gill Sans" charset="0"/>
                <a:cs typeface="Gill Sans" charset="0"/>
              </a:rPr>
              <a:t>See Bismarck’s speech on p 728</a:t>
            </a:r>
          </a:p>
        </p:txBody>
      </p:sp>
      <p:sp>
        <p:nvSpPr>
          <p:cNvPr id="38918" name="Rectangle 6"/>
          <p:cNvSpPr>
            <a:spLocks/>
          </p:cNvSpPr>
          <p:nvPr/>
        </p:nvSpPr>
        <p:spPr bwMode="auto">
          <a:xfrm>
            <a:off x="6807200" y="6330950"/>
            <a:ext cx="5727700" cy="276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lvl1pPr algn="l">
              <a:defRPr sz="1200">
                <a:solidFill>
                  <a:schemeClr val="tx1"/>
                </a:solidFill>
                <a:latin typeface="Gill Sans" charset="0"/>
              </a:defRPr>
            </a:lvl1pPr>
            <a:lvl2pPr algn="l">
              <a:defRPr sz="1200">
                <a:solidFill>
                  <a:schemeClr val="tx1"/>
                </a:solidFill>
                <a:latin typeface="Gill Sans" charset="0"/>
              </a:defRPr>
            </a:lvl2pPr>
            <a:lvl3pPr algn="l">
              <a:defRPr sz="1200">
                <a:solidFill>
                  <a:schemeClr val="tx1"/>
                </a:solidFill>
                <a:latin typeface="Gill Sans" charset="0"/>
              </a:defRPr>
            </a:lvl3pPr>
            <a:lvl4pPr algn="l">
              <a:defRPr sz="1200">
                <a:solidFill>
                  <a:schemeClr val="tx1"/>
                </a:solidFill>
                <a:latin typeface="Gill Sans" charset="0"/>
              </a:defRPr>
            </a:lvl4pPr>
            <a:lvl5pPr algn="l">
              <a:defRPr sz="1200">
                <a:solidFill>
                  <a:schemeClr val="tx1"/>
                </a:solidFill>
                <a:latin typeface="Gill Sans" charset="0"/>
              </a:defRPr>
            </a:lvl5pPr>
            <a:lvl6pPr fontAlgn="base">
              <a:spcBef>
                <a:spcPct val="0"/>
              </a:spcBef>
              <a:spcAft>
                <a:spcPct val="0"/>
              </a:spcAft>
              <a:defRPr sz="1200">
                <a:solidFill>
                  <a:schemeClr val="tx1"/>
                </a:solidFill>
                <a:latin typeface="Gill Sans" charset="0"/>
              </a:defRPr>
            </a:lvl6pPr>
            <a:lvl7pPr fontAlgn="base">
              <a:spcBef>
                <a:spcPct val="0"/>
              </a:spcBef>
              <a:spcAft>
                <a:spcPct val="0"/>
              </a:spcAft>
              <a:defRPr sz="1200">
                <a:solidFill>
                  <a:schemeClr val="tx1"/>
                </a:solidFill>
                <a:latin typeface="Gill Sans" charset="0"/>
              </a:defRPr>
            </a:lvl7pPr>
            <a:lvl8pPr fontAlgn="base">
              <a:spcBef>
                <a:spcPct val="0"/>
              </a:spcBef>
              <a:spcAft>
                <a:spcPct val="0"/>
              </a:spcAft>
              <a:defRPr sz="1200">
                <a:solidFill>
                  <a:schemeClr val="tx1"/>
                </a:solidFill>
                <a:latin typeface="Gill Sans" charset="0"/>
              </a:defRPr>
            </a:lvl8pPr>
            <a:lvl9pPr fontAlgn="base">
              <a:spcBef>
                <a:spcPct val="0"/>
              </a:spcBef>
              <a:spcAft>
                <a:spcPct val="0"/>
              </a:spcAft>
              <a:defRPr sz="1200">
                <a:solidFill>
                  <a:schemeClr val="tx1"/>
                </a:solidFill>
                <a:latin typeface="Gill Sans" charset="0"/>
              </a:defRPr>
            </a:lvl9pPr>
          </a:lstStyle>
          <a:p>
            <a:pPr algn="ctr"/>
            <a:r>
              <a:rPr lang="en-US" altLang="en-US" sz="3000">
                <a:ea typeface="Gill Sans" charset="0"/>
                <a:cs typeface="Gill Sans" charset="0"/>
              </a:rPr>
              <a:t>1883 - 1887 </a:t>
            </a:r>
          </a:p>
          <a:p>
            <a:r>
              <a:rPr lang="en-US" altLang="en-US" sz="3000">
                <a:ea typeface="Gill Sans" charset="0"/>
                <a:cs typeface="Gill Sans" charset="0"/>
              </a:rPr>
              <a:t>Bismarck pushes through social reform in German parliament:</a:t>
            </a:r>
          </a:p>
          <a:p>
            <a:r>
              <a:rPr lang="en-US" altLang="en-US" sz="3000">
                <a:ea typeface="Gill Sans" charset="0"/>
                <a:cs typeface="Gill Sans" charset="0"/>
              </a:rPr>
              <a:t>Results:  Germany becomes the 1st welfare state by providing healthcare and pension programs</a:t>
            </a:r>
          </a:p>
        </p:txBody>
      </p:sp>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3"/>
          <p:cNvSpPr>
            <a:spLocks noGrp="1"/>
          </p:cNvSpPr>
          <p:nvPr>
            <p:ph type="sldNum" sz="quarter" idx="10"/>
          </p:nvPr>
        </p:nvSpPr>
        <p:spPr/>
        <p:txBody>
          <a:bodyPr/>
          <a:lstStyle/>
          <a:p>
            <a:fld id="{B04D99E5-B996-4BB8-9F16-9EDDA1B653DB}" type="slidenum">
              <a:rPr lang="en-US" altLang="en-US"/>
              <a:pPr/>
              <a:t>25</a:t>
            </a:fld>
            <a:endParaRPr lang="en-US" altLang="en-US"/>
          </a:p>
        </p:txBody>
      </p:sp>
      <p:sp>
        <p:nvSpPr>
          <p:cNvPr id="39937" name="Rectangle 1"/>
          <p:cNvSpPr>
            <a:spLocks noGrp="1" noChangeArrowheads="1"/>
          </p:cNvSpPr>
          <p:nvPr>
            <p:ph type="title"/>
          </p:nvPr>
        </p:nvSpPr>
        <p:spPr>
          <a:xfrm>
            <a:off x="5588000" y="0"/>
            <a:ext cx="7416800" cy="1295400"/>
          </a:xfrm>
          <a:ln/>
        </p:spPr>
        <p:txBody>
          <a:bodyPr/>
          <a:lstStyle/>
          <a:p>
            <a:r>
              <a:rPr lang="en-US" altLang="en-US" sz="6400" b="1" dirty="0"/>
              <a:t>Reforms in Russia</a:t>
            </a:r>
          </a:p>
        </p:txBody>
      </p:sp>
      <p:sp>
        <p:nvSpPr>
          <p:cNvPr id="39938" name="Rectangle 2"/>
          <p:cNvSpPr>
            <a:spLocks noGrp="1" noChangeArrowheads="1"/>
          </p:cNvSpPr>
          <p:nvPr>
            <p:ph type="body" idx="1"/>
          </p:nvPr>
        </p:nvSpPr>
        <p:spPr>
          <a:xfrm>
            <a:off x="6807199" y="1054100"/>
            <a:ext cx="6061075" cy="3354388"/>
          </a:xfrm>
          <a:ln/>
        </p:spPr>
        <p:txBody>
          <a:bodyPr/>
          <a:lstStyle/>
          <a:p>
            <a:pPr marL="889000"/>
            <a:r>
              <a:rPr lang="en-US" altLang="en-US" sz="3000" dirty="0"/>
              <a:t>Social - serfs emancipated 1861 </a:t>
            </a:r>
          </a:p>
          <a:p>
            <a:pPr marL="889000"/>
            <a:r>
              <a:rPr lang="en-US" altLang="en-US" sz="3000" dirty="0"/>
              <a:t>Alexander II “czar liberator”</a:t>
            </a:r>
          </a:p>
          <a:p>
            <a:pPr marL="889000"/>
            <a:r>
              <a:rPr lang="en-US" altLang="en-US" sz="3000" dirty="0"/>
              <a:t>Political - local governments the </a:t>
            </a:r>
            <a:r>
              <a:rPr lang="en-US" altLang="en-US" sz="3000" i="1" dirty="0" err="1"/>
              <a:t>mir</a:t>
            </a:r>
            <a:r>
              <a:rPr lang="en-US" altLang="en-US" sz="3000" i="1" dirty="0"/>
              <a:t>, zemstvos</a:t>
            </a:r>
          </a:p>
        </p:txBody>
      </p:sp>
      <p:sp>
        <p:nvSpPr>
          <p:cNvPr id="39939" name="Rectangle 3"/>
          <p:cNvSpPr>
            <a:spLocks/>
          </p:cNvSpPr>
          <p:nvPr/>
        </p:nvSpPr>
        <p:spPr bwMode="auto">
          <a:xfrm>
            <a:off x="-355599" y="914401"/>
            <a:ext cx="69215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lvl1pPr algn="l">
              <a:defRPr sz="1200">
                <a:solidFill>
                  <a:schemeClr val="tx1"/>
                </a:solidFill>
                <a:latin typeface="Gill Sans" charset="0"/>
              </a:defRPr>
            </a:lvl1pPr>
            <a:lvl2pPr algn="l">
              <a:defRPr sz="1200">
                <a:solidFill>
                  <a:schemeClr val="tx1"/>
                </a:solidFill>
                <a:latin typeface="Gill Sans" charset="0"/>
              </a:defRPr>
            </a:lvl2pPr>
            <a:lvl3pPr algn="l">
              <a:defRPr sz="1200">
                <a:solidFill>
                  <a:schemeClr val="tx1"/>
                </a:solidFill>
                <a:latin typeface="Gill Sans" charset="0"/>
              </a:defRPr>
            </a:lvl3pPr>
            <a:lvl4pPr algn="l">
              <a:defRPr sz="1200">
                <a:solidFill>
                  <a:schemeClr val="tx1"/>
                </a:solidFill>
                <a:latin typeface="Gill Sans" charset="0"/>
              </a:defRPr>
            </a:lvl4pPr>
            <a:lvl5pPr algn="l">
              <a:defRPr sz="1200">
                <a:solidFill>
                  <a:schemeClr val="tx1"/>
                </a:solidFill>
                <a:latin typeface="Gill Sans" charset="0"/>
              </a:defRPr>
            </a:lvl5pPr>
            <a:lvl6pPr fontAlgn="base">
              <a:spcBef>
                <a:spcPct val="0"/>
              </a:spcBef>
              <a:spcAft>
                <a:spcPct val="0"/>
              </a:spcAft>
              <a:defRPr sz="1200">
                <a:solidFill>
                  <a:schemeClr val="tx1"/>
                </a:solidFill>
                <a:latin typeface="Gill Sans" charset="0"/>
              </a:defRPr>
            </a:lvl6pPr>
            <a:lvl7pPr fontAlgn="base">
              <a:spcBef>
                <a:spcPct val="0"/>
              </a:spcBef>
              <a:spcAft>
                <a:spcPct val="0"/>
              </a:spcAft>
              <a:defRPr sz="1200">
                <a:solidFill>
                  <a:schemeClr val="tx1"/>
                </a:solidFill>
                <a:latin typeface="Gill Sans" charset="0"/>
              </a:defRPr>
            </a:lvl7pPr>
            <a:lvl8pPr fontAlgn="base">
              <a:spcBef>
                <a:spcPct val="0"/>
              </a:spcBef>
              <a:spcAft>
                <a:spcPct val="0"/>
              </a:spcAft>
              <a:defRPr sz="1200">
                <a:solidFill>
                  <a:schemeClr val="tx1"/>
                </a:solidFill>
                <a:latin typeface="Gill Sans" charset="0"/>
              </a:defRPr>
            </a:lvl8pPr>
            <a:lvl9pPr fontAlgn="base">
              <a:spcBef>
                <a:spcPct val="0"/>
              </a:spcBef>
              <a:spcAft>
                <a:spcPct val="0"/>
              </a:spcAft>
              <a:defRPr sz="1200">
                <a:solidFill>
                  <a:schemeClr val="tx1"/>
                </a:solidFill>
                <a:latin typeface="Gill Sans" charset="0"/>
              </a:defRPr>
            </a:lvl9pPr>
          </a:lstStyle>
          <a:p>
            <a:pPr algn="ctr"/>
            <a:r>
              <a:rPr lang="en-US" altLang="en-US" sz="6400" b="1" dirty="0">
                <a:ea typeface="Gill Sans" charset="0"/>
                <a:cs typeface="Gill Sans" charset="0"/>
              </a:rPr>
              <a:t>Austrian Empire</a:t>
            </a:r>
          </a:p>
        </p:txBody>
      </p:sp>
      <p:sp>
        <p:nvSpPr>
          <p:cNvPr id="39940" name="Rectangle 4"/>
          <p:cNvSpPr>
            <a:spLocks/>
          </p:cNvSpPr>
          <p:nvPr/>
        </p:nvSpPr>
        <p:spPr bwMode="auto">
          <a:xfrm>
            <a:off x="330200" y="6951252"/>
            <a:ext cx="5635625" cy="2307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lvl1pPr algn="l">
              <a:defRPr sz="1200">
                <a:solidFill>
                  <a:schemeClr val="tx1"/>
                </a:solidFill>
                <a:latin typeface="Gill Sans" charset="0"/>
              </a:defRPr>
            </a:lvl1pPr>
            <a:lvl2pPr algn="l">
              <a:defRPr sz="1200">
                <a:solidFill>
                  <a:schemeClr val="tx1"/>
                </a:solidFill>
                <a:latin typeface="Gill Sans" charset="0"/>
              </a:defRPr>
            </a:lvl2pPr>
            <a:lvl3pPr algn="l">
              <a:defRPr sz="1200">
                <a:solidFill>
                  <a:schemeClr val="tx1"/>
                </a:solidFill>
                <a:latin typeface="Gill Sans" charset="0"/>
              </a:defRPr>
            </a:lvl3pPr>
            <a:lvl4pPr algn="l">
              <a:defRPr sz="1200">
                <a:solidFill>
                  <a:schemeClr val="tx1"/>
                </a:solidFill>
                <a:latin typeface="Gill Sans" charset="0"/>
              </a:defRPr>
            </a:lvl4pPr>
            <a:lvl5pPr algn="l">
              <a:defRPr sz="1200">
                <a:solidFill>
                  <a:schemeClr val="tx1"/>
                </a:solidFill>
                <a:latin typeface="Gill Sans" charset="0"/>
              </a:defRPr>
            </a:lvl5pPr>
            <a:lvl6pPr fontAlgn="base">
              <a:spcBef>
                <a:spcPct val="0"/>
              </a:spcBef>
              <a:spcAft>
                <a:spcPct val="0"/>
              </a:spcAft>
              <a:defRPr sz="1200">
                <a:solidFill>
                  <a:schemeClr val="tx1"/>
                </a:solidFill>
                <a:latin typeface="Gill Sans" charset="0"/>
              </a:defRPr>
            </a:lvl6pPr>
            <a:lvl7pPr fontAlgn="base">
              <a:spcBef>
                <a:spcPct val="0"/>
              </a:spcBef>
              <a:spcAft>
                <a:spcPct val="0"/>
              </a:spcAft>
              <a:defRPr sz="1200">
                <a:solidFill>
                  <a:schemeClr val="tx1"/>
                </a:solidFill>
                <a:latin typeface="Gill Sans" charset="0"/>
              </a:defRPr>
            </a:lvl7pPr>
            <a:lvl8pPr fontAlgn="base">
              <a:spcBef>
                <a:spcPct val="0"/>
              </a:spcBef>
              <a:spcAft>
                <a:spcPct val="0"/>
              </a:spcAft>
              <a:defRPr sz="1200">
                <a:solidFill>
                  <a:schemeClr val="tx1"/>
                </a:solidFill>
                <a:latin typeface="Gill Sans" charset="0"/>
              </a:defRPr>
            </a:lvl8pPr>
            <a:lvl9pPr fontAlgn="base">
              <a:spcBef>
                <a:spcPct val="0"/>
              </a:spcBef>
              <a:spcAft>
                <a:spcPct val="0"/>
              </a:spcAft>
              <a:defRPr sz="1200">
                <a:solidFill>
                  <a:schemeClr val="tx1"/>
                </a:solidFill>
                <a:latin typeface="Gill Sans" charset="0"/>
              </a:defRPr>
            </a:lvl9pPr>
          </a:lstStyle>
          <a:p>
            <a:r>
              <a:rPr lang="en-US" altLang="en-US" sz="3000" dirty="0">
                <a:ea typeface="Gill Sans" charset="0"/>
                <a:cs typeface="Gill Sans" charset="0"/>
              </a:rPr>
              <a:t>Creation of </a:t>
            </a:r>
          </a:p>
          <a:p>
            <a:r>
              <a:rPr lang="en-US" altLang="en-US" sz="3000" dirty="0">
                <a:ea typeface="Gill Sans" charset="0"/>
                <a:cs typeface="Gill Sans" charset="0"/>
              </a:rPr>
              <a:t>Austria-Hungary </a:t>
            </a:r>
          </a:p>
          <a:p>
            <a:r>
              <a:rPr lang="en-US" altLang="en-US" sz="3000" dirty="0">
                <a:ea typeface="Gill Sans" charset="0"/>
                <a:cs typeface="Gill Sans" charset="0"/>
              </a:rPr>
              <a:t>1867 - 1918</a:t>
            </a:r>
          </a:p>
          <a:p>
            <a:r>
              <a:rPr lang="en-US" altLang="en-US" sz="3000" dirty="0">
                <a:ea typeface="Gill Sans" charset="0"/>
                <a:cs typeface="Gill Sans" charset="0"/>
              </a:rPr>
              <a:t>Compromise (</a:t>
            </a:r>
            <a:r>
              <a:rPr lang="en-US" altLang="en-US" sz="3000" dirty="0" err="1">
                <a:ea typeface="Gill Sans" charset="0"/>
                <a:cs typeface="Gill Sans" charset="0"/>
              </a:rPr>
              <a:t>Ausgleich</a:t>
            </a:r>
            <a:r>
              <a:rPr lang="en-US" altLang="en-US" sz="3000" dirty="0">
                <a:ea typeface="Gill Sans" charset="0"/>
                <a:cs typeface="Gill Sans" charset="0"/>
              </a:rPr>
              <a:t>) of 1867</a:t>
            </a:r>
          </a:p>
          <a:p>
            <a:r>
              <a:rPr lang="en-US" altLang="en-US" sz="3000" dirty="0">
                <a:ea typeface="Gill Sans" charset="0"/>
                <a:cs typeface="Gill Sans" charset="0"/>
              </a:rPr>
              <a:t>A dual monarchy </a:t>
            </a:r>
          </a:p>
        </p:txBody>
      </p:sp>
      <p:pic>
        <p:nvPicPr>
          <p:cNvPr id="3994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337153"/>
            <a:ext cx="5965825" cy="4614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a:tailEnd/>
              </a14:hiddenLine>
            </a:ext>
          </a:extLst>
        </p:spPr>
      </p:pic>
      <p:sp>
        <p:nvSpPr>
          <p:cNvPr id="39942" name="Rectangle 6"/>
          <p:cNvSpPr>
            <a:spLocks/>
          </p:cNvSpPr>
          <p:nvPr/>
        </p:nvSpPr>
        <p:spPr bwMode="auto">
          <a:xfrm>
            <a:off x="7153275" y="8255000"/>
            <a:ext cx="4351338"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wrap="none" lIns="0" tIns="0" rIns="0" bIns="0" anchor="ctr">
            <a:spAutoFit/>
          </a:bodyPr>
          <a:lstStyle>
            <a:lvl1pPr algn="l">
              <a:defRPr sz="1200">
                <a:solidFill>
                  <a:schemeClr val="tx1"/>
                </a:solidFill>
                <a:latin typeface="Gill Sans" charset="0"/>
              </a:defRPr>
            </a:lvl1pPr>
            <a:lvl2pPr algn="l">
              <a:defRPr sz="1200">
                <a:solidFill>
                  <a:schemeClr val="tx1"/>
                </a:solidFill>
                <a:latin typeface="Gill Sans" charset="0"/>
              </a:defRPr>
            </a:lvl2pPr>
            <a:lvl3pPr algn="l">
              <a:defRPr sz="1200">
                <a:solidFill>
                  <a:schemeClr val="tx1"/>
                </a:solidFill>
                <a:latin typeface="Gill Sans" charset="0"/>
              </a:defRPr>
            </a:lvl3pPr>
            <a:lvl4pPr algn="l">
              <a:defRPr sz="1200">
                <a:solidFill>
                  <a:schemeClr val="tx1"/>
                </a:solidFill>
                <a:latin typeface="Gill Sans" charset="0"/>
              </a:defRPr>
            </a:lvl4pPr>
            <a:lvl5pPr algn="l">
              <a:defRPr sz="1200">
                <a:solidFill>
                  <a:schemeClr val="tx1"/>
                </a:solidFill>
                <a:latin typeface="Gill Sans" charset="0"/>
              </a:defRPr>
            </a:lvl5pPr>
            <a:lvl6pPr fontAlgn="base">
              <a:spcBef>
                <a:spcPct val="0"/>
              </a:spcBef>
              <a:spcAft>
                <a:spcPct val="0"/>
              </a:spcAft>
              <a:defRPr sz="1200">
                <a:solidFill>
                  <a:schemeClr val="tx1"/>
                </a:solidFill>
                <a:latin typeface="Gill Sans" charset="0"/>
              </a:defRPr>
            </a:lvl6pPr>
            <a:lvl7pPr fontAlgn="base">
              <a:spcBef>
                <a:spcPct val="0"/>
              </a:spcBef>
              <a:spcAft>
                <a:spcPct val="0"/>
              </a:spcAft>
              <a:defRPr sz="1200">
                <a:solidFill>
                  <a:schemeClr val="tx1"/>
                </a:solidFill>
                <a:latin typeface="Gill Sans" charset="0"/>
              </a:defRPr>
            </a:lvl7pPr>
            <a:lvl8pPr fontAlgn="base">
              <a:spcBef>
                <a:spcPct val="0"/>
              </a:spcBef>
              <a:spcAft>
                <a:spcPct val="0"/>
              </a:spcAft>
              <a:defRPr sz="1200">
                <a:solidFill>
                  <a:schemeClr val="tx1"/>
                </a:solidFill>
                <a:latin typeface="Gill Sans" charset="0"/>
              </a:defRPr>
            </a:lvl8pPr>
            <a:lvl9pPr fontAlgn="base">
              <a:spcBef>
                <a:spcPct val="0"/>
              </a:spcBef>
              <a:spcAft>
                <a:spcPct val="0"/>
              </a:spcAft>
              <a:defRPr sz="1200">
                <a:solidFill>
                  <a:schemeClr val="tx1"/>
                </a:solidFill>
                <a:latin typeface="Gill Sans" charset="0"/>
              </a:defRPr>
            </a:lvl9pPr>
          </a:lstStyle>
          <a:p>
            <a:pPr algn="ctr"/>
            <a:r>
              <a:rPr lang="en-US" altLang="en-US" sz="4200">
                <a:ea typeface="Gill Sans" charset="0"/>
                <a:cs typeface="Gill Sans" charset="0"/>
              </a:rPr>
              <a:t>Potential Problems?</a:t>
            </a:r>
          </a:p>
        </p:txBody>
      </p:sp>
    </p:spTree>
  </p:cSld>
  <p:clrMapOvr>
    <a:masterClrMapping/>
  </p:clrMapOvr>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_rels/theme4.xml.rels><?xml version="1.0" encoding="UTF-8" standalone="yes"?>
<Relationships xmlns="http://schemas.openxmlformats.org/package/2006/relationships"><Relationship Id="rId1" Type="http://schemas.openxmlformats.org/officeDocument/2006/relationships/image" Target="../media/image1.jpeg"/></Relationships>
</file>

<file path=ppt/theme/_rels/theme5.xml.rels><?xml version="1.0" encoding="UTF-8" standalone="yes"?>
<Relationships xmlns="http://schemas.openxmlformats.org/package/2006/relationships"><Relationship Id="rId1" Type="http://schemas.openxmlformats.org/officeDocument/2006/relationships/image" Target="../media/image1.jpeg"/></Relationships>
</file>

<file path=ppt/theme/_rels/theme6.xml.rels><?xml version="1.0" encoding="UTF-8" standalone="yes"?>
<Relationships xmlns="http://schemas.openxmlformats.org/package/2006/relationships"><Relationship Id="rId1" Type="http://schemas.openxmlformats.org/officeDocument/2006/relationships/image" Target="../media/image1.jpeg"/></Relationships>
</file>

<file path=ppt/theme/_rels/theme7.xml.rels><?xml version="1.0" encoding="UTF-8" standalone="yes"?>
<Relationships xmlns="http://schemas.openxmlformats.org/package/2006/relationships"><Relationship Id="rId1" Type="http://schemas.openxmlformats.org/officeDocument/2006/relationships/image" Target="../media/image1.jpeg"/></Relationships>
</file>

<file path=ppt/theme/_rels/theme8.xml.rels><?xml version="1.0" encoding="UTF-8" standalone="yes"?>
<Relationships xmlns="http://schemas.openxmlformats.org/package/2006/relationships"><Relationship Id="rId1" Type="http://schemas.openxmlformats.org/officeDocument/2006/relationships/image" Target="../media/image1.jpeg"/></Relationships>
</file>

<file path=ppt/theme/_rels/theme9.xml.rels><?xml version="1.0" encoding="UTF-8" standalone="yes"?>
<Relationships xmlns="http://schemas.openxmlformats.org/package/2006/relationships"><Relationship Id="rId1" Type="http://schemas.openxmlformats.org/officeDocument/2006/relationships/image" Target="../media/image1.jpeg"/></Relationships>
</file>

<file path=ppt/theme/_rels/theme10.xml.rels><?xml version="1.0" encoding="UTF-8" standalone="yes"?>
<Relationships xmlns="http://schemas.openxmlformats.org/package/2006/relationships"><Relationship Id="rId1" Type="http://schemas.openxmlformats.org/officeDocument/2006/relationships/image" Target="../media/image1.jpeg"/></Relationships>
</file>

<file path=ppt/theme/_rels/theme11.xml.rels><?xml version="1.0" encoding="UTF-8" standalone="yes"?>
<Relationships xmlns="http://schemas.openxmlformats.org/package/2006/relationships"><Relationship Id="rId1" Type="http://schemas.openxmlformats.org/officeDocument/2006/relationships/image" Target="../media/image1.jpeg"/></Relationships>
</file>

<file path=ppt/theme/_rels/theme12.xml.rels><?xml version="1.0" encoding="UTF-8" standalone="yes"?>
<Relationships xmlns="http://schemas.openxmlformats.org/package/2006/relationships"><Relationship Id="rId1" Type="http://schemas.openxmlformats.org/officeDocument/2006/relationships/image" Target="../media/image1.jpeg"/></Relationships>
</file>

<file path=ppt/theme/_rels/theme13.xml.rels><?xml version="1.0" encoding="UTF-8" standalone="yes"?>
<Relationships xmlns="http://schemas.openxmlformats.org/package/2006/relationships"><Relationship Id="rId1" Type="http://schemas.openxmlformats.org/officeDocument/2006/relationships/image" Target="../media/image1.jpeg"/></Relationships>
</file>

<file path=ppt/theme/_rels/theme14.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itle &amp; Subtitle">
  <a:themeElements>
    <a:clrScheme name="Title &amp; Subtitl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itle &amp; Subtitle">
      <a:majorFont>
        <a:latin typeface="Gill Sans"/>
        <a:ea typeface="ヒラギノ角ゴ ProN W3"/>
        <a:cs typeface=""/>
      </a:majorFont>
      <a:minorFont>
        <a:latin typeface="Gill Sans"/>
        <a:ea typeface="ヒラギノ角ゴ ProN W3"/>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altLang="en-US" sz="4200" b="0" i="0" u="none" strike="noStrike" cap="none" normalizeH="0" baseline="0" smtClean="0">
            <a:ln>
              <a:noFill/>
            </a:ln>
            <a:solidFill>
              <a:srgbClr val="000000"/>
            </a:solidFill>
            <a:effectLst/>
            <a:latin typeface="Gill Sans" charset="0"/>
            <a:ea typeface="ヒラギノ角ゴ ProN W3" charset="-128"/>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altLang="en-US" sz="4200" b="0" i="0" u="none" strike="noStrike" cap="none" normalizeH="0" baseline="0" smtClean="0">
            <a:ln>
              <a:noFill/>
            </a:ln>
            <a:solidFill>
              <a:srgbClr val="000000"/>
            </a:solidFill>
            <a:effectLst/>
            <a:latin typeface="Gill Sans" charset="0"/>
            <a:ea typeface="ヒラギノ角ゴ ProN W3" charset="-128"/>
            <a:sym typeface="Gill Sans" charset="0"/>
          </a:defRPr>
        </a:defPPr>
      </a:lstStyle>
    </a:lnDef>
  </a:objectDefaults>
  <a:extraClrSchemeLst>
    <a:extraClrScheme>
      <a:clrScheme name="Title &amp; Subtitl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itle &amp; Bullets">
  <a:themeElements>
    <a:clrScheme name="">
      <a:dk1>
        <a:srgbClr val="000000"/>
      </a:dk1>
      <a:lt1>
        <a:srgbClr val="FFFFFF"/>
      </a:lt1>
      <a:dk2>
        <a:srgbClr val="000000"/>
      </a:dk2>
      <a:lt2>
        <a:srgbClr val="808080"/>
      </a:lt2>
      <a:accent1>
        <a:srgbClr val="663900"/>
      </a:accent1>
      <a:accent2>
        <a:srgbClr val="333399"/>
      </a:accent2>
      <a:accent3>
        <a:srgbClr val="FFFFFF"/>
      </a:accent3>
      <a:accent4>
        <a:srgbClr val="000000"/>
      </a:accent4>
      <a:accent5>
        <a:srgbClr val="B8AEAA"/>
      </a:accent5>
      <a:accent6>
        <a:srgbClr val="2D2D8A"/>
      </a:accent6>
      <a:hlink>
        <a:srgbClr val="009999"/>
      </a:hlink>
      <a:folHlink>
        <a:srgbClr val="99CC00"/>
      </a:folHlink>
    </a:clrScheme>
    <a:fontScheme name="Title &amp; Bullets">
      <a:majorFont>
        <a:latin typeface="Gill Sans"/>
        <a:ea typeface="ヒラギノ角ゴ ProN W3"/>
        <a:cs typeface=""/>
      </a:majorFont>
      <a:minorFont>
        <a:latin typeface="Gill Sans"/>
        <a:ea typeface="ヒラギノ角ゴ ProN W3"/>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altLang="en-US" sz="4200" b="0" i="0" u="none" strike="noStrike" cap="none" normalizeH="0" baseline="0" smtClean="0">
            <a:ln>
              <a:noFill/>
            </a:ln>
            <a:solidFill>
              <a:srgbClr val="000000"/>
            </a:solidFill>
            <a:effectLst/>
            <a:latin typeface="Gill Sans" charset="0"/>
            <a:ea typeface="ヒラギノ角ゴ ProN W3" charset="-128"/>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altLang="en-US" sz="4200" b="0" i="0" u="none" strike="noStrike" cap="none" normalizeH="0" baseline="0" smtClean="0">
            <a:ln>
              <a:noFill/>
            </a:ln>
            <a:solidFill>
              <a:srgbClr val="000000"/>
            </a:solidFill>
            <a:effectLst/>
            <a:latin typeface="Gill Sans" charset="0"/>
            <a:ea typeface="ヒラギノ角ゴ ProN W3" charset="-128"/>
            <a:sym typeface="Gill Sans" charset="0"/>
          </a:defRPr>
        </a:defPPr>
      </a:lstStyle>
    </a:lnDef>
  </a:objectDefaults>
  <a:extraClrSchemeLst>
    <a:extraClrScheme>
      <a:clrScheme name="Title &amp; Bullet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itle - Center">
  <a:themeElements>
    <a:clrScheme name="Title - Center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itle - Center">
      <a:majorFont>
        <a:latin typeface="Gill Sans"/>
        <a:ea typeface="ヒラギノ角ゴ ProN W3"/>
        <a:cs typeface=""/>
      </a:majorFont>
      <a:minorFont>
        <a:latin typeface="Gill Sans"/>
        <a:ea typeface="ヒラギノ角ゴ ProN W3"/>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altLang="en-US" sz="4200" b="0" i="0" u="none" strike="noStrike" cap="none" normalizeH="0" baseline="0" smtClean="0">
            <a:ln>
              <a:noFill/>
            </a:ln>
            <a:solidFill>
              <a:srgbClr val="000000"/>
            </a:solidFill>
            <a:effectLst/>
            <a:latin typeface="Gill Sans" charset="0"/>
            <a:ea typeface="ヒラギノ角ゴ ProN W3" charset="-128"/>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altLang="en-US" sz="4200" b="0" i="0" u="none" strike="noStrike" cap="none" normalizeH="0" baseline="0" smtClean="0">
            <a:ln>
              <a:noFill/>
            </a:ln>
            <a:solidFill>
              <a:srgbClr val="000000"/>
            </a:solidFill>
            <a:effectLst/>
            <a:latin typeface="Gill Sans" charset="0"/>
            <a:ea typeface="ヒラギノ角ゴ ProN W3" charset="-128"/>
            <a:sym typeface="Gill Sans" charset="0"/>
          </a:defRPr>
        </a:defPPr>
      </a:lstStyle>
    </a:lnDef>
  </a:objectDefaults>
  <a:extraClrSchemeLst>
    <a:extraClrScheme>
      <a:clrScheme name="Title - Center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Bullets">
  <a:themeElements>
    <a:clrScheme name="Bullet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ullets">
      <a:majorFont>
        <a:latin typeface="Gill Sans"/>
        <a:ea typeface="ヒラギノ角ゴ ProN W3"/>
        <a:cs typeface=""/>
      </a:majorFont>
      <a:minorFont>
        <a:latin typeface="Gill Sans"/>
        <a:ea typeface="ヒラギノ角ゴ ProN W3"/>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altLang="en-US" sz="4200" b="0" i="0" u="none" strike="noStrike" cap="none" normalizeH="0" baseline="0" smtClean="0">
            <a:ln>
              <a:noFill/>
            </a:ln>
            <a:solidFill>
              <a:srgbClr val="000000"/>
            </a:solidFill>
            <a:effectLst/>
            <a:latin typeface="Gill Sans" charset="0"/>
            <a:ea typeface="ヒラギノ角ゴ ProN W3" charset="-128"/>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altLang="en-US" sz="4200" b="0" i="0" u="none" strike="noStrike" cap="none" normalizeH="0" baseline="0" smtClean="0">
            <a:ln>
              <a:noFill/>
            </a:ln>
            <a:solidFill>
              <a:srgbClr val="000000"/>
            </a:solidFill>
            <a:effectLst/>
            <a:latin typeface="Gill Sans" charset="0"/>
            <a:ea typeface="ヒラギノ角ゴ ProN W3" charset="-128"/>
            <a:sym typeface="Gill Sans" charset="0"/>
          </a:defRPr>
        </a:defPPr>
      </a:lstStyle>
    </a:lnDef>
  </a:objectDefaults>
  <a:extraClrSchemeLst>
    <a:extraClrScheme>
      <a:clrScheme name="Bullet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Photo - Horizontal">
  <a:themeElements>
    <a:clrScheme name="Photo - Horizontal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Photo - Horizontal">
      <a:majorFont>
        <a:latin typeface="Gill Sans"/>
        <a:ea typeface="ヒラギノ角ゴ ProN W3"/>
        <a:cs typeface=""/>
      </a:majorFont>
      <a:minorFont>
        <a:latin typeface="Gill Sans"/>
        <a:ea typeface="ヒラギノ角ゴ ProN W3"/>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altLang="en-US" sz="4200" b="0" i="0" u="none" strike="noStrike" cap="none" normalizeH="0" baseline="0" smtClean="0">
            <a:ln>
              <a:noFill/>
            </a:ln>
            <a:solidFill>
              <a:srgbClr val="000000"/>
            </a:solidFill>
            <a:effectLst/>
            <a:latin typeface="Gill Sans" charset="0"/>
            <a:ea typeface="ヒラギノ角ゴ ProN W3" charset="-128"/>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altLang="en-US" sz="4200" b="0" i="0" u="none" strike="noStrike" cap="none" normalizeH="0" baseline="0" smtClean="0">
            <a:ln>
              <a:noFill/>
            </a:ln>
            <a:solidFill>
              <a:srgbClr val="000000"/>
            </a:solidFill>
            <a:effectLst/>
            <a:latin typeface="Gill Sans" charset="0"/>
            <a:ea typeface="ヒラギノ角ゴ ProN W3" charset="-128"/>
            <a:sym typeface="Gill Sans" charset="0"/>
          </a:defRPr>
        </a:defPPr>
      </a:lstStyle>
    </a:lnDef>
  </a:objectDefaults>
  <a:extraClrSchemeLst>
    <a:extraClrScheme>
      <a:clrScheme name="Photo - Horizontal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Photo - Horizontal Reflection">
  <a:themeElements>
    <a:clrScheme name="Photo - Horizontal Reflec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Photo - Horizontal Reflection">
      <a:majorFont>
        <a:latin typeface="Gill Sans"/>
        <a:ea typeface="ヒラギノ角ゴ ProN W3"/>
        <a:cs typeface=""/>
      </a:majorFont>
      <a:minorFont>
        <a:latin typeface="Gill Sans"/>
        <a:ea typeface="ヒラギノ角ゴ ProN W3"/>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altLang="en-US" sz="4200" b="0" i="0" u="none" strike="noStrike" cap="none" normalizeH="0" baseline="0" smtClean="0">
            <a:ln>
              <a:noFill/>
            </a:ln>
            <a:solidFill>
              <a:srgbClr val="000000"/>
            </a:solidFill>
            <a:effectLst/>
            <a:latin typeface="Gill Sans" charset="0"/>
            <a:ea typeface="ヒラギノ角ゴ ProN W3" charset="-128"/>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altLang="en-US" sz="4200" b="0" i="0" u="none" strike="noStrike" cap="none" normalizeH="0" baseline="0" smtClean="0">
            <a:ln>
              <a:noFill/>
            </a:ln>
            <a:solidFill>
              <a:srgbClr val="000000"/>
            </a:solidFill>
            <a:effectLst/>
            <a:latin typeface="Gill Sans" charset="0"/>
            <a:ea typeface="ヒラギノ角ゴ ProN W3" charset="-128"/>
            <a:sym typeface="Gill Sans" charset="0"/>
          </a:defRPr>
        </a:defPPr>
      </a:lstStyle>
    </a:lnDef>
  </a:objectDefaults>
  <a:extraClrSchemeLst>
    <a:extraClrScheme>
      <a:clrScheme name="Photo - Horizontal Reflec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Photo - Vertical">
  <a:themeElements>
    <a:clrScheme name="Photo - Vertical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Photo - Vertical">
      <a:majorFont>
        <a:latin typeface="Gill Sans"/>
        <a:ea typeface="ヒラギノ角ゴ ProN W3"/>
        <a:cs typeface=""/>
      </a:majorFont>
      <a:minorFont>
        <a:latin typeface="Gill Sans"/>
        <a:ea typeface="ヒラギノ角ゴ ProN W3"/>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altLang="en-US" sz="4200" b="0" i="0" u="none" strike="noStrike" cap="none" normalizeH="0" baseline="0" smtClean="0">
            <a:ln>
              <a:noFill/>
            </a:ln>
            <a:solidFill>
              <a:srgbClr val="000000"/>
            </a:solidFill>
            <a:effectLst/>
            <a:latin typeface="Gill Sans" charset="0"/>
            <a:ea typeface="ヒラギノ角ゴ ProN W3" charset="-128"/>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altLang="en-US" sz="4200" b="0" i="0" u="none" strike="noStrike" cap="none" normalizeH="0" baseline="0" smtClean="0">
            <a:ln>
              <a:noFill/>
            </a:ln>
            <a:solidFill>
              <a:srgbClr val="000000"/>
            </a:solidFill>
            <a:effectLst/>
            <a:latin typeface="Gill Sans" charset="0"/>
            <a:ea typeface="ヒラギノ角ゴ ProN W3" charset="-128"/>
            <a:sym typeface="Gill Sans" charset="0"/>
          </a:defRPr>
        </a:defPPr>
      </a:lstStyle>
    </a:lnDef>
  </a:objectDefaults>
  <a:extraClrSchemeLst>
    <a:extraClrScheme>
      <a:clrScheme name="Photo - Vertical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Photo - Vertical Reflection">
  <a:themeElements>
    <a:clrScheme name="Photo - Vertical Reflec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Photo - Vertical Reflection">
      <a:majorFont>
        <a:latin typeface="Gill Sans"/>
        <a:ea typeface="ヒラギノ角ゴ ProN W3"/>
        <a:cs typeface=""/>
      </a:majorFont>
      <a:minorFont>
        <a:latin typeface="Gill Sans"/>
        <a:ea typeface="ヒラギノ角ゴ ProN W3"/>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altLang="en-US" sz="4200" b="0" i="0" u="none" strike="noStrike" cap="none" normalizeH="0" baseline="0" smtClean="0">
            <a:ln>
              <a:noFill/>
            </a:ln>
            <a:solidFill>
              <a:srgbClr val="000000"/>
            </a:solidFill>
            <a:effectLst/>
            <a:latin typeface="Gill Sans" charset="0"/>
            <a:ea typeface="ヒラギノ角ゴ ProN W3" charset="-128"/>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altLang="en-US" sz="4200" b="0" i="0" u="none" strike="noStrike" cap="none" normalizeH="0" baseline="0" smtClean="0">
            <a:ln>
              <a:noFill/>
            </a:ln>
            <a:solidFill>
              <a:srgbClr val="000000"/>
            </a:solidFill>
            <a:effectLst/>
            <a:latin typeface="Gill Sans" charset="0"/>
            <a:ea typeface="ヒラギノ角ゴ ProN W3" charset="-128"/>
            <a:sym typeface="Gill Sans" charset="0"/>
          </a:defRPr>
        </a:defPPr>
      </a:lstStyle>
    </a:lnDef>
  </a:objectDefaults>
  <a:extraClrSchemeLst>
    <a:extraClrScheme>
      <a:clrScheme name="Photo - Vertical Reflec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Title - Top">
  <a:themeElements>
    <a:clrScheme name="Title - Top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itle - Top">
      <a:majorFont>
        <a:latin typeface="Gill Sans"/>
        <a:ea typeface="ヒラギノ角ゴ ProN W3"/>
        <a:cs typeface=""/>
      </a:majorFont>
      <a:minorFont>
        <a:latin typeface="Gill Sans"/>
        <a:ea typeface="ヒラギノ角ゴ ProN W3"/>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altLang="en-US" sz="4200" b="0" i="0" u="none" strike="noStrike" cap="none" normalizeH="0" baseline="0" smtClean="0">
            <a:ln>
              <a:noFill/>
            </a:ln>
            <a:solidFill>
              <a:srgbClr val="000000"/>
            </a:solidFill>
            <a:effectLst/>
            <a:latin typeface="Gill Sans" charset="0"/>
            <a:ea typeface="ヒラギノ角ゴ ProN W3" charset="-128"/>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altLang="en-US" sz="4200" b="0" i="0" u="none" strike="noStrike" cap="none" normalizeH="0" baseline="0" smtClean="0">
            <a:ln>
              <a:noFill/>
            </a:ln>
            <a:solidFill>
              <a:srgbClr val="000000"/>
            </a:solidFill>
            <a:effectLst/>
            <a:latin typeface="Gill Sans" charset="0"/>
            <a:ea typeface="ヒラギノ角ゴ ProN W3" charset="-128"/>
            <a:sym typeface="Gill Sans" charset="0"/>
          </a:defRPr>
        </a:defPPr>
      </a:lstStyle>
    </a:lnDef>
  </a:objectDefaults>
  <a:extraClrSchemeLst>
    <a:extraClrScheme>
      <a:clrScheme name="Title - Top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Blank">
  <a:themeElements>
    <a:clrScheme name="Blank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a:majorFont>
        <a:latin typeface="Gill Sans"/>
        <a:ea typeface="ヒラギノ角ゴ ProN W3"/>
        <a:cs typeface=""/>
      </a:majorFont>
      <a:minorFont>
        <a:latin typeface="Gill Sans"/>
        <a:ea typeface="ヒラギノ角ゴ ProN W3"/>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altLang="en-US" sz="4200" b="0" i="0" u="none" strike="noStrike" cap="none" normalizeH="0" baseline="0" smtClean="0">
            <a:ln>
              <a:noFill/>
            </a:ln>
            <a:solidFill>
              <a:srgbClr val="000000"/>
            </a:solidFill>
            <a:effectLst/>
            <a:latin typeface="Gill Sans" charset="0"/>
            <a:ea typeface="ヒラギノ角ゴ ProN W3" charset="-128"/>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altLang="en-US" sz="4200" b="0" i="0" u="none" strike="noStrike" cap="none" normalizeH="0" baseline="0" smtClean="0">
            <a:ln>
              <a:noFill/>
            </a:ln>
            <a:solidFill>
              <a:srgbClr val="000000"/>
            </a:solidFill>
            <a:effectLst/>
            <a:latin typeface="Gill Sans" charset="0"/>
            <a:ea typeface="ヒラギノ角ゴ ProN W3" charset="-128"/>
            <a:sym typeface="Gill Sans" charset="0"/>
          </a:defRPr>
        </a:defPPr>
      </a:lstStyle>
    </a:lnDef>
  </a:objectDefaults>
  <a:extraClrSchemeLst>
    <a:extraClrScheme>
      <a:clrScheme name="Blank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Title &amp; Bullets - Left">
  <a:themeElements>
    <a:clrScheme name="Title &amp; Bullets - Lef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itle &amp; Bullets - Left">
      <a:majorFont>
        <a:latin typeface="Gill Sans"/>
        <a:ea typeface="ヒラギノ角ゴ ProN W3"/>
        <a:cs typeface=""/>
      </a:majorFont>
      <a:minorFont>
        <a:latin typeface="Gill Sans"/>
        <a:ea typeface="ヒラギノ角ゴ ProN W3"/>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altLang="en-US" sz="4200" b="0" i="0" u="none" strike="noStrike" cap="none" normalizeH="0" baseline="0" smtClean="0">
            <a:ln>
              <a:noFill/>
            </a:ln>
            <a:solidFill>
              <a:srgbClr val="000000"/>
            </a:solidFill>
            <a:effectLst/>
            <a:latin typeface="Gill Sans" charset="0"/>
            <a:ea typeface="ヒラギノ角ゴ ProN W3" charset="-128"/>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altLang="en-US" sz="4200" b="0" i="0" u="none" strike="noStrike" cap="none" normalizeH="0" baseline="0" smtClean="0">
            <a:ln>
              <a:noFill/>
            </a:ln>
            <a:solidFill>
              <a:srgbClr val="000000"/>
            </a:solidFill>
            <a:effectLst/>
            <a:latin typeface="Gill Sans" charset="0"/>
            <a:ea typeface="ヒラギノ角ゴ ProN W3" charset="-128"/>
            <a:sym typeface="Gill Sans" charset="0"/>
          </a:defRPr>
        </a:defPPr>
      </a:lstStyle>
    </a:lnDef>
  </a:objectDefaults>
  <a:extraClrSchemeLst>
    <a:extraClrScheme>
      <a:clrScheme name="Title &amp; Bullets - Lef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Title &amp; Bullets - 2 Column">
  <a:themeElements>
    <a:clrScheme name="Title &amp; Bullets - 2 Colum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itle &amp; Bullets - 2 Column">
      <a:majorFont>
        <a:latin typeface="Gill Sans"/>
        <a:ea typeface="ヒラギノ角ゴ ProN W3"/>
        <a:cs typeface=""/>
      </a:majorFont>
      <a:minorFont>
        <a:latin typeface="Gill Sans"/>
        <a:ea typeface="ヒラギノ角ゴ ProN W3"/>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altLang="en-US" sz="4200" b="0" i="0" u="none" strike="noStrike" cap="none" normalizeH="0" baseline="0" smtClean="0">
            <a:ln>
              <a:noFill/>
            </a:ln>
            <a:solidFill>
              <a:srgbClr val="000000"/>
            </a:solidFill>
            <a:effectLst/>
            <a:latin typeface="Gill Sans" charset="0"/>
            <a:ea typeface="ヒラギノ角ゴ ProN W3" charset="-128"/>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altLang="en-US" sz="4200" b="0" i="0" u="none" strike="noStrike" cap="none" normalizeH="0" baseline="0" smtClean="0">
            <a:ln>
              <a:noFill/>
            </a:ln>
            <a:solidFill>
              <a:srgbClr val="000000"/>
            </a:solidFill>
            <a:effectLst/>
            <a:latin typeface="Gill Sans" charset="0"/>
            <a:ea typeface="ヒラギノ角ゴ ProN W3" charset="-128"/>
            <a:sym typeface="Gill Sans" charset="0"/>
          </a:defRPr>
        </a:defPPr>
      </a:lstStyle>
    </a:lnDef>
  </a:objectDefaults>
  <a:extraClrSchemeLst>
    <a:extraClrScheme>
      <a:clrScheme name="Title &amp; Bullets - 2 Colum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Title &amp; Bullets - Right">
  <a:themeElements>
    <a:clrScheme name="Title &amp; Bullets - Righ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itle &amp; Bullets - Right">
      <a:majorFont>
        <a:latin typeface="Gill Sans"/>
        <a:ea typeface="ヒラギノ角ゴ ProN W3"/>
        <a:cs typeface=""/>
      </a:majorFont>
      <a:minorFont>
        <a:latin typeface="Gill Sans"/>
        <a:ea typeface="ヒラギノ角ゴ ProN W3"/>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altLang="en-US" sz="4200" b="0" i="0" u="none" strike="noStrike" cap="none" normalizeH="0" baseline="0" smtClean="0">
            <a:ln>
              <a:noFill/>
            </a:ln>
            <a:solidFill>
              <a:srgbClr val="000000"/>
            </a:solidFill>
            <a:effectLst/>
            <a:latin typeface="Gill Sans" charset="0"/>
            <a:ea typeface="ヒラギノ角ゴ ProN W3" charset="-128"/>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altLang="en-US" sz="4200" b="0" i="0" u="none" strike="noStrike" cap="none" normalizeH="0" baseline="0" smtClean="0">
            <a:ln>
              <a:noFill/>
            </a:ln>
            <a:solidFill>
              <a:srgbClr val="000000"/>
            </a:solidFill>
            <a:effectLst/>
            <a:latin typeface="Gill Sans" charset="0"/>
            <a:ea typeface="ヒラギノ角ゴ ProN W3" charset="-128"/>
            <a:sym typeface="Gill Sans" charset="0"/>
          </a:defRPr>
        </a:defPPr>
      </a:lstStyle>
    </a:lnDef>
  </a:objectDefaults>
  <a:extraClrSchemeLst>
    <a:extraClrScheme>
      <a:clrScheme name="Title &amp; Bullets - Righ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Title, Bullets &amp; Photo">
  <a:themeElements>
    <a:clrScheme name="Title, Bullets &amp; Phot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itle, Bullets &amp; Photo">
      <a:majorFont>
        <a:latin typeface="Gill Sans"/>
        <a:ea typeface="ヒラギノ角ゴ ProN W3"/>
        <a:cs typeface=""/>
      </a:majorFont>
      <a:minorFont>
        <a:latin typeface="Gill Sans"/>
        <a:ea typeface="ヒラギノ角ゴ ProN W3"/>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altLang="en-US" sz="4200" b="0" i="0" u="none" strike="noStrike" cap="none" normalizeH="0" baseline="0" smtClean="0">
            <a:ln>
              <a:noFill/>
            </a:ln>
            <a:solidFill>
              <a:srgbClr val="000000"/>
            </a:solidFill>
            <a:effectLst/>
            <a:latin typeface="Gill Sans" charset="0"/>
            <a:ea typeface="ヒラギノ角ゴ ProN W3" charset="-128"/>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altLang="en-US" sz="4200" b="0" i="0" u="none" strike="noStrike" cap="none" normalizeH="0" baseline="0" smtClean="0">
            <a:ln>
              <a:noFill/>
            </a:ln>
            <a:solidFill>
              <a:srgbClr val="000000"/>
            </a:solidFill>
            <a:effectLst/>
            <a:latin typeface="Gill Sans" charset="0"/>
            <a:ea typeface="ヒラギノ角ゴ ProN W3" charset="-128"/>
            <a:sym typeface="Gill Sans" charset="0"/>
          </a:defRPr>
        </a:defPPr>
      </a:lstStyle>
    </a:lnDef>
  </a:objectDefaults>
  <a:extraClrSchemeLst>
    <a:extraClrScheme>
      <a:clrScheme name="Title, Bullets &amp; Phot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326</TotalTime>
  <Pages>0</Pages>
  <Words>1967</Words>
  <Characters>0</Characters>
  <Application>Microsoft Office PowerPoint</Application>
  <PresentationFormat>Custom</PresentationFormat>
  <Lines>0</Lines>
  <Paragraphs>216</Paragraphs>
  <Slides>25</Slides>
  <Notes>0</Notes>
  <HiddenSlides>0</HiddenSlides>
  <MMClips>0</MMClips>
  <ScaleCrop>false</ScaleCrop>
  <HeadingPairs>
    <vt:vector size="8" baseType="variant">
      <vt:variant>
        <vt:lpstr>Fonts Used</vt:lpstr>
      </vt:variant>
      <vt:variant>
        <vt:i4>7</vt:i4>
      </vt:variant>
      <vt:variant>
        <vt:lpstr>Theme</vt:lpstr>
      </vt:variant>
      <vt:variant>
        <vt:i4>14</vt:i4>
      </vt:variant>
      <vt:variant>
        <vt:lpstr>Embedded OLE Servers</vt:lpstr>
      </vt:variant>
      <vt:variant>
        <vt:i4>1</vt:i4>
      </vt:variant>
      <vt:variant>
        <vt:lpstr>Slide Titles</vt:lpstr>
      </vt:variant>
      <vt:variant>
        <vt:i4>25</vt:i4>
      </vt:variant>
    </vt:vector>
  </HeadingPairs>
  <TitlesOfParts>
    <vt:vector size="47" baseType="lpstr">
      <vt:lpstr>Arial</vt:lpstr>
      <vt:lpstr>Arial Bold</vt:lpstr>
      <vt:lpstr>Gill Sans</vt:lpstr>
      <vt:lpstr>Tahoma</vt:lpstr>
      <vt:lpstr>Wingdings</vt:lpstr>
      <vt:lpstr>ヒラギノ角ゴ ProN W3</vt:lpstr>
      <vt:lpstr>ヒラギノ角ゴ ProN W6</vt:lpstr>
      <vt:lpstr>Title &amp; Subtitle</vt:lpstr>
      <vt:lpstr>Title &amp; Bullets</vt:lpstr>
      <vt:lpstr>Title - Center</vt:lpstr>
      <vt:lpstr>Bullets</vt:lpstr>
      <vt:lpstr>Photo - Horizontal</vt:lpstr>
      <vt:lpstr>Photo - Horizontal Reflection</vt:lpstr>
      <vt:lpstr>Photo - Vertical</vt:lpstr>
      <vt:lpstr>Photo - Vertical Reflection</vt:lpstr>
      <vt:lpstr>Title - Top</vt:lpstr>
      <vt:lpstr>Blank</vt:lpstr>
      <vt:lpstr>Title &amp; Bullets - Left</vt:lpstr>
      <vt:lpstr>Title &amp; Bullets - 2 Column</vt:lpstr>
      <vt:lpstr>Title &amp; Bullets - Right</vt:lpstr>
      <vt:lpstr>Title, Bullets &amp; Photo</vt:lpstr>
      <vt:lpstr>Chart</vt:lpstr>
      <vt:lpstr>Ch 24</vt:lpstr>
      <vt:lpstr>Belgium, one more time</vt:lpstr>
      <vt:lpstr>Long-Term Causes:   Liberalism and Nationalism</vt:lpstr>
      <vt:lpstr>1848 Revolutions</vt:lpstr>
      <vt:lpstr>PowerPoint Presentation</vt:lpstr>
      <vt:lpstr>Louis Napoleon Napoleon III</vt:lpstr>
      <vt:lpstr>PowerPoint Presentation</vt:lpstr>
      <vt:lpstr>1848 Revolution in France - What changed?</vt:lpstr>
      <vt:lpstr>PowerPoint Presentation</vt:lpstr>
      <vt:lpstr>PowerPoint Presentation</vt:lpstr>
      <vt:lpstr>PowerPoint Presentation</vt:lpstr>
      <vt:lpstr>King Frederick William IV’s  Three-class voting system</vt:lpstr>
      <vt:lpstr>Lessons learned from 1848</vt:lpstr>
      <vt:lpstr>Review of 1848 Revolutions pages 706 - 719 </vt:lpstr>
      <vt:lpstr>Unifications of Italy and Germany</vt:lpstr>
      <vt:lpstr>Unification of Italy</vt:lpstr>
      <vt:lpstr>Unification of Italy</vt:lpstr>
      <vt:lpstr>Garibaldi now leads romantic republican nationalist movement</vt:lpstr>
      <vt:lpstr>Unification of Germany</vt:lpstr>
      <vt:lpstr>Unification of Germany</vt:lpstr>
      <vt:lpstr>Franco-Prussian War 1870 - 1871</vt:lpstr>
      <vt:lpstr>PowerPoint Presentation</vt:lpstr>
      <vt:lpstr>German Reich (empires)</vt:lpstr>
      <vt:lpstr>Bismarck continues to work on  strengthening the German state by going after...</vt:lpstr>
      <vt:lpstr>Reforms in Russia</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 24</dc:title>
  <dc:subject/>
  <dc:creator>Miriam Z. Rivas</dc:creator>
  <cp:keywords/>
  <dc:description/>
  <cp:lastModifiedBy>Miriam Z. Rivas</cp:lastModifiedBy>
  <cp:revision>20</cp:revision>
  <dcterms:modified xsi:type="dcterms:W3CDTF">2016-01-28T02:52:58Z</dcterms:modified>
</cp:coreProperties>
</file>