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0B7C7-0F9E-4D18-A3E3-5554D777BCED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30AFE-3159-4FCB-815C-E69E928A0F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30DCF-50E3-4110-8948-B6E05A6D3CEB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EA1A3-D691-423C-86D7-0F53E7678E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B6317-0739-42E0-A80E-25566F817BD9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5CC67-247D-48A6-9F40-63D141AE1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42077-C9CD-4BC7-8D9E-3551D7615911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51006-44FF-473C-8FDA-89F28285D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8E8B1-C025-46C0-B877-243E7D35FBEB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8E78E-65F6-4A4D-9BA5-A114C2BD24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91FDE-84BA-493B-9CA3-86B8B2783E43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D0E58-EECB-41E3-ABC6-BD3306AED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F827A-B968-4F8F-BD5F-286C10AB6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1EA15-C925-48A0-AD12-172D85C90E24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C4774-82FB-4244-BE4D-97C452968374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15E93-9C0F-4566-A018-845FB30C31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4D71C-16AD-451D-B8FF-F2E7F8258F9E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B8616-DDE8-4942-9FD2-580F84651A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884D7-4F6A-4C9A-8BBD-4A72A3A29CA6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E3A2C-15B1-4410-BD8E-9472FD61F6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54850-4796-4B06-B188-464CEFF558C1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8BCD9-7FFA-40AF-A122-032333E948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ABF448D-9711-46EA-9BD0-FC8BEE63BB2A}" type="datetimeFigureOut">
              <a:rPr lang="en-US"/>
              <a:pPr>
                <a:defRPr/>
              </a:pPr>
              <a:t>7/15/2011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60B89C-64A8-476A-96C6-81E5C88B9F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1" r:id="rId1"/>
    <p:sldLayoutId id="2147483793" r:id="rId2"/>
    <p:sldLayoutId id="2147483802" r:id="rId3"/>
    <p:sldLayoutId id="2147483794" r:id="rId4"/>
    <p:sldLayoutId id="2147483803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5105400"/>
            <a:ext cx="6400800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4400" b="1" dirty="0" smtClean="0">
                <a:solidFill>
                  <a:schemeClr val="accent4">
                    <a:lumMod val="75000"/>
                  </a:schemeClr>
                </a:solidFill>
              </a:rPr>
              <a:t>Chapter 13</a:t>
            </a:r>
            <a:endParaRPr lang="en-US" sz="4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3600"/>
            <a:ext cx="4724400" cy="1066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b="1" smtClean="0">
                <a:solidFill>
                  <a:srgbClr val="7030A0"/>
                </a:solidFill>
              </a:rPr>
              <a:t>The Sacred Flame</a:t>
            </a:r>
            <a:endParaRPr b="1">
              <a:solidFill>
                <a:srgbClr val="7030A0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838200"/>
            <a:ext cx="2495550" cy="375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6"/>
          <p:cNvSpPr>
            <a:spLocks noGrp="1"/>
          </p:cNvSpPr>
          <p:nvPr>
            <p:ph idx="1"/>
          </p:nvPr>
        </p:nvSpPr>
        <p:spPr>
          <a:xfrm>
            <a:off x="762000" y="2667000"/>
            <a:ext cx="8229600" cy="36576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All men were made in the image and likeness of God.  All men are loved by God.</a:t>
            </a:r>
          </a:p>
          <a:p>
            <a:pPr eaLnBrk="1" hangingPunct="1"/>
            <a:r>
              <a:rPr lang="en-US" sz="28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Everyone is worthy of respect, for everyone was made by God to be loved by God and to share in His life.</a:t>
            </a:r>
          </a:p>
          <a:p>
            <a:pPr eaLnBrk="1" hangingPunct="1"/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 must have self-respect and respect for others. To maintain this, we must do what is right and avoid doing what is wrong</a:t>
            </a:r>
            <a:endParaRPr lang="en-US" sz="2400" b="1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90600"/>
            <a:ext cx="4495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b="1" smtClean="0">
                <a:solidFill>
                  <a:srgbClr val="7030A0"/>
                </a:solidFill>
              </a:rPr>
              <a:t>The Sacred Flame</a:t>
            </a:r>
            <a:endParaRPr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8" name="Picture 5" descr="C:\Users\Patti\AppData\Local\Microsoft\Windows\Temporary Internet Files\Content.IE5\QNPN89OI\MC900434913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52400"/>
            <a:ext cx="32766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838200" y="2819400"/>
            <a:ext cx="7620000" cy="21336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Man is fruitful and multiplies. Reproduction is a blessing from God.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Man is free and must use the power of reproduction according to God’s will and design.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God’s Commandments are not mere restrictions, but the way to true freedom and happiness.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6172200" cy="1524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4800" b="1" smtClean="0">
                <a:solidFill>
                  <a:srgbClr val="7030A0"/>
                </a:solidFill>
              </a:rPr>
              <a:t>The Sacred Flame</a:t>
            </a:r>
            <a:endParaRPr sz="480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2" name="Picture 5" descr="C:\Users\Patti\AppData\Local\Microsoft\Windows\Temporary Internet Files\Content.IE5\KF4AUYHA\MC90032464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685800"/>
            <a:ext cx="2800350" cy="188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5715000" cy="6324600"/>
          </a:xfrm>
        </p:spPr>
        <p:txBody>
          <a:bodyPr/>
          <a:lstStyle/>
          <a:p>
            <a:pPr eaLnBrk="1" hangingPunct="1"/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Sixth Commandment </a:t>
            </a:r>
            <a:r>
              <a:rPr lang="en-US" sz="2400" b="1" i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guides our actions.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Ninth Commandment </a:t>
            </a:r>
            <a:r>
              <a:rPr lang="en-US" sz="2400" b="1" i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guides our thoughts.</a:t>
            </a:r>
            <a:r>
              <a:rPr lang="en-US" sz="24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These Commandments require us to respect ourselves and others, and especially married life and the family.</a:t>
            </a:r>
          </a:p>
          <a:p>
            <a:pPr eaLnBrk="1" hangingPunct="1"/>
            <a:r>
              <a:rPr lang="en-US" sz="2400" u="sng" smtClean="0">
                <a:latin typeface="Times New Roman" pitchFamily="18" charset="0"/>
                <a:cs typeface="Times New Roman" pitchFamily="18" charset="0"/>
              </a:rPr>
              <a:t>God reserves the good of </a:t>
            </a:r>
            <a:r>
              <a:rPr lang="en-US" sz="2400" b="1" i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human sexuality for marriage. </a:t>
            </a:r>
            <a:r>
              <a:rPr lang="en-US" sz="2400" u="sng" smtClean="0">
                <a:latin typeface="Times New Roman" pitchFamily="18" charset="0"/>
                <a:cs typeface="Times New Roman" pitchFamily="18" charset="0"/>
              </a:rPr>
              <a:t> Any use of human sexuality outside of marriage is seriously sinful.</a:t>
            </a:r>
          </a:p>
          <a:p>
            <a:pPr eaLnBrk="1" hangingPunct="1"/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In marriage, </a:t>
            </a:r>
            <a:r>
              <a:rPr lang="en-US" sz="2400" u="sng" smtClean="0">
                <a:latin typeface="Times New Roman" pitchFamily="18" charset="0"/>
                <a:cs typeface="Times New Roman" pitchFamily="18" charset="0"/>
              </a:rPr>
              <a:t>we share in God’s creative powers. 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love between a man and woman in marriage, made fruitful and blessed by God, lovingly brings a child into the family.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685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4000" b="1" smtClean="0">
                <a:solidFill>
                  <a:srgbClr val="7030A0"/>
                </a:solidFill>
              </a:rPr>
              <a:t>The Sacred Flame</a:t>
            </a:r>
            <a:endParaRPr sz="4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6" name="Picture 6" descr="C:\Users\Patti\AppData\Local\Microsoft\Windows\Temporary Internet Files\Content.IE5\WCIBTK0K\MC90011645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304800"/>
            <a:ext cx="2471738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5181600" cy="4876800"/>
          </a:xfrm>
        </p:spPr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proper use of our sexual powers is called chastity. 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Chastity requires </a:t>
            </a:r>
            <a:r>
              <a:rPr lang="en-US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self-denial and self-control.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be chaste,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we must avoid occasions for sin and </a:t>
            </a:r>
            <a:r>
              <a:rPr lang="en-US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temptations.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We must be modest in our appearance and in our observation.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Impurity is a sexual thought or action that violates the Sixth and Ninth Commandments.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All our actions start in our mind, so we should see the importance of properly directing our thoughts and desires.</a:t>
            </a:r>
            <a:endParaRPr lang="en-US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b="1" smtClean="0">
                <a:solidFill>
                  <a:srgbClr val="7030A0"/>
                </a:solidFill>
              </a:rPr>
              <a:t>The Sacred Flame</a:t>
            </a:r>
            <a:r>
              <a:rPr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0" name="Picture 5" descr="C:\Users\Patti\AppData\Local\Microsoft\Windows\Temporary Internet Files\Content.IE5\WCIBTK0K\MC90035383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0500" y="762000"/>
            <a:ext cx="3729038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720</TotalTime>
  <Words>299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Constantia</vt:lpstr>
      <vt:lpstr>Wingdings 2</vt:lpstr>
      <vt:lpstr>Calibri</vt:lpstr>
      <vt:lpstr>Times New Roman</vt:lpstr>
      <vt:lpstr>Wingdings</vt:lpstr>
      <vt:lpstr>Paper</vt:lpstr>
      <vt:lpstr>The Sacred Flame</vt:lpstr>
      <vt:lpstr>The Sacred Flame</vt:lpstr>
      <vt:lpstr>The Sacred Flame</vt:lpstr>
      <vt:lpstr>The Sacred Flame</vt:lpstr>
      <vt:lpstr>The Sacred Flame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Gives Us the Law</dc:title>
  <dc:creator>Patti</dc:creator>
  <cp:lastModifiedBy>Patti</cp:lastModifiedBy>
  <cp:revision>22</cp:revision>
  <dcterms:created xsi:type="dcterms:W3CDTF">2010-08-14T23:05:24Z</dcterms:created>
  <dcterms:modified xsi:type="dcterms:W3CDTF">2011-07-15T16:15:57Z</dcterms:modified>
</cp:coreProperties>
</file>