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7" r:id="rId4"/>
    <p:sldId id="265" r:id="rId5"/>
    <p:sldId id="266" r:id="rId6"/>
    <p:sldId id="261" r:id="rId7"/>
    <p:sldId id="263" r:id="rId8"/>
    <p:sldId id="270" r:id="rId9"/>
    <p:sldId id="273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75-6BB8-44FF-9408-AD45CA223D9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E7CC-87C9-416A-A486-F5DB4BD3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6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75-6BB8-44FF-9408-AD45CA223D9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E7CC-87C9-416A-A486-F5DB4BD3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9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75-6BB8-44FF-9408-AD45CA223D9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E7CC-87C9-416A-A486-F5DB4BD3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5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75-6BB8-44FF-9408-AD45CA223D9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E7CC-87C9-416A-A486-F5DB4BD3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75-6BB8-44FF-9408-AD45CA223D9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E7CC-87C9-416A-A486-F5DB4BD3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1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75-6BB8-44FF-9408-AD45CA223D9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E7CC-87C9-416A-A486-F5DB4BD3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3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75-6BB8-44FF-9408-AD45CA223D9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E7CC-87C9-416A-A486-F5DB4BD3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8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75-6BB8-44FF-9408-AD45CA223D9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E7CC-87C9-416A-A486-F5DB4BD3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75-6BB8-44FF-9408-AD45CA223D9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E7CC-87C9-416A-A486-F5DB4BD3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4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75-6BB8-44FF-9408-AD45CA223D9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E7CC-87C9-416A-A486-F5DB4BD3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5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75-6BB8-44FF-9408-AD45CA223D9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E7CC-87C9-416A-A486-F5DB4BD3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3275-6BB8-44FF-9408-AD45CA223D9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DE7CC-87C9-416A-A486-F5DB4BD3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Engineering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Terms:</a:t>
            </a:r>
          </a:p>
          <a:p>
            <a:r>
              <a:rPr lang="en-US" u="sng" dirty="0" smtClean="0"/>
              <a:t>Plasmid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–  extra circular DNA in some bacteria</a:t>
            </a:r>
          </a:p>
          <a:p>
            <a:r>
              <a:rPr lang="en-US" u="sng" dirty="0" smtClean="0"/>
              <a:t>Restriction Enzymes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– Enzymes found in bacteria that cut up </a:t>
            </a:r>
            <a:r>
              <a:rPr lang="en-US" b="1" dirty="0" smtClean="0"/>
              <a:t>foreign</a:t>
            </a:r>
            <a:r>
              <a:rPr lang="en-US" dirty="0" smtClean="0"/>
              <a:t> DNA   Why?</a:t>
            </a:r>
          </a:p>
          <a:p>
            <a:pPr>
              <a:buNone/>
            </a:pPr>
            <a:r>
              <a:rPr lang="en-US" dirty="0" smtClean="0"/>
              <a:t>             protection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0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33350"/>
            <a:ext cx="7046913" cy="65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350"/>
            <a:ext cx="7332663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78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303338"/>
            <a:ext cx="5670550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72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Recognizes a specific sequence of 4-8 nucleotides</a:t>
            </a:r>
          </a:p>
          <a:p>
            <a:r>
              <a:rPr lang="en-US" dirty="0"/>
              <a:t>Cuts DNA at that sequence</a:t>
            </a:r>
          </a:p>
          <a:p>
            <a:r>
              <a:rPr lang="en-US" dirty="0"/>
              <a:t>Bacteria protects itself from restriction by adding CH3 groups to adenine or cytosine</a:t>
            </a:r>
          </a:p>
          <a:p>
            <a:pPr lvl="1"/>
            <a:r>
              <a:rPr lang="en-US" dirty="0"/>
              <a:t>This keeps restriction </a:t>
            </a:r>
            <a:r>
              <a:rPr lang="en-US" dirty="0" err="1"/>
              <a:t>enz</a:t>
            </a:r>
            <a:r>
              <a:rPr lang="en-US" dirty="0"/>
              <a:t>. from recognizing itself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 Enzymes Are Useful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Sticky ends</a:t>
            </a:r>
            <a:r>
              <a:rPr lang="en-US" dirty="0"/>
              <a:t> are produced when DNA is cut.</a:t>
            </a:r>
          </a:p>
          <a:p>
            <a:pPr>
              <a:lnSpc>
                <a:spcPct val="90000"/>
              </a:lnSpc>
            </a:pPr>
            <a:r>
              <a:rPr lang="en-US" dirty="0"/>
              <a:t>These ends can now join to new DNA of choice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    DNA ligase makes it permanent</a:t>
            </a:r>
          </a:p>
          <a:p>
            <a:pPr>
              <a:lnSpc>
                <a:spcPct val="90000"/>
              </a:lnSpc>
            </a:pPr>
            <a:r>
              <a:rPr lang="en-US" dirty="0"/>
              <a:t>DNA can then be sent by a vector to enter new cell</a:t>
            </a:r>
          </a:p>
          <a:p>
            <a:pPr>
              <a:lnSpc>
                <a:spcPct val="90000"/>
              </a:lnSpc>
            </a:pPr>
            <a:r>
              <a:rPr lang="en-US" dirty="0"/>
              <a:t>New cell is then cloned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5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248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9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8"/>
            <a:ext cx="9144000" cy="62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80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Electrophoresis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Electrophoresis – tool for use with DNA</a:t>
            </a:r>
          </a:p>
          <a:p>
            <a:pPr>
              <a:buNone/>
            </a:pPr>
            <a:r>
              <a:rPr lang="en-US" dirty="0" smtClean="0"/>
              <a:t>     -- operates with a gel and electricity</a:t>
            </a:r>
          </a:p>
          <a:p>
            <a:r>
              <a:rPr lang="en-US" dirty="0" smtClean="0"/>
              <a:t>Since DNA is negative we can attract it to a positive end</a:t>
            </a:r>
          </a:p>
          <a:p>
            <a:r>
              <a:rPr lang="en-US" dirty="0" smtClean="0"/>
              <a:t>Separates fragments of DNA by size</a:t>
            </a:r>
          </a:p>
          <a:p>
            <a:r>
              <a:rPr lang="en-US" dirty="0" smtClean="0"/>
              <a:t>Can be used to identify individuals</a:t>
            </a:r>
          </a:p>
          <a:p>
            <a:pPr lvl="0"/>
            <a:r>
              <a:rPr lang="en-US" sz="4400" dirty="0">
                <a:solidFill>
                  <a:prstClr val="black"/>
                </a:solidFill>
              </a:rPr>
              <a:t>How do you cut DNA</a:t>
            </a:r>
            <a:r>
              <a:rPr lang="en-US" sz="4400" dirty="0" smtClean="0">
                <a:solidFill>
                  <a:prstClr val="black"/>
                </a:solidFill>
              </a:rPr>
              <a:t>?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Restriction </a:t>
            </a:r>
            <a:r>
              <a:rPr lang="en-US" dirty="0">
                <a:solidFill>
                  <a:prstClr val="black"/>
                </a:solidFill>
              </a:rPr>
              <a:t>Enzymes – cut at known </a:t>
            </a:r>
            <a:r>
              <a:rPr lang="en-US" dirty="0" smtClean="0">
                <a:solidFill>
                  <a:prstClr val="black"/>
                </a:solidFill>
              </a:rPr>
              <a:t>	sequences </a:t>
            </a:r>
            <a:r>
              <a:rPr lang="en-US" dirty="0">
                <a:solidFill>
                  <a:prstClr val="black"/>
                </a:solidFill>
              </a:rPr>
              <a:t>of DNA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electrophoresis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can use electrophoresis to find if the suspect of a crime is the actual criminal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Electrophoresis is used </a:t>
            </a:r>
            <a:r>
              <a:rPr lang="en-US" dirty="0"/>
              <a:t>to find the number of base pairs in each fragment of DNA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     -- this is done by sending known DNA fragments alongside of unknown DNA fragments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     -- then measure the distance each fragment traveled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1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 for DNA Fingerprinting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84" charset="2"/>
              <a:buAutoNum type="arabicPeriod"/>
              <a:defRPr/>
            </a:pPr>
            <a:r>
              <a:rPr lang="en-US" dirty="0"/>
              <a:t>Sm. sample of DNA is cut w/restriction enzyme</a:t>
            </a:r>
          </a:p>
          <a:p>
            <a:pPr marL="609600" indent="-609600">
              <a:buFont typeface="Wingdings" pitchFamily="84" charset="2"/>
              <a:buAutoNum type="arabicPeriod"/>
              <a:defRPr/>
            </a:pPr>
            <a:r>
              <a:rPr lang="en-US" dirty="0"/>
              <a:t>Fragments are separated by electrophoresis</a:t>
            </a:r>
          </a:p>
          <a:p>
            <a:pPr marL="609600" indent="-609600">
              <a:buFont typeface="Wingdings" pitchFamily="84" charset="2"/>
              <a:buAutoNum type="arabicPeriod"/>
              <a:defRPr/>
            </a:pPr>
            <a:r>
              <a:rPr lang="en-US" dirty="0"/>
              <a:t>Fragments w/repeats are labeled</a:t>
            </a:r>
          </a:p>
          <a:p>
            <a:pPr marL="609600" indent="-609600">
              <a:buNone/>
              <a:defRPr/>
            </a:pPr>
            <a:r>
              <a:rPr lang="en-US" dirty="0"/>
              <a:t>         - shows series of bands</a:t>
            </a:r>
          </a:p>
          <a:p>
            <a:pPr marL="609600" indent="-609600">
              <a:buNone/>
              <a:defRPr/>
            </a:pPr>
            <a:r>
              <a:rPr lang="en-US" dirty="0"/>
              <a:t>         - these bands show length of fragment</a:t>
            </a:r>
          </a:p>
          <a:p>
            <a:pPr marL="609600" indent="-609600">
              <a:buNone/>
              <a:defRPr/>
            </a:pPr>
            <a:r>
              <a:rPr lang="en-US" dirty="0"/>
              <a:t>Pattern of bands are different for every person in the world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Gel Electrophoresis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lvl="0" indent="-182563" fontAlgn="base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rPr>
              <a:t>Gel electrophoresis is a technique used to separate fragments of DNA.</a:t>
            </a:r>
          </a:p>
          <a:p>
            <a:pPr marL="228600" lvl="0" indent="-182563" fontAlgn="base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rPr>
              <a:t>Separates fragments as a function of size.</a:t>
            </a:r>
          </a:p>
          <a:p>
            <a:pPr marL="228600" lvl="0" indent="-182563" fontAlgn="base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rPr>
              <a:t>Most types use </a:t>
            </a:r>
            <a:r>
              <a:rPr lang="en-US" sz="1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rPr>
              <a:t>Agarose</a:t>
            </a: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rPr>
              <a:t> to separate fragments.</a:t>
            </a:r>
            <a:endParaRPr lang="en-US" sz="16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endParaRPr>
          </a:p>
          <a:p>
            <a:pPr marL="228600" lvl="0" indent="-182563" fontAlgn="base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Wingdings" pitchFamily="2" charset="2"/>
              <a:buChar char="n"/>
              <a:defRPr/>
            </a:pPr>
            <a:r>
              <a:rPr lang="en-US" sz="1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rPr>
              <a:t>Agarose</a:t>
            </a: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rPr>
              <a:t> is a porous gel.  It can allow the passage of molecules through, however, larger molecules move more slowly through it since they cannot squeeze through the pores as easily as smaller molecules.</a:t>
            </a:r>
          </a:p>
          <a:p>
            <a:pPr marL="228600" lvl="0" indent="-182563" fontAlgn="base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rPr>
              <a:t>Molecules move from the </a:t>
            </a:r>
            <a:r>
              <a:rPr lang="en-US" sz="1600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rPr>
              <a:t>neg</a:t>
            </a: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rPr>
              <a:t> end to the </a:t>
            </a:r>
            <a:r>
              <a:rPr lang="en-US" sz="1600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rPr>
              <a:t>pos</a:t>
            </a:r>
            <a:r>
              <a:rPr lang="en-US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rPr>
              <a:t> end</a:t>
            </a:r>
          </a:p>
          <a:p>
            <a:endParaRPr lang="en-US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03" y="2784096"/>
            <a:ext cx="3346994" cy="21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2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339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Genetic Engineering</vt:lpstr>
      <vt:lpstr>CONT.</vt:lpstr>
      <vt:lpstr>Restriction Enzymes Are Useful</vt:lpstr>
      <vt:lpstr>PowerPoint Presentation</vt:lpstr>
      <vt:lpstr>PowerPoint Presentation</vt:lpstr>
      <vt:lpstr> Electrophoresis</vt:lpstr>
      <vt:lpstr>How to use electrophoresis</vt:lpstr>
      <vt:lpstr>Steps  for DNA Fingerprinting</vt:lpstr>
      <vt:lpstr>Gel Electrophoresis</vt:lpstr>
      <vt:lpstr>PowerPoint Presentation</vt:lpstr>
      <vt:lpstr>PowerPoint Presentation</vt:lpstr>
    </vt:vector>
  </TitlesOfParts>
  <Company>Saint Viator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Engineering</dc:title>
  <dc:creator>Saint Viator</dc:creator>
  <cp:lastModifiedBy>Saint Viator</cp:lastModifiedBy>
  <cp:revision>4</cp:revision>
  <dcterms:created xsi:type="dcterms:W3CDTF">2014-02-10T14:51:27Z</dcterms:created>
  <dcterms:modified xsi:type="dcterms:W3CDTF">2014-02-11T16:37:56Z</dcterms:modified>
</cp:coreProperties>
</file>