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activeX/activeX1.xml" ContentType="application/vnd.ms-office.activeX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5"/>
  </p:handoutMasterIdLst>
  <p:sldIdLst>
    <p:sldId id="262" r:id="rId2"/>
    <p:sldId id="257" r:id="rId3"/>
    <p:sldId id="258" r:id="rId4"/>
    <p:sldId id="259" r:id="rId5"/>
    <p:sldId id="265" r:id="rId6"/>
    <p:sldId id="260" r:id="rId7"/>
    <p:sldId id="269" r:id="rId8"/>
    <p:sldId id="261" r:id="rId9"/>
    <p:sldId id="268" r:id="rId10"/>
    <p:sldId id="263" r:id="rId11"/>
    <p:sldId id="267" r:id="rId12"/>
    <p:sldId id="266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14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activeX/activeX1.xml><?xml version="1.0" encoding="utf-8"?>
<ax:ocx xmlns:ax="http://schemas.microsoft.com/office/2006/activeX" xmlns:r="http://schemas.openxmlformats.org/officeDocument/2006/relationships" ax:classid="{6BF52A52-394A-11D3-B153-00C04F79FAA6}" ax:persistence="persistPropertyBag">
  <ax:ocxPr ax:name="URL" ax:value="C:\Documents and Settings\quaintancer\My Documents\Math videos\Solve for Y Algebra Rap.wmv"/>
  <ax:ocxPr ax:name="rate" ax:value="1"/>
  <ax:ocxPr ax:name="balance" ax:value="0"/>
  <ax:ocxPr ax:name="currentPosition" ax:value="0"/>
  <ax:ocxPr ax:name="defaultFrame" ax:value=""/>
  <ax:ocxPr ax:name="playCount" ax:value="1"/>
  <ax:ocxPr ax:name="autoStart" ax:value="0"/>
  <ax:ocxPr ax:name="currentMarker" ax:value="0"/>
  <ax:ocxPr ax:name="invokeURLs" ax:value="-1"/>
  <ax:ocxPr ax:name="baseURL" ax:value=""/>
  <ax:ocxPr ax:name="volume" ax:value="50"/>
  <ax:ocxPr ax:name="mute" ax:value="0"/>
  <ax:ocxPr ax:name="uiMode" ax:value="full"/>
  <ax:ocxPr ax:name="stretchToFit" ax:value="0"/>
  <ax:ocxPr ax:name="windowlessVideo" ax:value="0"/>
  <ax:ocxPr ax:name="enabled" ax:value="-1"/>
  <ax:ocxPr ax:name="enableContextMenu" ax:value="-1"/>
  <ax:ocxPr ax:name="fullScreen" ax:value="0"/>
  <ax:ocxPr ax:name="SAMIStyle" ax:value=""/>
  <ax:ocxPr ax:name="SAMILang" ax:value=""/>
  <ax:ocxPr ax:name="SAMIFilename" ax:value=""/>
  <ax:ocxPr ax:name="captioningID" ax:value=""/>
  <ax:ocxPr ax:name="enableErrorDialogs" ax:value="0"/>
  <ax:ocxPr ax:name="_cx" ax:value="14605"/>
  <ax:ocxPr ax:name="_cy" ax:value="11430"/>
</ax:ocx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EE0176-8F2B-47AE-9DD3-C114D5550FD5}" type="datetimeFigureOut">
              <a:rPr lang="en-US" smtClean="0"/>
              <a:t>11/14/2011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9E3ACF-A502-460E-8B2D-D19B02DB151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CFD5B53-7DBD-410D-A839-175254822794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9701E68-BCEC-417A-B619-D1961967C1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FD5B53-7DBD-410D-A839-175254822794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701E68-BCEC-417A-B619-D1961967C1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FD5B53-7DBD-410D-A839-175254822794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701E68-BCEC-417A-B619-D1961967C1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FD5B53-7DBD-410D-A839-175254822794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701E68-BCEC-417A-B619-D1961967C1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FD5B53-7DBD-410D-A839-175254822794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701E68-BCEC-417A-B619-D1961967C1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FD5B53-7DBD-410D-A839-175254822794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701E68-BCEC-417A-B619-D1961967C1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FD5B53-7DBD-410D-A839-175254822794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701E68-BCEC-417A-B619-D1961967C1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FD5B53-7DBD-410D-A839-175254822794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701E68-BCEC-417A-B619-D1961967C1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FD5B53-7DBD-410D-A839-175254822794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701E68-BCEC-417A-B619-D1961967C1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CFD5B53-7DBD-410D-A839-175254822794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701E68-BCEC-417A-B619-D1961967C1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CFD5B53-7DBD-410D-A839-175254822794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9701E68-BCEC-417A-B619-D1961967C1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CFD5B53-7DBD-410D-A839-175254822794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9701E68-BCEC-417A-B619-D1961967C1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How do you:</a:t>
            </a:r>
          </a:p>
          <a:p>
            <a:pPr marL="852678" indent="-742950">
              <a:buAutoNum type="alphaLcParenR"/>
            </a:pPr>
            <a:r>
              <a:rPr lang="en-US" sz="3600" dirty="0" smtClean="0">
                <a:solidFill>
                  <a:schemeClr val="accent2"/>
                </a:solidFill>
              </a:rPr>
              <a:t>solve an equation for “y”?</a:t>
            </a:r>
          </a:p>
          <a:p>
            <a:pPr marL="852678" indent="-742950">
              <a:buAutoNum type="alphaLcParenR"/>
            </a:pPr>
            <a:r>
              <a:rPr lang="en-US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solve an equation for “y” in terms of “x”?</a:t>
            </a:r>
          </a:p>
          <a:p>
            <a:pPr marL="852678" indent="-742950">
              <a:buAutoNum type="alphaLcParenR"/>
            </a:pPr>
            <a:r>
              <a:rPr lang="en-US" sz="3600" dirty="0" smtClean="0">
                <a:solidFill>
                  <a:schemeClr val="bg2">
                    <a:lumMod val="25000"/>
                  </a:schemeClr>
                </a:solidFill>
              </a:rPr>
              <a:t>write an equation in slope/intercept form?</a:t>
            </a:r>
          </a:p>
          <a:p>
            <a:pPr marL="852678" indent="-742950">
              <a:buNone/>
            </a:pPr>
            <a:r>
              <a:rPr lang="en-US" sz="3600" dirty="0" smtClean="0">
                <a:solidFill>
                  <a:schemeClr val="bg2">
                    <a:lumMod val="25000"/>
                  </a:schemeClr>
                </a:solidFill>
              </a:rPr>
              <a:t>       (  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y =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mx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u="sng" dirty="0" smtClean="0">
                <a:solidFill>
                  <a:schemeClr val="bg2">
                    <a:lumMod val="25000"/>
                  </a:schemeClr>
                </a:solidFill>
              </a:rPr>
              <a:t>+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b  )</a:t>
            </a:r>
            <a:endParaRPr lang="en-US" sz="36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EQ: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accent1"/>
                </a:solidFill>
              </a:rPr>
              <a:t>2y + 3x = 2</a:t>
            </a:r>
          </a:p>
          <a:p>
            <a:endParaRPr lang="en-US" sz="4400" dirty="0" smtClean="0">
              <a:solidFill>
                <a:schemeClr val="accent1"/>
              </a:solidFill>
            </a:endParaRPr>
          </a:p>
          <a:p>
            <a:endParaRPr lang="en-US" sz="4400" dirty="0" smtClean="0">
              <a:solidFill>
                <a:schemeClr val="accent1"/>
              </a:solidFill>
            </a:endParaRPr>
          </a:p>
          <a:p>
            <a:r>
              <a:rPr lang="en-US" sz="4400" dirty="0" smtClean="0">
                <a:solidFill>
                  <a:schemeClr val="accent1"/>
                </a:solidFill>
              </a:rPr>
              <a:t>5x – y = -1</a:t>
            </a:r>
            <a:endParaRPr lang="en-US" sz="4400" dirty="0">
              <a:solidFill>
                <a:schemeClr val="accent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Turn:  Pair/Share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2" name="Picture 4" descr="hw 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936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#4-15 solve each problem for y or for f(x)</a:t>
            </a:r>
          </a:p>
          <a:p>
            <a:endParaRPr lang="en-US" dirty="0" smtClean="0"/>
          </a:p>
          <a:p>
            <a:r>
              <a:rPr lang="en-US" dirty="0" smtClean="0"/>
              <a:t>That means isolate y.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Homework: Worksheet 8.3 #4-15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Sing along with G-</a:t>
            </a:r>
            <a:r>
              <a:rPr lang="en-US" sz="4800" dirty="0" err="1" smtClean="0"/>
              <a:t>Dawg</a:t>
            </a:r>
            <a:r>
              <a:rPr lang="en-US" sz="4800" dirty="0" smtClean="0"/>
              <a:t>!</a:t>
            </a:r>
          </a:p>
          <a:p>
            <a:endParaRPr lang="en-US" sz="4800" dirty="0" smtClean="0"/>
          </a:p>
          <a:p>
            <a:r>
              <a:rPr lang="en-US" sz="4800" dirty="0" smtClean="0"/>
              <a:t>ELO:</a:t>
            </a:r>
          </a:p>
          <a:p>
            <a:pPr>
              <a:buNone/>
            </a:pPr>
            <a:r>
              <a:rPr lang="en-US" sz="4800" dirty="0" smtClean="0"/>
              <a:t>			Pizzazz 148</a:t>
            </a:r>
          </a:p>
          <a:p>
            <a:pPr>
              <a:buNone/>
            </a:pPr>
            <a:r>
              <a:rPr lang="en-US" sz="4800" dirty="0" smtClean="0"/>
              <a:t> </a:t>
            </a:r>
            <a:r>
              <a:rPr lang="en-US" sz="4000" dirty="0" smtClean="0"/>
              <a:t>(Show your work on the back!!)</a:t>
            </a:r>
            <a:endParaRPr lang="en-US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Summarize: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bg2">
                    <a:lumMod val="50000"/>
                  </a:schemeClr>
                </a:solidFill>
              </a:rPr>
              <a:t>Solve:</a:t>
            </a:r>
          </a:p>
          <a:p>
            <a:pPr>
              <a:buNone/>
            </a:pPr>
            <a:r>
              <a:rPr lang="en-US" sz="4400" dirty="0" smtClean="0">
                <a:solidFill>
                  <a:schemeClr val="bg2">
                    <a:lumMod val="50000"/>
                  </a:schemeClr>
                </a:solidFill>
              </a:rPr>
              <a:t>		2x + 7 = 4x – 8</a:t>
            </a:r>
          </a:p>
          <a:p>
            <a:pPr>
              <a:buNone/>
            </a:pPr>
            <a:endParaRPr lang="en-US" sz="4400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sz="4400" dirty="0" smtClean="0">
                <a:solidFill>
                  <a:schemeClr val="bg2">
                    <a:lumMod val="50000"/>
                  </a:schemeClr>
                </a:solidFill>
              </a:rPr>
              <a:t>JUSTIFY EACH STEP!!</a:t>
            </a:r>
            <a:endParaRPr lang="en-US" sz="4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Activate: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accent1"/>
                </a:solidFill>
              </a:rPr>
              <a:t>Teacher Tube</a:t>
            </a:r>
          </a:p>
          <a:p>
            <a:pPr lvl="1"/>
            <a:r>
              <a:rPr lang="en-US" sz="3600" dirty="0" smtClean="0">
                <a:solidFill>
                  <a:schemeClr val="accent1"/>
                </a:solidFill>
              </a:rPr>
              <a:t>Solve an Equation for “Y”</a:t>
            </a:r>
          </a:p>
          <a:p>
            <a:pPr lvl="1"/>
            <a:endParaRPr lang="en-US" sz="3600" dirty="0" smtClean="0">
              <a:solidFill>
                <a:schemeClr val="accent1"/>
              </a:solidFill>
            </a:endParaRPr>
          </a:p>
          <a:p>
            <a:pPr lvl="1"/>
            <a:endParaRPr lang="en-US" sz="3600" dirty="0" smtClean="0">
              <a:solidFill>
                <a:schemeClr val="accent1"/>
              </a:solidFill>
            </a:endParaRPr>
          </a:p>
          <a:p>
            <a:pPr lvl="1">
              <a:buNone/>
            </a:pPr>
            <a:endParaRPr lang="en-US" sz="3600" dirty="0">
              <a:solidFill>
                <a:schemeClr val="accen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accent1"/>
                </a:solidFill>
              </a:rPr>
              <a:t>2 steps:</a:t>
            </a:r>
          </a:p>
          <a:p>
            <a:pPr lvl="1"/>
            <a:r>
              <a:rPr lang="en-US" sz="4000" dirty="0" smtClean="0">
                <a:solidFill>
                  <a:schemeClr val="accent1"/>
                </a:solidFill>
              </a:rPr>
              <a:t>Add or subtract the “x” term,</a:t>
            </a:r>
          </a:p>
          <a:p>
            <a:pPr lvl="1"/>
            <a:r>
              <a:rPr lang="en-US" sz="4000" dirty="0" smtClean="0">
                <a:solidFill>
                  <a:schemeClr val="accent1"/>
                </a:solidFill>
              </a:rPr>
              <a:t>Divide by the coefficient of “y”!</a:t>
            </a:r>
            <a:endParaRPr lang="en-US" sz="4000" dirty="0">
              <a:solidFill>
                <a:schemeClr val="accen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/>
            <a:r>
              <a:rPr lang="en-US" sz="4000" dirty="0" smtClean="0">
                <a:solidFill>
                  <a:schemeClr val="accent1"/>
                </a:solidFill>
              </a:rPr>
              <a:t>Add or subtract the “x” term,</a:t>
            </a:r>
            <a:br>
              <a:rPr lang="en-US" sz="4000" dirty="0" smtClean="0">
                <a:solidFill>
                  <a:schemeClr val="accent1"/>
                </a:solidFill>
              </a:rPr>
            </a:br>
            <a:r>
              <a:rPr lang="en-US" sz="4000" dirty="0" smtClean="0">
                <a:solidFill>
                  <a:schemeClr val="accent1"/>
                </a:solidFill>
              </a:rPr>
              <a:t>Divide by the coefficient of “y”!</a:t>
            </a:r>
            <a:br>
              <a:rPr lang="en-US" sz="4000" dirty="0" smtClean="0">
                <a:solidFill>
                  <a:schemeClr val="accent1"/>
                </a:solidFill>
              </a:rPr>
            </a:br>
            <a:endParaRPr lang="en-US" dirty="0"/>
          </a:p>
        </p:txBody>
      </p:sp>
    </p:spTree>
    <p:controls>
      <p:control spid="1026" name="WindowsMediaPlayer1" r:id="rId2" imgW="5257143" imgH="4114286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accent1"/>
                </a:solidFill>
              </a:rPr>
              <a:t>4x + 4y = 8</a:t>
            </a:r>
            <a:endParaRPr lang="en-US" sz="4400" dirty="0">
              <a:solidFill>
                <a:schemeClr val="accen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Model:  Justify each step!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you move the x term?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Assessment Prompt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800" dirty="0" smtClean="0">
                <a:solidFill>
                  <a:schemeClr val="accent2"/>
                </a:solidFill>
              </a:rPr>
              <a:t>Divide EACH term in the equation by the coefficient of “y”.</a:t>
            </a:r>
          </a:p>
          <a:p>
            <a:endParaRPr lang="en-US" sz="4800" dirty="0" smtClean="0">
              <a:solidFill>
                <a:schemeClr val="accent2"/>
              </a:solidFill>
            </a:endParaRPr>
          </a:p>
          <a:p>
            <a:r>
              <a:rPr lang="en-US" sz="4800" dirty="0" smtClean="0">
                <a:solidFill>
                  <a:schemeClr val="accent2"/>
                </a:solidFill>
              </a:rPr>
              <a:t>If you have “-y” on the left, you must divide EACH term by -1.</a:t>
            </a:r>
            <a:endParaRPr lang="en-US" sz="4800" dirty="0">
              <a:solidFill>
                <a:schemeClr val="accent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Danger, Will Robinson!!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solving for y mean? Or really </a:t>
            </a:r>
            <a:r>
              <a:rPr lang="en-US" smtClean="0"/>
              <a:t>solving for any </a:t>
            </a:r>
            <a:r>
              <a:rPr lang="en-US" dirty="0" smtClean="0"/>
              <a:t>variable mean?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When isolating y from its coefficient, what gets divided by the coefficient?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Assessment Prompt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1526</TotalTime>
  <Words>219</Words>
  <Application>Microsoft Office PowerPoint</Application>
  <PresentationFormat>On-screen Show (4:3)</PresentationFormat>
  <Paragraphs>47</Paragraphs>
  <Slides>13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EQ: </vt:lpstr>
      <vt:lpstr>Activate: </vt:lpstr>
      <vt:lpstr>Slide 3</vt:lpstr>
      <vt:lpstr>Slide 4</vt:lpstr>
      <vt:lpstr>Add or subtract the “x” term, Divide by the coefficient of “y”! </vt:lpstr>
      <vt:lpstr>Model:  Justify each step!</vt:lpstr>
      <vt:lpstr>Assessment Prompt</vt:lpstr>
      <vt:lpstr>Danger, Will Robinson!!</vt:lpstr>
      <vt:lpstr>Assessment Prompt</vt:lpstr>
      <vt:lpstr>Your Turn:  Pair/Share</vt:lpstr>
      <vt:lpstr>Slide 11</vt:lpstr>
      <vt:lpstr>Homework: Worksheet 8.3 #4-15</vt:lpstr>
      <vt:lpstr>Summarize:</vt:lpstr>
    </vt:vector>
  </TitlesOfParts>
  <Company>Johnson City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EQ: </dc:title>
  <dc:creator>comptona</dc:creator>
  <cp:lastModifiedBy>quaintance, ryan</cp:lastModifiedBy>
  <cp:revision>10</cp:revision>
  <dcterms:created xsi:type="dcterms:W3CDTF">2011-11-09T14:46:03Z</dcterms:created>
  <dcterms:modified xsi:type="dcterms:W3CDTF">2011-11-14T14:32:29Z</dcterms:modified>
</cp:coreProperties>
</file>