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s/slide5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40" r:id="rId1"/>
  </p:sldMasterIdLst>
  <p:sldIdLst>
    <p:sldId id="256" r:id="rId2"/>
    <p:sldId id="257" r:id="rId3"/>
    <p:sldId id="259" r:id="rId4"/>
    <p:sldId id="260" r:id="rId5"/>
    <p:sldId id="261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1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</a:lstStyle>
          <a:p>
            <a:fld id="{12D2FD8B-99BD-8E4B-8AB6-DA9AC1447C8B}" type="datetimeFigureOut">
              <a:rPr lang="en-US" smtClean="0"/>
              <a:pPr/>
              <a:t>1/6/13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</a:lstStyle>
          <a:p>
            <a:fld id="{D7D7EE2D-D88E-4E43-8D40-C549489300C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  <p:sldLayoutId id="2147483749" r:id="rId9"/>
    <p:sldLayoutId id="2147483750" r:id="rId10"/>
    <p:sldLayoutId id="214748375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Medical Terminology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 2 – 7</a:t>
            </a:r>
            <a:r>
              <a:rPr lang="en-US" baseline="30000" dirty="0" smtClean="0"/>
              <a:t>th</a:t>
            </a:r>
            <a:r>
              <a:rPr lang="en-US" dirty="0" smtClean="0"/>
              <a:t> Ed.</a:t>
            </a:r>
          </a:p>
          <a:p>
            <a:r>
              <a:rPr lang="en-US" sz="2800" dirty="0" smtClean="0"/>
              <a:t>Rosemary Thurston RN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Word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/>
              <a:t>p</a:t>
            </a:r>
            <a:r>
              <a:rPr lang="en-US" dirty="0" err="1" smtClean="0"/>
              <a:t>eri</a:t>
            </a:r>
            <a:r>
              <a:rPr lang="en-US" dirty="0" smtClean="0"/>
              <a:t>  </a:t>
            </a:r>
            <a:r>
              <a:rPr lang="en-US" dirty="0" err="1" smtClean="0"/>
              <a:t>cardi</a:t>
            </a:r>
            <a:r>
              <a:rPr lang="en-US" dirty="0" smtClean="0"/>
              <a:t>  al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Root Word </a:t>
            </a:r>
            <a:r>
              <a:rPr lang="en-US" dirty="0" smtClean="0"/>
              <a:t>– Main meaning of word	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ardio = </a:t>
            </a:r>
            <a:r>
              <a:rPr lang="en-US" dirty="0" smtClean="0"/>
              <a:t>heart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Prefix</a:t>
            </a:r>
            <a:r>
              <a:rPr lang="en-US" dirty="0" smtClean="0"/>
              <a:t> – before</a:t>
            </a:r>
            <a:r>
              <a:rPr lang="en-US" dirty="0" smtClean="0"/>
              <a:t> – </a:t>
            </a:r>
            <a:r>
              <a:rPr lang="en-US" dirty="0" smtClean="0"/>
              <a:t>to change meaning</a:t>
            </a:r>
          </a:p>
          <a:p>
            <a:pPr lvl="1"/>
            <a:r>
              <a:rPr lang="en-US" dirty="0" err="1"/>
              <a:t>p</a:t>
            </a:r>
            <a:r>
              <a:rPr lang="en-US" dirty="0" err="1" smtClean="0"/>
              <a:t>eri</a:t>
            </a:r>
            <a:r>
              <a:rPr lang="en-US" dirty="0" smtClean="0"/>
              <a:t> = </a:t>
            </a:r>
            <a:r>
              <a:rPr lang="en-US" dirty="0" smtClean="0"/>
              <a:t>around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Suffix</a:t>
            </a:r>
            <a:r>
              <a:rPr lang="en-US" dirty="0" smtClean="0"/>
              <a:t> – after</a:t>
            </a:r>
            <a:r>
              <a:rPr lang="en-US" dirty="0" smtClean="0"/>
              <a:t> – </a:t>
            </a:r>
            <a:r>
              <a:rPr lang="en-US" dirty="0" smtClean="0"/>
              <a:t>to change meaning</a:t>
            </a:r>
          </a:p>
          <a:p>
            <a:pPr lvl="1"/>
            <a:r>
              <a:rPr lang="en-US" dirty="0" smtClean="0"/>
              <a:t>al = </a:t>
            </a:r>
            <a:r>
              <a:rPr lang="en-US" dirty="0" err="1" smtClean="0"/>
              <a:t>pertining</a:t>
            </a:r>
            <a:r>
              <a:rPr lang="en-US" dirty="0" smtClean="0"/>
              <a:t> to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Autofit/>
          </a:bodyPr>
          <a:lstStyle/>
          <a:p>
            <a:pPr lvl="1"/>
            <a:r>
              <a:rPr lang="en-US" dirty="0" smtClean="0"/>
              <a:t>Understand the </a:t>
            </a:r>
            <a:r>
              <a:rPr lang="en-US" dirty="0" smtClean="0"/>
              <a:t>meaning</a:t>
            </a:r>
          </a:p>
          <a:p>
            <a:pPr lvl="2"/>
            <a:r>
              <a:rPr lang="en-US" dirty="0" smtClean="0"/>
              <a:t>	Start at the end of the word</a:t>
            </a:r>
          </a:p>
          <a:p>
            <a:pPr lvl="2"/>
            <a:r>
              <a:rPr lang="en-US" dirty="0" smtClean="0"/>
              <a:t>	Go to the beginning </a:t>
            </a:r>
          </a:p>
          <a:p>
            <a:pPr lvl="2"/>
            <a:r>
              <a:rPr lang="en-US" dirty="0" smtClean="0"/>
              <a:t>	Then to word root</a:t>
            </a:r>
          </a:p>
          <a:p>
            <a:endParaRPr lang="en-US" sz="2400" dirty="0" smtClean="0"/>
          </a:p>
          <a:p>
            <a:pPr lvl="1"/>
            <a:r>
              <a:rPr lang="en-US" sz="3200" dirty="0" err="1" smtClean="0"/>
              <a:t>Peri</a:t>
            </a:r>
            <a:r>
              <a:rPr lang="en-US" sz="3200" dirty="0" smtClean="0"/>
              <a:t>  </a:t>
            </a:r>
            <a:r>
              <a:rPr lang="en-US" sz="3200" dirty="0" err="1" smtClean="0"/>
              <a:t>cardi</a:t>
            </a:r>
            <a:r>
              <a:rPr lang="en-US" sz="3200" dirty="0" smtClean="0"/>
              <a:t>  al</a:t>
            </a:r>
          </a:p>
          <a:p>
            <a:pPr lvl="2"/>
            <a:r>
              <a:rPr lang="en-US" sz="2800" dirty="0" smtClean="0"/>
              <a:t>	al – pertaining to</a:t>
            </a:r>
          </a:p>
          <a:p>
            <a:pPr lvl="2"/>
            <a:r>
              <a:rPr lang="en-US" sz="2800" dirty="0" smtClean="0"/>
              <a:t>	</a:t>
            </a:r>
            <a:r>
              <a:rPr lang="en-US" sz="2800" dirty="0" err="1" smtClean="0"/>
              <a:t>peri</a:t>
            </a:r>
            <a:r>
              <a:rPr lang="en-US" sz="2800" dirty="0" smtClean="0"/>
              <a:t> – around</a:t>
            </a:r>
          </a:p>
          <a:p>
            <a:pPr lvl="2"/>
            <a:r>
              <a:rPr lang="en-US" sz="2800" dirty="0" smtClean="0"/>
              <a:t>	cardio – the heart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Combining vowel</a:t>
            </a:r>
          </a:p>
          <a:p>
            <a:pPr lvl="1"/>
            <a:r>
              <a:rPr lang="en-US" sz="2400" dirty="0" smtClean="0"/>
              <a:t>Vowels – usually an “O” - </a:t>
            </a:r>
            <a:r>
              <a:rPr lang="en-US" sz="2400" dirty="0" smtClean="0"/>
              <a:t> can be any:   A</a:t>
            </a:r>
            <a:r>
              <a:rPr lang="en-US" sz="2400" dirty="0" smtClean="0"/>
              <a:t>, E, I, O, U </a:t>
            </a:r>
          </a:p>
          <a:p>
            <a:pPr lvl="2"/>
            <a:r>
              <a:rPr lang="en-US" dirty="0" smtClean="0"/>
              <a:t>If the word root ends in a vowel, </a:t>
            </a:r>
          </a:p>
          <a:p>
            <a:pPr lvl="2"/>
            <a:r>
              <a:rPr lang="en-US" dirty="0" smtClean="0"/>
              <a:t>It is dropped before a suffix that begins with a vowel</a:t>
            </a:r>
          </a:p>
          <a:p>
            <a:pPr lvl="2">
              <a:buNone/>
            </a:pPr>
            <a:endParaRPr lang="en-US" dirty="0" smtClean="0"/>
          </a:p>
          <a:p>
            <a:pPr lvl="3"/>
            <a:r>
              <a:rPr lang="en-US" sz="2400" dirty="0" smtClean="0"/>
              <a:t>Ex.  Gastro  +  </a:t>
            </a:r>
            <a:r>
              <a:rPr lang="en-US" sz="2400" dirty="0" err="1" smtClean="0"/>
              <a:t>ectomy</a:t>
            </a:r>
            <a:endParaRPr lang="en-US" sz="2400" dirty="0" smtClean="0"/>
          </a:p>
          <a:p>
            <a:pPr lvl="3"/>
            <a:r>
              <a:rPr lang="en-US" sz="2400" dirty="0" smtClean="0"/>
              <a:t>    =  </a:t>
            </a:r>
            <a:r>
              <a:rPr lang="en-US" sz="2400" dirty="0" err="1" smtClean="0"/>
              <a:t>gastr</a:t>
            </a:r>
            <a:r>
              <a:rPr lang="en-US" sz="2400" dirty="0" smtClean="0"/>
              <a:t> </a:t>
            </a:r>
            <a:r>
              <a:rPr lang="en-US" sz="2400" dirty="0" err="1" smtClean="0"/>
              <a:t>ectomy</a:t>
            </a:r>
            <a:r>
              <a:rPr lang="en-US" sz="2400" dirty="0" smtClean="0"/>
              <a:t>  = surgical removal of stomach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Combining vowel</a:t>
            </a:r>
          </a:p>
          <a:p>
            <a:pPr lvl="1"/>
            <a:r>
              <a:rPr lang="en-US" dirty="0" smtClean="0"/>
              <a:t>If 2 </a:t>
            </a:r>
            <a:r>
              <a:rPr lang="en-US" dirty="0" smtClean="0">
                <a:solidFill>
                  <a:srgbClr val="FF0000"/>
                </a:solidFill>
              </a:rPr>
              <a:t>root words</a:t>
            </a:r>
            <a:r>
              <a:rPr lang="en-US" dirty="0" smtClean="0"/>
              <a:t> are used together</a:t>
            </a:r>
          </a:p>
          <a:p>
            <a:pPr lvl="1"/>
            <a:r>
              <a:rPr lang="en-US" dirty="0" smtClean="0"/>
              <a:t>The </a:t>
            </a:r>
            <a:r>
              <a:rPr lang="en-US" dirty="0" smtClean="0">
                <a:solidFill>
                  <a:srgbClr val="FF0000"/>
                </a:solidFill>
              </a:rPr>
              <a:t>combining vowel</a:t>
            </a:r>
            <a:r>
              <a:rPr lang="en-US" dirty="0" smtClean="0"/>
              <a:t> is kept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err="1" smtClean="0"/>
              <a:t>Osteo</a:t>
            </a:r>
            <a:r>
              <a:rPr lang="en-US" dirty="0" smtClean="0"/>
              <a:t> </a:t>
            </a:r>
            <a:r>
              <a:rPr lang="en-US" dirty="0" err="1" smtClean="0"/>
              <a:t>arthr</a:t>
            </a:r>
            <a:r>
              <a:rPr lang="en-US" dirty="0" smtClean="0"/>
              <a:t> (</a:t>
            </a:r>
            <a:r>
              <a:rPr lang="en-US" dirty="0" err="1" smtClean="0"/>
              <a:t>o</a:t>
            </a:r>
            <a:r>
              <a:rPr lang="en-US" dirty="0" smtClean="0"/>
              <a:t>) it is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List of word parts you need to </a:t>
            </a:r>
            <a:r>
              <a:rPr lang="en-US" dirty="0" smtClean="0"/>
              <a:t>know</a:t>
            </a:r>
          </a:p>
          <a:p>
            <a:pPr lvl="1"/>
            <a:r>
              <a:rPr lang="en-US" dirty="0" smtClean="0"/>
              <a:t>Chapter 2 – </a:t>
            </a:r>
            <a:r>
              <a:rPr lang="en-US" dirty="0" err="1" smtClean="0"/>
              <a:t>p</a:t>
            </a:r>
            <a:r>
              <a:rPr lang="en-US" dirty="0" smtClean="0"/>
              <a:t>. 27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During Anatomy – please learn the              </a:t>
            </a:r>
          </a:p>
          <a:p>
            <a:pPr>
              <a:buNone/>
            </a:pPr>
            <a:r>
              <a:rPr lang="en-US" dirty="0" smtClean="0"/>
              <a:t>        Root Words for each body part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39</TotalTime>
  <Words>192</Words>
  <Application>Microsoft Macintosh PowerPoint</Application>
  <PresentationFormat>On-screen Show (4:3)</PresentationFormat>
  <Paragraphs>42</Paragraphs>
  <Slides>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Solstice</vt:lpstr>
      <vt:lpstr>Medical Terminology</vt:lpstr>
      <vt:lpstr>Word Elements</vt:lpstr>
      <vt:lpstr>Rules</vt:lpstr>
      <vt:lpstr>Slide 4</vt:lpstr>
      <vt:lpstr>Slide 5</vt:lpstr>
      <vt:lpstr>Slide 6</vt:lpstr>
    </vt:vector>
  </TitlesOfParts>
  <Company>Renton technical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Terminology</dc:title>
  <dc:creator>Thurston</dc:creator>
  <cp:lastModifiedBy>Thurston</cp:lastModifiedBy>
  <cp:revision>2</cp:revision>
  <dcterms:created xsi:type="dcterms:W3CDTF">2013-01-07T01:35:29Z</dcterms:created>
  <dcterms:modified xsi:type="dcterms:W3CDTF">2013-01-07T01:47:06Z</dcterms:modified>
</cp:coreProperties>
</file>