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DC5DD9-93BD-C542-B694-7EB032EA7FAE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E26C275-DFC3-2A49-BEEC-8D158F5B4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5DD9-93BD-C542-B694-7EB032EA7FAE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275-DFC3-2A49-BEEC-8D158F5B4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5DD9-93BD-C542-B694-7EB032EA7FAE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275-DFC3-2A49-BEEC-8D158F5B4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5DD9-93BD-C542-B694-7EB032EA7FAE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275-DFC3-2A49-BEEC-8D158F5B4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5DD9-93BD-C542-B694-7EB032EA7FAE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275-DFC3-2A49-BEEC-8D158F5B4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5DD9-93BD-C542-B694-7EB032EA7FAE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275-DFC3-2A49-BEEC-8D158F5B4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DC5DD9-93BD-C542-B694-7EB032EA7FAE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26C275-DFC3-2A49-BEEC-8D158F5B4E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DC5DD9-93BD-C542-B694-7EB032EA7FAE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E26C275-DFC3-2A49-BEEC-8D158F5B4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5DD9-93BD-C542-B694-7EB032EA7FAE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275-DFC3-2A49-BEEC-8D158F5B4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5DD9-93BD-C542-B694-7EB032EA7FAE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275-DFC3-2A49-BEEC-8D158F5B4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5DD9-93BD-C542-B694-7EB032EA7FAE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C275-DFC3-2A49-BEEC-8D158F5B4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DC5DD9-93BD-C542-B694-7EB032EA7FAE}" type="datetimeFigureOut">
              <a:rPr lang="en-US" smtClean="0"/>
              <a:pPr/>
              <a:t>1/7/13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E26C275-DFC3-2A49-BEEC-8D158F5B4E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1en5saCESpA" TargetMode="Externa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E1MvRmWg7I" TargetMode="Externa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ahCbGjasm_E" TargetMode="Externa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Ry5fTZfZHIs" TargetMode="Externa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xb2_d9ilEw" TargetMode="Externa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HiT621PrrO0" TargetMode="Externa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7xKYNz9AS0" TargetMode="Externa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Z7xKYNz9AS0" TargetMode="External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57wrBvyp4jQ" TargetMode="Externa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uxBe-BgmNTs" TargetMode="Externa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Anatomy and 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  - 7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</a:p>
          <a:p>
            <a:r>
              <a:rPr lang="en-US" dirty="0" smtClean="0"/>
              <a:t>R</a:t>
            </a:r>
            <a:r>
              <a:rPr lang="en-US" sz="2400" dirty="0" smtClean="0"/>
              <a:t>osemary Thurston RN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Nervous</a:t>
            </a:r>
          </a:p>
          <a:p>
            <a:pPr lvl="1"/>
            <a:r>
              <a:rPr lang="en-US" dirty="0" smtClean="0"/>
              <a:t>Sensory Stimuli</a:t>
            </a:r>
          </a:p>
          <a:p>
            <a:pPr lvl="2"/>
            <a:r>
              <a:rPr lang="en-US" dirty="0" smtClean="0"/>
              <a:t>Receives and allows response</a:t>
            </a:r>
          </a:p>
          <a:p>
            <a:pPr lvl="1"/>
            <a:r>
              <a:rPr lang="en-US" dirty="0" smtClean="0"/>
              <a:t>Movement of voluntary muscles</a:t>
            </a:r>
          </a:p>
          <a:p>
            <a:pPr lvl="2"/>
            <a:r>
              <a:rPr lang="en-US" dirty="0" smtClean="0"/>
              <a:t>Tells them how to move</a:t>
            </a:r>
          </a:p>
          <a:p>
            <a:pPr lvl="1"/>
            <a:r>
              <a:rPr lang="en-US" dirty="0" smtClean="0"/>
              <a:t>Information</a:t>
            </a:r>
          </a:p>
          <a:p>
            <a:pPr lvl="2"/>
            <a:r>
              <a:rPr lang="en-US" dirty="0" smtClean="0"/>
              <a:t>Learns</a:t>
            </a:r>
          </a:p>
          <a:p>
            <a:pPr lvl="2"/>
            <a:r>
              <a:rPr lang="en-US" dirty="0" smtClean="0"/>
              <a:t>Stores	</a:t>
            </a:r>
          </a:p>
          <a:p>
            <a:endParaRPr lang="en-US" sz="1800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Parts</a:t>
            </a:r>
          </a:p>
          <a:p>
            <a:pPr lvl="2"/>
            <a:r>
              <a:rPr lang="en-US" dirty="0" smtClean="0"/>
              <a:t>Central</a:t>
            </a:r>
          </a:p>
          <a:p>
            <a:pPr lvl="3"/>
            <a:r>
              <a:rPr lang="en-US" dirty="0" smtClean="0"/>
              <a:t>Brain and spinal cord</a:t>
            </a:r>
          </a:p>
          <a:p>
            <a:pPr lvl="4"/>
            <a:r>
              <a:rPr lang="en-US" dirty="0" smtClean="0"/>
              <a:t>Cerebrum is largest part of brain</a:t>
            </a:r>
          </a:p>
          <a:p>
            <a:pPr lvl="2"/>
            <a:r>
              <a:rPr lang="en-US" dirty="0" smtClean="0"/>
              <a:t>Peripheral</a:t>
            </a:r>
          </a:p>
          <a:p>
            <a:pPr lvl="3"/>
            <a:r>
              <a:rPr lang="en-US" dirty="0" smtClean="0"/>
              <a:t>All nerves outside of the </a:t>
            </a:r>
          </a:p>
          <a:p>
            <a:pPr lvl="3">
              <a:buNone/>
            </a:pPr>
            <a:r>
              <a:rPr lang="en-US" dirty="0" smtClean="0"/>
              <a:t>   brain / spinal </a:t>
            </a:r>
            <a:r>
              <a:rPr lang="en-US" dirty="0" smtClean="0"/>
              <a:t>cord</a:t>
            </a:r>
          </a:p>
          <a:p>
            <a:pPr lvl="3">
              <a:buNone/>
            </a:pPr>
            <a:endParaRPr lang="en-US" dirty="0" smtClean="0"/>
          </a:p>
          <a:p>
            <a:pPr lvl="3">
              <a:buNone/>
            </a:pPr>
            <a:r>
              <a:rPr lang="en-US" sz="1800" dirty="0" smtClean="0">
                <a:hlinkClick r:id="rId2"/>
              </a:rPr>
              <a:t>http://www.youtube.com/watch?v=1en5saCESpA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735" y="1853510"/>
            <a:ext cx="6464300" cy="4521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Sensory</a:t>
            </a:r>
          </a:p>
          <a:p>
            <a:pPr lvl="1"/>
            <a:r>
              <a:rPr lang="en-US" dirty="0" smtClean="0"/>
              <a:t>Eye</a:t>
            </a:r>
          </a:p>
          <a:p>
            <a:pPr lvl="2"/>
            <a:r>
              <a:rPr lang="en-US" dirty="0" smtClean="0"/>
              <a:t>Sclera – white outer covering</a:t>
            </a:r>
          </a:p>
          <a:p>
            <a:pPr lvl="2"/>
            <a:r>
              <a:rPr lang="en-US" dirty="0" smtClean="0"/>
              <a:t>Iris – colored part controls light entering the eye</a:t>
            </a:r>
          </a:p>
          <a:p>
            <a:pPr lvl="2"/>
            <a:r>
              <a:rPr lang="en-US" dirty="0" smtClean="0"/>
              <a:t>Pupil – hole in center of Iris</a:t>
            </a:r>
          </a:p>
          <a:p>
            <a:pPr lvl="3"/>
            <a:r>
              <a:rPr lang="en-US" dirty="0" smtClean="0"/>
              <a:t>Allows light to enter eye</a:t>
            </a:r>
          </a:p>
          <a:p>
            <a:pPr lvl="3"/>
            <a:r>
              <a:rPr lang="en-US" dirty="0" smtClean="0"/>
              <a:t>Enables you to </a:t>
            </a:r>
            <a:r>
              <a:rPr lang="en-US" dirty="0" smtClean="0"/>
              <a:t>see</a:t>
            </a:r>
          </a:p>
          <a:p>
            <a:pPr lvl="3"/>
            <a:r>
              <a:rPr lang="en-US" sz="1800" dirty="0" smtClean="0">
                <a:hlinkClick r:id="rId2"/>
              </a:rPr>
              <a:t>http://www.youtube.com/watch?v=RE1MvRmWg7I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826" y="1359737"/>
            <a:ext cx="4703974" cy="31359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Ear</a:t>
            </a:r>
          </a:p>
          <a:p>
            <a:pPr lvl="2"/>
            <a:r>
              <a:rPr lang="en-US" dirty="0" smtClean="0"/>
              <a:t>External ear</a:t>
            </a:r>
          </a:p>
          <a:p>
            <a:pPr lvl="2"/>
            <a:r>
              <a:rPr lang="en-US" dirty="0" smtClean="0"/>
              <a:t>Auditory canal</a:t>
            </a:r>
          </a:p>
          <a:p>
            <a:pPr lvl="2"/>
            <a:r>
              <a:rPr lang="en-US" dirty="0" smtClean="0"/>
              <a:t>Ear drum – tympanic membrane</a:t>
            </a:r>
          </a:p>
          <a:p>
            <a:pPr lvl="3"/>
            <a:r>
              <a:rPr lang="en-US" dirty="0" smtClean="0"/>
              <a:t>Sound waves vibrate membrane</a:t>
            </a:r>
          </a:p>
          <a:p>
            <a:pPr lvl="2"/>
            <a:r>
              <a:rPr lang="en-US" dirty="0" smtClean="0"/>
              <a:t>Middle ear and </a:t>
            </a:r>
            <a:r>
              <a:rPr lang="en-US" dirty="0" err="1" smtClean="0"/>
              <a:t>Ossicles</a:t>
            </a:r>
            <a:r>
              <a:rPr lang="en-US" dirty="0" smtClean="0"/>
              <a:t> – </a:t>
            </a:r>
          </a:p>
          <a:p>
            <a:pPr lvl="3"/>
            <a:r>
              <a:rPr lang="en-US" dirty="0" smtClean="0"/>
              <a:t>Little bones that transmit vibrations from ear drum </a:t>
            </a:r>
          </a:p>
          <a:p>
            <a:pPr lvl="2"/>
            <a:r>
              <a:rPr lang="en-US" dirty="0" smtClean="0"/>
              <a:t>Inner Ear – nerves pick up vibrations </a:t>
            </a:r>
          </a:p>
          <a:p>
            <a:pPr lvl="3"/>
            <a:r>
              <a:rPr lang="en-US" dirty="0" smtClean="0"/>
              <a:t>Transmitted to brain so you can </a:t>
            </a:r>
            <a:r>
              <a:rPr lang="en-US" dirty="0" err="1" smtClean="0"/>
              <a:t>understand</a:t>
            </a:r>
            <a:r>
              <a:rPr lang="en-US" dirty="0" err="1" smtClean="0">
                <a:hlinkClick r:id="rId2"/>
              </a:rPr>
              <a:t>http://www.youtube.com/watch?v</a:t>
            </a:r>
            <a:r>
              <a:rPr lang="en-US" dirty="0" smtClean="0">
                <a:hlinkClick r:id="rId2"/>
              </a:rPr>
              <a:t>=ahCbGjasm_E</a:t>
            </a:r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485" y="1106941"/>
            <a:ext cx="4476315" cy="30212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Endocrine glands</a:t>
            </a:r>
          </a:p>
          <a:p>
            <a:pPr lvl="1"/>
            <a:r>
              <a:rPr lang="en-US" dirty="0" smtClean="0"/>
              <a:t>Secrete Hormones</a:t>
            </a:r>
          </a:p>
          <a:p>
            <a:pPr lvl="2"/>
            <a:r>
              <a:rPr lang="en-US" dirty="0" smtClean="0"/>
              <a:t>Interact with Target cells or organs</a:t>
            </a:r>
          </a:p>
          <a:p>
            <a:pPr lvl="2"/>
            <a:r>
              <a:rPr lang="en-US" dirty="0" smtClean="0"/>
              <a:t>Influences function of that cell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Pituitary</a:t>
            </a:r>
          </a:p>
          <a:p>
            <a:pPr lvl="2"/>
            <a:r>
              <a:rPr lang="en-US" dirty="0" smtClean="0"/>
              <a:t>Master Gland</a:t>
            </a:r>
          </a:p>
          <a:p>
            <a:pPr lvl="3"/>
            <a:r>
              <a:rPr lang="en-US" dirty="0" smtClean="0"/>
              <a:t>Secretes Growth Hormones</a:t>
            </a:r>
          </a:p>
          <a:p>
            <a:pPr lvl="3"/>
            <a:r>
              <a:rPr lang="en-US" dirty="0" smtClean="0"/>
              <a:t>Influences development of sexual organs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855099"/>
            <a:ext cx="2476500" cy="3289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Thyroid</a:t>
            </a:r>
          </a:p>
          <a:p>
            <a:pPr lvl="2"/>
            <a:r>
              <a:rPr lang="en-US" dirty="0" smtClean="0"/>
              <a:t>Controls metabolism</a:t>
            </a:r>
          </a:p>
          <a:p>
            <a:pPr lvl="1"/>
            <a:r>
              <a:rPr lang="en-US" dirty="0" smtClean="0"/>
              <a:t>Pancreas</a:t>
            </a:r>
          </a:p>
          <a:p>
            <a:pPr lvl="2"/>
            <a:r>
              <a:rPr lang="en-US" dirty="0" smtClean="0"/>
              <a:t>Controls glucose use </a:t>
            </a:r>
          </a:p>
          <a:p>
            <a:pPr lvl="1"/>
            <a:r>
              <a:rPr lang="en-US" dirty="0" smtClean="0"/>
              <a:t>Adrenal</a:t>
            </a:r>
          </a:p>
          <a:p>
            <a:pPr lvl="2"/>
            <a:r>
              <a:rPr lang="en-US" dirty="0" smtClean="0"/>
              <a:t>Responds to stresses</a:t>
            </a:r>
          </a:p>
          <a:p>
            <a:pPr lvl="1"/>
            <a:r>
              <a:rPr lang="en-US" dirty="0" smtClean="0"/>
              <a:t>These secrete hormones </a:t>
            </a:r>
          </a:p>
          <a:p>
            <a:pPr lvl="1">
              <a:buNone/>
            </a:pPr>
            <a:r>
              <a:rPr lang="en-US" dirty="0" smtClean="0"/>
              <a:t>    and Reproduction</a:t>
            </a:r>
          </a:p>
          <a:p>
            <a:pPr lvl="2"/>
            <a:r>
              <a:rPr lang="en-US" dirty="0" smtClean="0"/>
              <a:t>Testes</a:t>
            </a:r>
          </a:p>
          <a:p>
            <a:pPr lvl="2"/>
            <a:r>
              <a:rPr lang="en-US" dirty="0" smtClean="0"/>
              <a:t>Ovaries</a:t>
            </a:r>
            <a:endParaRPr lang="en-US" dirty="0" smtClean="0"/>
          </a:p>
          <a:p>
            <a:pPr lvl="1"/>
            <a:r>
              <a:rPr lang="en-US" sz="1600" dirty="0" smtClean="0">
                <a:hlinkClick r:id="rId2"/>
              </a:rPr>
              <a:t>http://www.youtube.com/watch?v=Ry5fTZfZHIs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436" y="759316"/>
            <a:ext cx="4109516" cy="51909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</a:p>
          <a:p>
            <a:pPr lvl="1"/>
            <a:r>
              <a:rPr lang="en-US" dirty="0" smtClean="0"/>
              <a:t>Male</a:t>
            </a:r>
          </a:p>
          <a:p>
            <a:pPr lvl="2"/>
            <a:r>
              <a:rPr lang="en-US" dirty="0" smtClean="0"/>
              <a:t>Scrotum</a:t>
            </a:r>
          </a:p>
          <a:p>
            <a:pPr lvl="2"/>
            <a:r>
              <a:rPr lang="en-US" dirty="0" smtClean="0"/>
              <a:t>Testes</a:t>
            </a:r>
          </a:p>
          <a:p>
            <a:pPr lvl="2"/>
            <a:r>
              <a:rPr lang="en-US" dirty="0" smtClean="0"/>
              <a:t>Prostate gland</a:t>
            </a:r>
          </a:p>
          <a:p>
            <a:pPr lvl="2"/>
            <a:r>
              <a:rPr lang="en-US" dirty="0" smtClean="0"/>
              <a:t>Urethra</a:t>
            </a:r>
          </a:p>
          <a:p>
            <a:pPr lvl="2"/>
            <a:endParaRPr lang="en-US" dirty="0" smtClean="0"/>
          </a:p>
          <a:p>
            <a:pPr lvl="3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238" y="2208061"/>
            <a:ext cx="4751762" cy="46499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</a:t>
            </a:r>
          </a:p>
          <a:p>
            <a:pPr lvl="1"/>
            <a:r>
              <a:rPr lang="en-US" dirty="0" smtClean="0"/>
              <a:t>Ovaries</a:t>
            </a:r>
          </a:p>
          <a:p>
            <a:pPr lvl="1"/>
            <a:r>
              <a:rPr lang="en-US" dirty="0" smtClean="0"/>
              <a:t>Fallopian tubes</a:t>
            </a:r>
          </a:p>
          <a:p>
            <a:pPr lvl="1"/>
            <a:r>
              <a:rPr lang="en-US" dirty="0" smtClean="0"/>
              <a:t>Uterus</a:t>
            </a:r>
          </a:p>
          <a:p>
            <a:pPr lvl="2"/>
            <a:r>
              <a:rPr lang="en-US" dirty="0" smtClean="0"/>
              <a:t>Inside lining is the </a:t>
            </a:r>
          </a:p>
          <a:p>
            <a:pPr lvl="2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endometrium</a:t>
            </a:r>
            <a:endParaRPr lang="en-US" dirty="0" smtClean="0"/>
          </a:p>
          <a:p>
            <a:pPr lvl="1"/>
            <a:r>
              <a:rPr lang="en-US" dirty="0" smtClean="0"/>
              <a:t>Vagina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028" y="1736641"/>
            <a:ext cx="4515369" cy="48378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Urinary System</a:t>
            </a:r>
          </a:p>
          <a:p>
            <a:pPr lvl="1"/>
            <a:r>
              <a:rPr lang="en-US" dirty="0" smtClean="0"/>
              <a:t>Kidneys</a:t>
            </a:r>
          </a:p>
          <a:p>
            <a:pPr lvl="2"/>
            <a:r>
              <a:rPr lang="en-US" dirty="0" smtClean="0"/>
              <a:t>Filters blood</a:t>
            </a:r>
          </a:p>
          <a:p>
            <a:pPr lvl="2"/>
            <a:r>
              <a:rPr lang="en-US" dirty="0" smtClean="0"/>
              <a:t>Makes urine</a:t>
            </a:r>
          </a:p>
          <a:p>
            <a:pPr lvl="1"/>
            <a:r>
              <a:rPr lang="en-US" dirty="0" err="1" smtClean="0"/>
              <a:t>Ureters</a:t>
            </a:r>
            <a:endParaRPr lang="en-US" dirty="0" smtClean="0"/>
          </a:p>
          <a:p>
            <a:pPr lvl="2"/>
            <a:r>
              <a:rPr lang="en-US" dirty="0" smtClean="0"/>
              <a:t>Transports urine</a:t>
            </a:r>
          </a:p>
          <a:p>
            <a:pPr lvl="1"/>
            <a:r>
              <a:rPr lang="en-US" dirty="0" smtClean="0"/>
              <a:t>Urinary </a:t>
            </a:r>
            <a:r>
              <a:rPr lang="en-US" dirty="0" smtClean="0"/>
              <a:t>Bladder</a:t>
            </a:r>
          </a:p>
          <a:p>
            <a:pPr lvl="2"/>
            <a:r>
              <a:rPr lang="en-US" dirty="0" smtClean="0"/>
              <a:t>Stores urine</a:t>
            </a:r>
            <a:endParaRPr lang="en-US" dirty="0" smtClean="0"/>
          </a:p>
          <a:p>
            <a:pPr lvl="1"/>
            <a:r>
              <a:rPr lang="en-US" dirty="0" smtClean="0"/>
              <a:t>Urethra</a:t>
            </a:r>
          </a:p>
          <a:p>
            <a:r>
              <a:rPr lang="en-US" sz="1600" dirty="0" smtClean="0">
                <a:hlinkClick r:id="rId2"/>
              </a:rPr>
              <a:t>http://www.youtube.com/watch?v=qxb2_d9ilEw</a:t>
            </a:r>
            <a:endParaRPr lang="en-US" sz="16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1812509"/>
            <a:ext cx="5080000" cy="3975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</a:t>
            </a:r>
          </a:p>
          <a:p>
            <a:pPr lvl="1"/>
            <a:r>
              <a:rPr lang="en-US" dirty="0" smtClean="0"/>
              <a:t>Nose</a:t>
            </a:r>
          </a:p>
          <a:p>
            <a:pPr lvl="1"/>
            <a:r>
              <a:rPr lang="en-US" dirty="0" smtClean="0"/>
              <a:t>Pharynx </a:t>
            </a:r>
          </a:p>
          <a:p>
            <a:pPr lvl="2"/>
            <a:r>
              <a:rPr lang="en-US" dirty="0" smtClean="0"/>
              <a:t>Throat</a:t>
            </a:r>
          </a:p>
          <a:p>
            <a:pPr lvl="1"/>
            <a:r>
              <a:rPr lang="en-US" dirty="0" smtClean="0"/>
              <a:t>Larynx</a:t>
            </a:r>
          </a:p>
          <a:p>
            <a:pPr lvl="2"/>
            <a:r>
              <a:rPr lang="en-US" dirty="0" smtClean="0"/>
              <a:t>Voice box</a:t>
            </a:r>
          </a:p>
          <a:p>
            <a:pPr lvl="1"/>
            <a:r>
              <a:rPr lang="en-US" dirty="0" smtClean="0"/>
              <a:t>Trachea</a:t>
            </a:r>
          </a:p>
          <a:p>
            <a:pPr lvl="1"/>
            <a:r>
              <a:rPr lang="en-US" dirty="0" smtClean="0"/>
              <a:t>Bronchi</a:t>
            </a:r>
          </a:p>
          <a:p>
            <a:pPr lvl="1"/>
            <a:r>
              <a:rPr lang="en-US" dirty="0" smtClean="0"/>
              <a:t>Lungs</a:t>
            </a:r>
          </a:p>
          <a:p>
            <a:pPr lvl="1"/>
            <a:r>
              <a:rPr lang="en-US" sz="1400" dirty="0" smtClean="0">
                <a:hlinkClick r:id="rId2"/>
              </a:rPr>
              <a:t>http://www.youtube.com/watch?v=HiT621PrrO0</a:t>
            </a:r>
            <a:endParaRPr lang="en-US" sz="1400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826" y="883567"/>
            <a:ext cx="5209054" cy="5094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Basic unit</a:t>
            </a:r>
          </a:p>
          <a:p>
            <a:pPr lvl="2"/>
            <a:r>
              <a:rPr lang="en-US" dirty="0" smtClean="0"/>
              <a:t>Nucleus</a:t>
            </a:r>
          </a:p>
          <a:p>
            <a:pPr lvl="3"/>
            <a:r>
              <a:rPr lang="en-US" dirty="0" smtClean="0"/>
              <a:t>Contains DNA</a:t>
            </a:r>
          </a:p>
          <a:p>
            <a:pPr lvl="3"/>
            <a:r>
              <a:rPr lang="en-US" dirty="0" smtClean="0"/>
              <a:t>DNA tells the cell			                                 what kind of function                                                             </a:t>
            </a:r>
          </a:p>
          <a:p>
            <a:pPr lvl="3">
              <a:buNone/>
            </a:pPr>
            <a:r>
              <a:rPr lang="en-US" dirty="0" smtClean="0"/>
              <a:t>   it is supposed to do.															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59302" y="2261369"/>
            <a:ext cx="4724400" cy="39019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Digestive</a:t>
            </a:r>
          </a:p>
          <a:p>
            <a:pPr lvl="1"/>
            <a:r>
              <a:rPr lang="en-US" dirty="0" smtClean="0"/>
              <a:t>Mouth</a:t>
            </a:r>
          </a:p>
          <a:p>
            <a:pPr lvl="1"/>
            <a:r>
              <a:rPr lang="en-US" dirty="0" smtClean="0"/>
              <a:t>Esophagus</a:t>
            </a:r>
          </a:p>
          <a:p>
            <a:pPr lvl="1"/>
            <a:r>
              <a:rPr lang="en-US" dirty="0" smtClean="0"/>
              <a:t>Stomach</a:t>
            </a:r>
          </a:p>
          <a:p>
            <a:pPr lvl="1"/>
            <a:r>
              <a:rPr lang="en-US" dirty="0" smtClean="0"/>
              <a:t>Small intestines</a:t>
            </a:r>
          </a:p>
          <a:p>
            <a:pPr lvl="1"/>
            <a:r>
              <a:rPr lang="en-US" dirty="0" smtClean="0"/>
              <a:t>Colon</a:t>
            </a:r>
          </a:p>
          <a:p>
            <a:pPr lvl="1"/>
            <a:r>
              <a:rPr lang="en-US" dirty="0" smtClean="0"/>
              <a:t>Gall bladder</a:t>
            </a:r>
          </a:p>
          <a:p>
            <a:pPr lvl="1"/>
            <a:r>
              <a:rPr lang="en-US" dirty="0" smtClean="0"/>
              <a:t>Liver</a:t>
            </a:r>
          </a:p>
          <a:p>
            <a:pPr lvl="1"/>
            <a:r>
              <a:rPr lang="en-US" dirty="0" smtClean="0"/>
              <a:t>Pancreas</a:t>
            </a:r>
          </a:p>
          <a:p>
            <a:pPr lvl="1"/>
            <a:r>
              <a:rPr lang="en-US" sz="1400" dirty="0" smtClean="0">
                <a:hlinkClick r:id="rId2"/>
              </a:rPr>
              <a:t>http://www.youtube.com/watch?v=Z7xKYNz9AS0</a:t>
            </a:r>
            <a:endParaRPr lang="en-US" sz="1400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607" y="335277"/>
            <a:ext cx="4503924" cy="6239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Circulatory</a:t>
            </a:r>
          </a:p>
          <a:p>
            <a:pPr lvl="1"/>
            <a:r>
              <a:rPr lang="en-US" dirty="0" smtClean="0"/>
              <a:t>Blood</a:t>
            </a:r>
          </a:p>
          <a:p>
            <a:pPr lvl="2"/>
            <a:r>
              <a:rPr lang="en-US" dirty="0" smtClean="0"/>
              <a:t>Plasma</a:t>
            </a:r>
          </a:p>
          <a:p>
            <a:pPr lvl="2"/>
            <a:r>
              <a:rPr lang="en-US" dirty="0" smtClean="0"/>
              <a:t>Blood Cells</a:t>
            </a:r>
          </a:p>
          <a:p>
            <a:pPr lvl="3"/>
            <a:r>
              <a:rPr lang="en-US" dirty="0" err="1" smtClean="0"/>
              <a:t>RBC’s</a:t>
            </a:r>
            <a:endParaRPr lang="en-US" dirty="0" smtClean="0"/>
          </a:p>
          <a:p>
            <a:pPr lvl="3"/>
            <a:r>
              <a:rPr lang="en-US" dirty="0" smtClean="0"/>
              <a:t>WBC’s</a:t>
            </a:r>
            <a:endParaRPr lang="en-US" dirty="0" smtClean="0"/>
          </a:p>
          <a:p>
            <a:pPr lvl="2"/>
            <a:r>
              <a:rPr lang="en-US" dirty="0" smtClean="0"/>
              <a:t>Platelets</a:t>
            </a:r>
          </a:p>
          <a:p>
            <a:pPr lvl="2"/>
            <a:endParaRPr lang="en-US" dirty="0" smtClean="0"/>
          </a:p>
          <a:p>
            <a:pPr lvl="2"/>
            <a:r>
              <a:rPr lang="en-US" sz="1400" dirty="0" smtClean="0">
                <a:hlinkClick r:id="rId2"/>
              </a:rPr>
              <a:t>http://www.youtube.com/watch?v=Z7xKYNz9AS0</a:t>
            </a:r>
            <a:endParaRPr lang="en-US" sz="1400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521" y="2801587"/>
            <a:ext cx="4340301" cy="3383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</a:t>
            </a:r>
          </a:p>
          <a:p>
            <a:r>
              <a:rPr lang="en-US" dirty="0" smtClean="0"/>
              <a:t>Arteries</a:t>
            </a:r>
          </a:p>
          <a:p>
            <a:pPr lvl="1"/>
            <a:r>
              <a:rPr lang="en-US" dirty="0" smtClean="0"/>
              <a:t>Aorta is largest</a:t>
            </a:r>
          </a:p>
          <a:p>
            <a:r>
              <a:rPr lang="en-US" dirty="0" smtClean="0"/>
              <a:t>Veins</a:t>
            </a:r>
          </a:p>
          <a:p>
            <a:pPr lvl="1"/>
            <a:r>
              <a:rPr lang="en-US" dirty="0" smtClean="0"/>
              <a:t>Vena Cava largest</a:t>
            </a:r>
          </a:p>
          <a:p>
            <a:r>
              <a:rPr lang="en-US" dirty="0" smtClean="0"/>
              <a:t>Capillaries</a:t>
            </a:r>
          </a:p>
          <a:p>
            <a:pPr lvl="1"/>
            <a:r>
              <a:rPr lang="en-US" dirty="0" smtClean="0"/>
              <a:t>Connect arteries</a:t>
            </a:r>
          </a:p>
          <a:p>
            <a:pPr lvl="1">
              <a:buNone/>
            </a:pPr>
            <a:r>
              <a:rPr lang="en-US" dirty="0" smtClean="0"/>
              <a:t>   to </a:t>
            </a:r>
            <a:r>
              <a:rPr lang="en-US" dirty="0" smtClean="0"/>
              <a:t>veins</a:t>
            </a:r>
          </a:p>
          <a:p>
            <a:pPr lvl="1">
              <a:buNone/>
            </a:pPr>
            <a:r>
              <a:rPr lang="en-US" sz="1400" dirty="0" smtClean="0">
                <a:hlinkClick r:id="rId2"/>
              </a:rPr>
              <a:t>http://www.youtube.com/watch?v</a:t>
            </a:r>
            <a:r>
              <a:rPr lang="en-US" sz="1400" smtClean="0">
                <a:hlinkClick r:id="rId2"/>
              </a:rPr>
              <a:t>=57wrBvyp4jQ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069" y="718172"/>
            <a:ext cx="2819731" cy="58563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Tissue</a:t>
            </a:r>
          </a:p>
          <a:p>
            <a:pPr lvl="1"/>
            <a:r>
              <a:rPr lang="en-US" dirty="0" smtClean="0"/>
              <a:t>Group of similar cells with specific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75" y="3319443"/>
            <a:ext cx="5003653" cy="4006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</a:t>
            </a:r>
          </a:p>
          <a:p>
            <a:pPr lvl="1"/>
            <a:r>
              <a:rPr lang="en-US" dirty="0" smtClean="0"/>
              <a:t>Part that has 2 or more types of tissue</a:t>
            </a:r>
          </a:p>
          <a:p>
            <a:pPr lvl="1"/>
            <a:r>
              <a:rPr lang="en-US" dirty="0" smtClean="0"/>
              <a:t>Function together for specific function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423" y="3793067"/>
            <a:ext cx="3473377" cy="2781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2 or more organs functioning                          together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492" y="3335867"/>
            <a:ext cx="4044308" cy="3238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partner and work together to:</a:t>
            </a:r>
          </a:p>
          <a:p>
            <a:pPr lvl="1"/>
            <a:r>
              <a:rPr lang="en-US" dirty="0" smtClean="0"/>
              <a:t>Pick one of the systems out of the basin</a:t>
            </a:r>
          </a:p>
          <a:p>
            <a:pPr lvl="1"/>
            <a:r>
              <a:rPr lang="en-US" dirty="0" smtClean="0"/>
              <a:t>Draw  the system you have chosen</a:t>
            </a:r>
          </a:p>
          <a:p>
            <a:pPr lvl="1"/>
            <a:r>
              <a:rPr lang="en-US" dirty="0" smtClean="0"/>
              <a:t>Explain where it is in the body</a:t>
            </a:r>
          </a:p>
          <a:p>
            <a:pPr lvl="1"/>
            <a:r>
              <a:rPr lang="en-US" dirty="0" smtClean="0"/>
              <a:t>Point out the parts of the system</a:t>
            </a:r>
          </a:p>
          <a:p>
            <a:pPr lvl="1"/>
            <a:r>
              <a:rPr lang="en-US" dirty="0" smtClean="0"/>
              <a:t>Explain what it does</a:t>
            </a:r>
          </a:p>
          <a:p>
            <a:pPr lvl="1"/>
            <a:r>
              <a:rPr lang="en-US" dirty="0" smtClean="0"/>
              <a:t>Give common surgical procedures for that 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Skeletal</a:t>
            </a:r>
          </a:p>
          <a:p>
            <a:pPr lvl="2"/>
            <a:r>
              <a:rPr lang="en-US" dirty="0" smtClean="0"/>
              <a:t>Gives body shape</a:t>
            </a:r>
          </a:p>
          <a:p>
            <a:pPr lvl="2"/>
            <a:r>
              <a:rPr lang="en-US" dirty="0" smtClean="0"/>
              <a:t>Protects vital organs</a:t>
            </a:r>
          </a:p>
          <a:p>
            <a:pPr lvl="1"/>
            <a:r>
              <a:rPr lang="en-US" dirty="0" smtClean="0"/>
              <a:t>Cartilage – flexible connective tissue</a:t>
            </a:r>
          </a:p>
          <a:p>
            <a:pPr lvl="2"/>
            <a:r>
              <a:rPr lang="en-US" dirty="0" smtClean="0"/>
              <a:t>Forms structure of some body parts</a:t>
            </a:r>
          </a:p>
          <a:p>
            <a:pPr lvl="3"/>
            <a:r>
              <a:rPr lang="en-US" dirty="0" smtClean="0"/>
              <a:t>Ears, nose</a:t>
            </a:r>
          </a:p>
          <a:p>
            <a:pPr lvl="2"/>
            <a:r>
              <a:rPr lang="en-US" dirty="0" smtClean="0"/>
              <a:t>Connects bones together</a:t>
            </a:r>
          </a:p>
          <a:p>
            <a:pPr lvl="2"/>
            <a:r>
              <a:rPr lang="en-US" dirty="0" smtClean="0"/>
              <a:t>Cushions between joints</a:t>
            </a:r>
          </a:p>
          <a:p>
            <a:pPr lvl="1"/>
            <a:r>
              <a:rPr lang="en-US" dirty="0" smtClean="0"/>
              <a:t>Ossification</a:t>
            </a:r>
          </a:p>
          <a:p>
            <a:pPr lvl="2"/>
            <a:r>
              <a:rPr lang="en-US" dirty="0" smtClean="0"/>
              <a:t>Turns cartilage into bone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532" y="1097152"/>
            <a:ext cx="2531468" cy="50496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Joints</a:t>
            </a:r>
          </a:p>
          <a:p>
            <a:pPr lvl="2"/>
            <a:r>
              <a:rPr lang="en-US" dirty="0" smtClean="0"/>
              <a:t>Gliding</a:t>
            </a:r>
          </a:p>
          <a:p>
            <a:pPr lvl="3"/>
            <a:r>
              <a:rPr lang="en-US" dirty="0" smtClean="0"/>
              <a:t>Slide back and forth – vertebrae</a:t>
            </a:r>
          </a:p>
          <a:p>
            <a:pPr lvl="2"/>
            <a:r>
              <a:rPr lang="en-US" dirty="0" smtClean="0"/>
              <a:t>Ball and Socket</a:t>
            </a:r>
          </a:p>
          <a:p>
            <a:pPr lvl="3"/>
            <a:r>
              <a:rPr lang="en-US" dirty="0" smtClean="0"/>
              <a:t>Head rotates in cup – hip and shoulder</a:t>
            </a:r>
          </a:p>
          <a:p>
            <a:pPr lvl="2"/>
            <a:r>
              <a:rPr lang="en-US" dirty="0" smtClean="0"/>
              <a:t>Pivot </a:t>
            </a:r>
          </a:p>
          <a:p>
            <a:pPr lvl="3"/>
            <a:r>
              <a:rPr lang="en-US" dirty="0" smtClean="0"/>
              <a:t>Bone rotates – lower arm</a:t>
            </a:r>
          </a:p>
          <a:p>
            <a:pPr lvl="2"/>
            <a:r>
              <a:rPr lang="en-US" dirty="0" smtClean="0"/>
              <a:t>Hinge</a:t>
            </a:r>
          </a:p>
          <a:p>
            <a:pPr lvl="3"/>
            <a:r>
              <a:rPr lang="en-US" dirty="0" smtClean="0"/>
              <a:t>One direction (door) – elbow and </a:t>
            </a:r>
            <a:r>
              <a:rPr lang="en-US" dirty="0" smtClean="0"/>
              <a:t>knee</a:t>
            </a:r>
          </a:p>
          <a:p>
            <a:r>
              <a:rPr lang="en-US" sz="1800" dirty="0" smtClean="0">
                <a:hlinkClick r:id="rId2"/>
              </a:rPr>
              <a:t>http://www.youtube.com/watch?v=uxBe-BgmNTs</a:t>
            </a:r>
            <a:endParaRPr lang="en-US" sz="1800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952" y="513276"/>
            <a:ext cx="3393048" cy="3393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Muscles</a:t>
            </a:r>
          </a:p>
          <a:p>
            <a:pPr lvl="1"/>
            <a:r>
              <a:rPr lang="en-US" dirty="0" smtClean="0"/>
              <a:t>Kinds</a:t>
            </a:r>
          </a:p>
          <a:p>
            <a:pPr lvl="2"/>
            <a:r>
              <a:rPr lang="en-US" dirty="0" smtClean="0"/>
              <a:t>Skeletal – moves us – </a:t>
            </a:r>
          </a:p>
          <a:p>
            <a:pPr lvl="2">
              <a:buNone/>
            </a:pPr>
            <a:r>
              <a:rPr lang="en-US" dirty="0" smtClean="0"/>
              <a:t>   we control them (voluntary)</a:t>
            </a:r>
          </a:p>
          <a:p>
            <a:pPr lvl="2"/>
            <a:r>
              <a:rPr lang="en-US" dirty="0" smtClean="0"/>
              <a:t>Smooth – occur automatically </a:t>
            </a:r>
          </a:p>
          <a:p>
            <a:pPr lvl="2">
              <a:buNone/>
            </a:pPr>
            <a:r>
              <a:rPr lang="en-US" dirty="0" smtClean="0"/>
              <a:t>   (involuntary) – stomach,  </a:t>
            </a:r>
          </a:p>
          <a:p>
            <a:pPr lvl="2">
              <a:buNone/>
            </a:pPr>
            <a:r>
              <a:rPr lang="en-US" dirty="0" smtClean="0"/>
              <a:t>   intestines, breathing, </a:t>
            </a:r>
          </a:p>
          <a:p>
            <a:pPr lvl="2">
              <a:buNone/>
            </a:pPr>
            <a:r>
              <a:rPr lang="en-US" dirty="0" smtClean="0"/>
              <a:t>   circulation, urinary</a:t>
            </a:r>
          </a:p>
          <a:p>
            <a:pPr lvl="2"/>
            <a:r>
              <a:rPr lang="en-US" dirty="0" smtClean="0"/>
              <a:t>Cardiac muscle – involuntary – </a:t>
            </a:r>
          </a:p>
          <a:p>
            <a:pPr lvl="2">
              <a:buNone/>
            </a:pPr>
            <a:r>
              <a:rPr lang="en-US" dirty="0" smtClean="0"/>
              <a:t>   heart </a:t>
            </a:r>
            <a:r>
              <a:rPr lang="en-US" dirty="0" smtClean="0"/>
              <a:t>beating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572" y="585025"/>
            <a:ext cx="3116798" cy="2337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174" y="4682370"/>
            <a:ext cx="3113002" cy="2175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176" y="2318546"/>
            <a:ext cx="2363824" cy="23638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557</TotalTime>
  <Words>595</Words>
  <Application>Microsoft Macintosh PowerPoint</Application>
  <PresentationFormat>On-screen Show (4:3)</PresentationFormat>
  <Paragraphs>177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Urban</vt:lpstr>
      <vt:lpstr>Anatomy and Physiology</vt:lpstr>
      <vt:lpstr>Structures of Body</vt:lpstr>
      <vt:lpstr>Slide 3</vt:lpstr>
      <vt:lpstr>Slide 4</vt:lpstr>
      <vt:lpstr>Slide 5</vt:lpstr>
      <vt:lpstr>Activity</vt:lpstr>
      <vt:lpstr>Systems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Renton technical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and Physiology</dc:title>
  <dc:creator>Thurston</dc:creator>
  <cp:lastModifiedBy>Thurston</cp:lastModifiedBy>
  <cp:revision>5</cp:revision>
  <dcterms:created xsi:type="dcterms:W3CDTF">2013-01-07T20:59:14Z</dcterms:created>
  <dcterms:modified xsi:type="dcterms:W3CDTF">2013-01-07T21:20:09Z</dcterms:modified>
</cp:coreProperties>
</file>