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B774D8-4B03-429C-B51B-61F392133482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72E377-5683-408B-BBFD-D8F5B13A7A4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Most missed Questions from Progress Test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3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False!  Viruses don’t have flagella, bacteria do!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word </a:t>
            </a:r>
            <a:r>
              <a:rPr lang="en-US" dirty="0" err="1"/>
              <a:t>Tympanoplasty</a:t>
            </a:r>
            <a:r>
              <a:rPr lang="en-US" dirty="0"/>
              <a:t> what is the suffix and what is its </a:t>
            </a:r>
            <a:r>
              <a:rPr lang="en-US" dirty="0" smtClean="0"/>
              <a:t>meaning?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8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plasty</a:t>
            </a:r>
            <a:r>
              <a:rPr lang="en-US" dirty="0"/>
              <a:t>/to repair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False? All </a:t>
            </a:r>
            <a:r>
              <a:rPr lang="en-US" dirty="0"/>
              <a:t>medical terms consist of each of the following word elements: prefix, root, and suffix.</a:t>
            </a:r>
          </a:p>
        </p:txBody>
      </p:sp>
    </p:spTree>
    <p:extLst>
      <p:ext uri="{BB962C8B-B14F-4D97-AF65-F5344CB8AC3E}">
        <p14:creationId xmlns:p14="http://schemas.microsoft.com/office/powerpoint/2010/main" val="273347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FALSE!  Be careful of 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kind of bacteria is capable of growing in the absence of oxygen?</a:t>
            </a:r>
          </a:p>
        </p:txBody>
      </p:sp>
    </p:spTree>
    <p:extLst>
      <p:ext uri="{BB962C8B-B14F-4D97-AF65-F5344CB8AC3E}">
        <p14:creationId xmlns:p14="http://schemas.microsoft.com/office/powerpoint/2010/main" val="107054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anaerobic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kind of joint is in your hip?</a:t>
            </a:r>
          </a:p>
        </p:txBody>
      </p:sp>
    </p:spTree>
    <p:extLst>
      <p:ext uri="{BB962C8B-B14F-4D97-AF65-F5344CB8AC3E}">
        <p14:creationId xmlns:p14="http://schemas.microsoft.com/office/powerpoint/2010/main" val="214891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is the suffix that means surgical incision?</a:t>
            </a:r>
          </a:p>
        </p:txBody>
      </p:sp>
    </p:spTree>
    <p:extLst>
      <p:ext uri="{BB962C8B-B14F-4D97-AF65-F5344CB8AC3E}">
        <p14:creationId xmlns:p14="http://schemas.microsoft.com/office/powerpoint/2010/main" val="345575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dirty="0" err="1"/>
              <a:t>otomy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word </a:t>
            </a:r>
            <a:r>
              <a:rPr lang="en-US" dirty="0" err="1"/>
              <a:t>Tympanoplasty</a:t>
            </a:r>
            <a:r>
              <a:rPr lang="en-US" dirty="0"/>
              <a:t> what is the root and what is its meaning?</a:t>
            </a:r>
          </a:p>
        </p:txBody>
      </p:sp>
    </p:spTree>
    <p:extLst>
      <p:ext uri="{BB962C8B-B14F-4D97-AF65-F5344CB8AC3E}">
        <p14:creationId xmlns:p14="http://schemas.microsoft.com/office/powerpoint/2010/main" val="381467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tympano</a:t>
            </a:r>
            <a:r>
              <a:rPr lang="en-US" dirty="0"/>
              <a:t>/ear drum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kind of joint is in your wrist?</a:t>
            </a:r>
          </a:p>
        </p:txBody>
      </p:sp>
    </p:spTree>
    <p:extLst>
      <p:ext uri="{BB962C8B-B14F-4D97-AF65-F5344CB8AC3E}">
        <p14:creationId xmlns:p14="http://schemas.microsoft.com/office/powerpoint/2010/main" val="279238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Pivot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kind of bacteria is capable of growing in a high oxygen environment?</a:t>
            </a:r>
          </a:p>
        </p:txBody>
      </p:sp>
    </p:spTree>
    <p:extLst>
      <p:ext uri="{BB962C8B-B14F-4D97-AF65-F5344CB8AC3E}">
        <p14:creationId xmlns:p14="http://schemas.microsoft.com/office/powerpoint/2010/main" val="364136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aerobic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suffix in the word "Psychologist"? What does it mean?</a:t>
            </a:r>
          </a:p>
        </p:txBody>
      </p:sp>
    </p:spTree>
    <p:extLst>
      <p:ext uri="{BB962C8B-B14F-4D97-AF65-F5344CB8AC3E}">
        <p14:creationId xmlns:p14="http://schemas.microsoft.com/office/powerpoint/2010/main" val="150401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logist</a:t>
            </a:r>
            <a:r>
              <a:rPr lang="en-US" dirty="0"/>
              <a:t>/specialist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the term </a:t>
            </a:r>
            <a:r>
              <a:rPr lang="en-US" dirty="0" err="1"/>
              <a:t>cardiopathy</a:t>
            </a:r>
            <a:r>
              <a:rPr lang="en-US" dirty="0"/>
              <a:t> mean?</a:t>
            </a:r>
          </a:p>
        </p:txBody>
      </p:sp>
    </p:spTree>
    <p:extLst>
      <p:ext uri="{BB962C8B-B14F-4D97-AF65-F5344CB8AC3E}">
        <p14:creationId xmlns:p14="http://schemas.microsoft.com/office/powerpoint/2010/main" val="184074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disease of the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kind of bacteria grows best at warm temperatures (122-158 degrees </a:t>
            </a:r>
            <a:r>
              <a:rPr lang="en-US" dirty="0" err="1"/>
              <a:t>Farenheit</a:t>
            </a:r>
            <a:r>
              <a:rPr lang="en-US" dirty="0"/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418971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Thermophiles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True or False? A </a:t>
            </a:r>
            <a:r>
              <a:rPr lang="en-US" dirty="0"/>
              <a:t>virus can move by means of its flagella</a:t>
            </a:r>
          </a:p>
        </p:txBody>
      </p:sp>
    </p:spTree>
    <p:extLst>
      <p:ext uri="{BB962C8B-B14F-4D97-AF65-F5344CB8AC3E}">
        <p14:creationId xmlns:p14="http://schemas.microsoft.com/office/powerpoint/2010/main" val="10878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193</Words>
  <Application>Microsoft Office PowerPoint</Application>
  <PresentationFormat>On-screen Show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Most missed Questions from Progress Test 1</vt:lpstr>
      <vt:lpstr>PowerPoint Presentation</vt:lpstr>
      <vt:lpstr>-otomy</vt:lpstr>
      <vt:lpstr>tympano/ear drum</vt:lpstr>
      <vt:lpstr>Pivot</vt:lpstr>
      <vt:lpstr>aerobic</vt:lpstr>
      <vt:lpstr>logist/specialist</vt:lpstr>
      <vt:lpstr>disease of the heart</vt:lpstr>
      <vt:lpstr>Thermophiles</vt:lpstr>
      <vt:lpstr>False!  Viruses don’t have flagella, bacteria do!  </vt:lpstr>
      <vt:lpstr>plasty/to repair</vt:lpstr>
      <vt:lpstr>FALSE!  Be careful of ALL</vt:lpstr>
      <vt:lpstr>anaerobic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Most missed Questions from Progress Test 1</dc:title>
  <dc:creator>Nelson, Samantha</dc:creator>
  <cp:lastModifiedBy>bkelso</cp:lastModifiedBy>
  <cp:revision>4</cp:revision>
  <dcterms:created xsi:type="dcterms:W3CDTF">2013-04-24T00:10:13Z</dcterms:created>
  <dcterms:modified xsi:type="dcterms:W3CDTF">2013-04-24T03:45:18Z</dcterms:modified>
</cp:coreProperties>
</file>