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  <p:sldId id="270" r:id="rId8"/>
    <p:sldId id="269" r:id="rId9"/>
    <p:sldId id="268" r:id="rId10"/>
    <p:sldId id="271" r:id="rId11"/>
    <p:sldId id="272" r:id="rId12"/>
    <p:sldId id="273" r:id="rId13"/>
    <p:sldId id="261" r:id="rId14"/>
    <p:sldId id="262" r:id="rId15"/>
    <p:sldId id="263" r:id="rId16"/>
    <p:sldId id="264" r:id="rId17"/>
    <p:sldId id="265" r:id="rId18"/>
    <p:sldId id="266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83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9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239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084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831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13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1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81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56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DF8E6-33F8-49FB-8C1E-2249E4636927}" type="datetimeFigureOut">
              <a:rPr lang="en-US" smtClean="0"/>
              <a:t>4/22/2013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2C501-329B-4B0C-B4D8-837B8DF24A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476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Test #</a:t>
            </a:r>
            <a:r>
              <a:rPr lang="en-US" smtClean="0"/>
              <a:t>2 Review Part A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28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Watches and jewelry</a:t>
            </a:r>
            <a:br>
              <a:rPr lang="en-US" dirty="0" smtClean="0"/>
            </a:br>
            <a:r>
              <a:rPr lang="en-US" dirty="0" smtClean="0"/>
              <a:t>they harbor bacteria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A mode of bacteria transmission that would take place when an infectious agent was transmitted through an item such as food or water is called: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94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vehicle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Patients may pose a risk of infection whether or not </a:t>
            </a:r>
            <a:r>
              <a:rPr lang="en-US" dirty="0" err="1" smtClean="0">
                <a:effectLst/>
              </a:rPr>
              <a:t>thay</a:t>
            </a:r>
            <a:r>
              <a:rPr lang="en-US" dirty="0" smtClean="0">
                <a:effectLst/>
              </a:rPr>
              <a:t> have been diagnosed with an infectious disease or not is called 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8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(Universal) Precautions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5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Which agency regulates medical device reporting?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270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FDA!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or False?  OSHA </a:t>
            </a:r>
            <a:r>
              <a:rPr lang="en-US" dirty="0" smtClean="0">
                <a:effectLst/>
              </a:rPr>
              <a:t>may intervene in a matter of worker protections even if there are no specific regulations covering the situation?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6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When it is necessary to transport soiled items between facilities using a truck or van, facilities must consult ______________, as well as _____________ for transporting biohazard items.</a:t>
            </a:r>
            <a:br>
              <a:rPr lang="en-US" dirty="0" smtClean="0">
                <a:effectLst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39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DOT</a:t>
            </a:r>
            <a:br>
              <a:rPr lang="en-US" dirty="0" smtClean="0"/>
            </a:br>
            <a:r>
              <a:rPr lang="en-US" dirty="0" smtClean="0"/>
              <a:t>state and local laws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Standards and Regulations help set levels of _________in Central Service departments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69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Quality, Safety,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According to OSHA requirements. Which of PPE's is the employee required to provide for themselves?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81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746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FDA Medical Device Classifications: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 I ____________ risk.  </a:t>
            </a:r>
          </a:p>
          <a:p>
            <a:endParaRPr lang="en-US" dirty="0"/>
          </a:p>
          <a:p>
            <a:r>
              <a:rPr lang="en-US" dirty="0" smtClean="0"/>
              <a:t>Examples: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497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68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Low-Risk</a:t>
            </a:r>
            <a:br>
              <a:rPr lang="en-US" dirty="0" smtClean="0"/>
            </a:br>
            <a:r>
              <a:rPr lang="en-US" dirty="0" smtClean="0"/>
              <a:t>Ultrasonic cleaners and handheld surgical instruments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5600"/>
            <a:ext cx="8229600" cy="3230563"/>
          </a:xfrm>
        </p:spPr>
        <p:txBody>
          <a:bodyPr/>
          <a:lstStyle/>
          <a:p>
            <a:r>
              <a:rPr lang="en-US" dirty="0" smtClean="0"/>
              <a:t>Class II - Risks great enough to warrant  a ______ level of regulation.</a:t>
            </a:r>
          </a:p>
          <a:p>
            <a:r>
              <a:rPr lang="en-US" dirty="0" smtClean="0"/>
              <a:t>Examples: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55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39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Higher</a:t>
            </a:r>
            <a:br>
              <a:rPr lang="en-US" dirty="0" smtClean="0"/>
            </a:br>
            <a:r>
              <a:rPr lang="en-US" dirty="0" smtClean="0"/>
              <a:t>most sterilization equipment, biological and chemical indicators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r>
              <a:rPr lang="en-US" dirty="0" smtClean="0"/>
              <a:t>Class III – The most ___________ regulated devices</a:t>
            </a:r>
          </a:p>
          <a:p>
            <a:endParaRPr lang="en-US" dirty="0"/>
          </a:p>
          <a:p>
            <a:r>
              <a:rPr lang="en-US" dirty="0" smtClean="0"/>
              <a:t>Examples: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22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6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Stringently</a:t>
            </a:r>
            <a:br>
              <a:rPr lang="en-US" dirty="0" smtClean="0"/>
            </a:br>
            <a:r>
              <a:rPr lang="en-US" dirty="0" smtClean="0"/>
              <a:t>Heart valves, pacemakers, life-sustaining devices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FDA Class I </a:t>
            </a:r>
            <a:r>
              <a:rPr lang="en-US" dirty="0" err="1" smtClean="0"/>
              <a:t>Recal</a:t>
            </a:r>
            <a:r>
              <a:rPr lang="en-US" dirty="0" smtClean="0"/>
              <a:t> - __________risk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Notification:  Must notify ________ and direct them to________.  Must ______________.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1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541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High</a:t>
            </a:r>
            <a:br>
              <a:rPr lang="en-US" dirty="0" smtClean="0"/>
            </a:br>
            <a:r>
              <a:rPr lang="en-US" dirty="0" smtClean="0"/>
              <a:t>customers, product recipient (patient), issue a press release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Class II - __________ that product will cause temporary or reversible health problems, or ________ chance the device will cause serious health problems.</a:t>
            </a:r>
          </a:p>
          <a:p>
            <a:r>
              <a:rPr lang="en-US" dirty="0" smtClean="0"/>
              <a:t>Notification:  ___________ must notify customers and sometimes ask them to notify____________.</a:t>
            </a:r>
          </a:p>
          <a:p>
            <a:r>
              <a:rPr lang="en-US" dirty="0" smtClean="0"/>
              <a:t>Press release?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1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Possibility that product will cause health problems and remote chance it will cause serious problems</a:t>
            </a:r>
            <a:br>
              <a:rPr lang="en-US" dirty="0" smtClean="0"/>
            </a:br>
            <a:r>
              <a:rPr lang="en-US" dirty="0" smtClean="0"/>
              <a:t>Manufacturer must notify customers (hospital) and sometimes ask them to inform products recipients.  Generally, no press release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314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r>
              <a:rPr lang="en-US" dirty="0" smtClean="0"/>
              <a:t>Class III - _________ chance that using or being exposed to product will cause health problems.</a:t>
            </a:r>
          </a:p>
          <a:p>
            <a:endParaRPr lang="en-US" dirty="0" smtClean="0"/>
          </a:p>
          <a:p>
            <a:r>
              <a:rPr lang="en-US" dirty="0" smtClean="0"/>
              <a:t>Notification:  ___________ must notify customers.  Press release?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005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Little chance</a:t>
            </a:r>
            <a:br>
              <a:rPr lang="en-US" dirty="0" smtClean="0"/>
            </a:br>
            <a:r>
              <a:rPr lang="en-US" dirty="0" smtClean="0"/>
              <a:t>no press release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____________ and ____________ should not be worn in CS because __________.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146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324</Words>
  <Application>Microsoft Office PowerPoint</Application>
  <PresentationFormat>On-screen Show (4:3)</PresentationFormat>
  <Paragraphs>42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Test #2 Review Part A</vt:lpstr>
      <vt:lpstr>FDA Medical Device Classifications:</vt:lpstr>
      <vt:lpstr>Low-Risk Ultrasonic cleaners and handheld surgical instruments </vt:lpstr>
      <vt:lpstr>Higher most sterilization equipment, biological and chemical indicators </vt:lpstr>
      <vt:lpstr>Stringently Heart valves, pacemakers, life-sustaining devices </vt:lpstr>
      <vt:lpstr>High customers, product recipient (patient), issue a press release  </vt:lpstr>
      <vt:lpstr>PowerPoint Presentation</vt:lpstr>
      <vt:lpstr> </vt:lpstr>
      <vt:lpstr>Little chance no press release</vt:lpstr>
      <vt:lpstr>Watches and jewelry they harbor bacteria</vt:lpstr>
      <vt:lpstr>Common vehicle</vt:lpstr>
      <vt:lpstr>Standard (Universal) Precautions</vt:lpstr>
      <vt:lpstr>PowerPoint Presentation</vt:lpstr>
      <vt:lpstr>The FDA!</vt:lpstr>
      <vt:lpstr>True!</vt:lpstr>
      <vt:lpstr>DOT state and local laws</vt:lpstr>
      <vt:lpstr>Quality, Safety, Efficiency</vt:lpstr>
      <vt:lpstr>NONE!</vt:lpstr>
    </vt:vector>
  </TitlesOfParts>
  <Company>Renton Technical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Nelson, Samantha</dc:creator>
  <cp:lastModifiedBy>Nelson, Samantha</cp:lastModifiedBy>
  <cp:revision>12</cp:revision>
  <dcterms:created xsi:type="dcterms:W3CDTF">2013-01-16T01:00:55Z</dcterms:created>
  <dcterms:modified xsi:type="dcterms:W3CDTF">2013-04-23T03:40:53Z</dcterms:modified>
</cp:coreProperties>
</file>