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4034EF7-D752-4A8D-8727-0ACE90BB71B6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931C1B-F6C0-4EE3-99B1-CDBD6D0FD5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Part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has the longest turnaround time, </a:t>
            </a:r>
            <a:r>
              <a:rPr lang="en-US" dirty="0" err="1" smtClean="0"/>
              <a:t>EtO</a:t>
            </a:r>
            <a:r>
              <a:rPr lang="en-US" dirty="0" smtClean="0"/>
              <a:t>, Hydrogen Peroxide (Plasma), or Ozone?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8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Eto</a:t>
            </a:r>
            <a:r>
              <a:rPr lang="en-US" dirty="0" smtClean="0"/>
              <a:t>- 1-4 hours exposure, 8-12 hours aeration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most effective type of dry heat sterilization ?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0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Mechanical Convection- Gravity convection  prone to air layering – p 313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239000" cy="3550920"/>
          </a:xfrm>
        </p:spPr>
        <p:txBody>
          <a:bodyPr/>
          <a:lstStyle/>
          <a:p>
            <a:r>
              <a:rPr lang="en-US" dirty="0" smtClean="0"/>
              <a:t>What is a D-Value?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89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194560"/>
          </a:xfrm>
        </p:spPr>
        <p:txBody>
          <a:bodyPr>
            <a:normAutofit fontScale="90000"/>
          </a:bodyPr>
          <a:lstStyle/>
          <a:p>
            <a:r>
              <a:rPr lang="en-US" dirty="0"/>
              <a:t>The amount of time that it takes to kill 90% of the microorganisms present in an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239000" cy="3560136"/>
          </a:xfrm>
        </p:spPr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/>
              <a:t>Geobacillus</a:t>
            </a:r>
            <a:r>
              <a:rPr lang="en-US" dirty="0"/>
              <a:t> </a:t>
            </a:r>
            <a:r>
              <a:rPr lang="en-US" dirty="0" err="1"/>
              <a:t>stearothermophilus</a:t>
            </a:r>
            <a:r>
              <a:rPr lang="en-US" dirty="0"/>
              <a:t> 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2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spore used in the biological indicator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chemical indicators prove that an item is sterile?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8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-</a:t>
            </a:r>
            <a:r>
              <a:rPr lang="en-US" dirty="0"/>
              <a:t> provide a visual indication that an item was exposed to a sterilization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which type of sterilizer should a Bowie Dick test be run?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53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dynamic-air-removal steam sterilizers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elevate the pressure in a steam sterilizer?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5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increase the steam pressure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two most common temps in a steam sterilizer are: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250 degrees and 270 - 275 degrees 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the sterilizer has successfully killed all the bacterial spores in a biological </a:t>
            </a:r>
            <a:r>
              <a:rPr lang="en-US" dirty="0" smtClean="0"/>
              <a:t>test, is it positive or negative?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24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Cellulose materials cannot be processed within a </a:t>
            </a:r>
            <a:r>
              <a:rPr lang="en-US" dirty="0" smtClean="0"/>
              <a:t>____________sterilizer.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4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Cellulose-containing packaging materials are not compatible with </a:t>
            </a:r>
            <a:r>
              <a:rPr lang="en-US" dirty="0" smtClean="0"/>
              <a:t>________________sterilization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3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 plasma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placing ring-handled instruments in an instrument tray, you </a:t>
            </a:r>
            <a:r>
              <a:rPr lang="en-US" dirty="0" smtClean="0"/>
              <a:t>should: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6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unlock the handles and open the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arranging plastic paper pouches in the sterilizer, </a:t>
            </a:r>
            <a:r>
              <a:rPr lang="en-US" dirty="0" smtClean="0"/>
              <a:t>how should the </a:t>
            </a:r>
            <a:r>
              <a:rPr lang="en-US" dirty="0"/>
              <a:t>pouches </a:t>
            </a:r>
            <a:r>
              <a:rPr lang="en-US" dirty="0" smtClean="0"/>
              <a:t>be arranged?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5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paper-to-plastic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be included on </a:t>
            </a:r>
            <a:r>
              <a:rPr lang="en-US" dirty="0"/>
              <a:t>a load control information </a:t>
            </a:r>
            <a:r>
              <a:rPr lang="en-US" dirty="0" smtClean="0"/>
              <a:t>tag?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Sterilizer number</a:t>
            </a:r>
            <a:br>
              <a:rPr lang="en-US" dirty="0" smtClean="0"/>
            </a:br>
            <a:r>
              <a:rPr lang="en-US" dirty="0" smtClean="0"/>
              <a:t>date sterilized</a:t>
            </a:r>
            <a:br>
              <a:rPr lang="en-US" dirty="0" smtClean="0"/>
            </a:br>
            <a:r>
              <a:rPr lang="en-US" dirty="0" smtClean="0"/>
              <a:t>load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PCD?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79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Challenge Device (p. 318)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Creutzfeldt-Jakob Disease is caused </a:t>
            </a:r>
            <a:r>
              <a:rPr lang="en-US" dirty="0" smtClean="0"/>
              <a:t>by 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0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widely used temperature for dry heat sterilization is </a:t>
            </a:r>
            <a:r>
              <a:rPr lang="en-US" dirty="0" smtClean="0"/>
              <a:t>_______ </a:t>
            </a:r>
            <a:r>
              <a:rPr lang="en-US" dirty="0"/>
              <a:t>degrees Fahrenheit for </a:t>
            </a:r>
            <a:r>
              <a:rPr lang="en-US" dirty="0" smtClean="0"/>
              <a:t>__________ </a:t>
            </a:r>
            <a:r>
              <a:rPr lang="en-US" dirty="0"/>
              <a:t>hours.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320 Degrees F</a:t>
            </a:r>
            <a:br>
              <a:rPr lang="en-US" dirty="0" smtClean="0"/>
            </a:br>
            <a:r>
              <a:rPr lang="en-US" dirty="0" smtClean="0"/>
              <a:t>2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difference between validation and verification?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3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Validation-Manufacturer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Verification- </a:t>
            </a:r>
            <a:r>
              <a:rPr lang="en-US" dirty="0" smtClean="0"/>
              <a:t>healthcare facility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hydrogen peroxide gas plasma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type of sterilization involves the use of a toxic gas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Ethylene Oxide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 err="1" smtClean="0"/>
              <a:t>EtO</a:t>
            </a:r>
            <a:r>
              <a:rPr lang="en-US" dirty="0" smtClean="0"/>
              <a:t> is so toxic, why is it used?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6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194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has </a:t>
            </a:r>
            <a:r>
              <a:rPr lang="en-US" dirty="0"/>
              <a:t>better penetration capabilities than ozone and hydrogen peroxide gas plasma.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7239000" cy="3483936"/>
          </a:xfrm>
        </p:spPr>
        <p:txBody>
          <a:bodyPr/>
          <a:lstStyle/>
          <a:p>
            <a:r>
              <a:rPr lang="en-US" dirty="0" smtClean="0"/>
              <a:t>What type of packaging may be used with:</a:t>
            </a:r>
          </a:p>
          <a:p>
            <a:endParaRPr lang="en-US" dirty="0"/>
          </a:p>
          <a:p>
            <a:r>
              <a:rPr lang="en-US" dirty="0" smtClean="0"/>
              <a:t>Ethylene Oxide </a:t>
            </a:r>
          </a:p>
          <a:p>
            <a:endParaRPr lang="en-US" dirty="0"/>
          </a:p>
          <a:p>
            <a:r>
              <a:rPr lang="en-US" dirty="0" smtClean="0"/>
              <a:t>Hydrogen Peroxide/Plasma</a:t>
            </a:r>
          </a:p>
          <a:p>
            <a:endParaRPr lang="en-US" dirty="0"/>
          </a:p>
          <a:p>
            <a:r>
              <a:rPr lang="en-US" dirty="0" smtClean="0"/>
              <a:t>Ozone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5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Eto</a:t>
            </a:r>
            <a:r>
              <a:rPr lang="en-US" dirty="0"/>
              <a:t> – all standard packaging</a:t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Hydrogen </a:t>
            </a:r>
            <a:r>
              <a:rPr lang="en-US" dirty="0"/>
              <a:t>per/plasma – Nonwoven </a:t>
            </a:r>
            <a:r>
              <a:rPr lang="en-US" dirty="0" err="1"/>
              <a:t>polypropolene</a:t>
            </a:r>
            <a:r>
              <a:rPr lang="en-US" dirty="0"/>
              <a:t> or </a:t>
            </a:r>
            <a:r>
              <a:rPr lang="en-US" dirty="0" err="1" smtClean="0"/>
              <a:t>Tyvek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Ozone – Packaging compatible with most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False? Ethylene oxide must be monitored with chemical, </a:t>
            </a:r>
            <a:r>
              <a:rPr lang="en-US" dirty="0"/>
              <a:t>physical, and biological </a:t>
            </a:r>
            <a:r>
              <a:rPr lang="en-US" dirty="0" smtClean="0"/>
              <a:t>monitors, but hydrogen </a:t>
            </a:r>
            <a:r>
              <a:rPr lang="en-US" dirty="0"/>
              <a:t>peroxide gas plasma, and ozone sterilization </a:t>
            </a:r>
            <a:r>
              <a:rPr lang="en-US" dirty="0" smtClean="0"/>
              <a:t>only need biological monitors.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8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804160"/>
          </a:xfrm>
        </p:spPr>
        <p:txBody>
          <a:bodyPr>
            <a:noAutofit/>
          </a:bodyPr>
          <a:lstStyle/>
          <a:p>
            <a:r>
              <a:rPr lang="en-US" sz="3200" dirty="0" smtClean="0"/>
              <a:t>FALSE! </a:t>
            </a:r>
            <a:r>
              <a:rPr lang="en-US" sz="3200" dirty="0"/>
              <a:t>Ethylene oxide, hydrogen peroxide gas plasma, and ozone sterilization process must all be monitored using chemical, physical, and biological monitors.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dirty="0" smtClean="0"/>
              <a:t>Which type of materials should be used with </a:t>
            </a:r>
            <a:r>
              <a:rPr lang="en-US" dirty="0" err="1" smtClean="0"/>
              <a:t>EtO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Metal carts and baskets, since they don’t absorb </a:t>
            </a:r>
            <a:r>
              <a:rPr lang="en-US" dirty="0" err="1" smtClean="0"/>
              <a:t>EtO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temperature sterilization works with a process called 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5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232</TotalTime>
  <Words>433</Words>
  <Application>Microsoft Office PowerPoint</Application>
  <PresentationFormat>On-screen Show (4:3)</PresentationFormat>
  <Paragraphs>59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Opulent</vt:lpstr>
      <vt:lpstr>Progress Test 4</vt:lpstr>
      <vt:lpstr>PowerPoint Presentation</vt:lpstr>
      <vt:lpstr>hydrogen peroxide gas plasma</vt:lpstr>
      <vt:lpstr>Ethylene Oxide </vt:lpstr>
      <vt:lpstr>   it has better penetration capabilities than ozone and hydrogen peroxide gas plasma. </vt:lpstr>
      <vt:lpstr>PowerPoint Presentation</vt:lpstr>
      <vt:lpstr>PowerPoint Presentation</vt:lpstr>
      <vt:lpstr>FALSE! Ethylene oxide, hydrogen peroxide gas plasma, and ozone sterilization process must all be monitored using chemical, physical, and biological monitors.</vt:lpstr>
      <vt:lpstr>Metal carts and baskets, since they don’t absorb EtO</vt:lpstr>
      <vt:lpstr>Oxidation</vt:lpstr>
      <vt:lpstr>Eto- 1-4 hours exposure, 8-12 hours aeration</vt:lpstr>
      <vt:lpstr>  Mechanical Convection- Gravity convection  prone to air layering – p 313</vt:lpstr>
      <vt:lpstr>The amount of time that it takes to kill 90% of the microorganisms present in an object</vt:lpstr>
      <vt:lpstr>The spore used in the biological indicator</vt:lpstr>
      <vt:lpstr>No - provide a visual indication that an item was exposed to a sterilization process</vt:lpstr>
      <vt:lpstr>dynamic-air-removal steam sterilizers</vt:lpstr>
      <vt:lpstr>increase the steam pressure</vt:lpstr>
      <vt:lpstr>250 degrees and 270 - 275 degrees F</vt:lpstr>
      <vt:lpstr>Negative!</vt:lpstr>
      <vt:lpstr>Gas plasma</vt:lpstr>
      <vt:lpstr>unlock the handles and open the instruments</vt:lpstr>
      <vt:lpstr>paper-to-plastic</vt:lpstr>
      <vt:lpstr>Sterilizer number date sterilized load number</vt:lpstr>
      <vt:lpstr>Process Challenge Device (p. 318)</vt:lpstr>
      <vt:lpstr>prions</vt:lpstr>
      <vt:lpstr>320 Degrees F 2 hours</vt:lpstr>
      <vt:lpstr>Validation-Manufacturer Verification- healthcare facility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4</dc:title>
  <dc:creator>Nelson, Samantha</dc:creator>
  <cp:lastModifiedBy>bkelso</cp:lastModifiedBy>
  <cp:revision>13</cp:revision>
  <dcterms:created xsi:type="dcterms:W3CDTF">2013-01-30T03:33:08Z</dcterms:created>
  <dcterms:modified xsi:type="dcterms:W3CDTF">2013-02-05T23:38:31Z</dcterms:modified>
</cp:coreProperties>
</file>