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5" r:id="rId8"/>
    <p:sldId id="266" r:id="rId9"/>
    <p:sldId id="264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1" r:id="rId24"/>
    <p:sldId id="282" r:id="rId25"/>
    <p:sldId id="283" r:id="rId26"/>
    <p:sldId id="284" r:id="rId27"/>
    <p:sldId id="280" r:id="rId28"/>
    <p:sldId id="285" r:id="rId29"/>
    <p:sldId id="286" r:id="rId30"/>
    <p:sldId id="261" r:id="rId31"/>
    <p:sldId id="262" r:id="rId32"/>
    <p:sldId id="28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39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5B72CE6-99B7-45B6-A29E-3D994E9B3A6F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C9460-3FCD-4992-978E-0477EB128C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2CE6-99B7-45B6-A29E-3D994E9B3A6F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C9460-3FCD-4992-978E-0477EB128C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2CE6-99B7-45B6-A29E-3D994E9B3A6F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C9460-3FCD-4992-978E-0477EB128C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2CE6-99B7-45B6-A29E-3D994E9B3A6F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C9460-3FCD-4992-978E-0477EB128C5E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2CE6-99B7-45B6-A29E-3D994E9B3A6F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C9460-3FCD-4992-978E-0477EB128C5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2CE6-99B7-45B6-A29E-3D994E9B3A6F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C9460-3FCD-4992-978E-0477EB128C5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2CE6-99B7-45B6-A29E-3D994E9B3A6F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C9460-3FCD-4992-978E-0477EB128C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2CE6-99B7-45B6-A29E-3D994E9B3A6F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C9460-3FCD-4992-978E-0477EB128C5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2CE6-99B7-45B6-A29E-3D994E9B3A6F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C9460-3FCD-4992-978E-0477EB128C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2CE6-99B7-45B6-A29E-3D994E9B3A6F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C9460-3FCD-4992-978E-0477EB128C5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2CE6-99B7-45B6-A29E-3D994E9B3A6F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C9460-3FCD-4992-978E-0477EB128C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5B72CE6-99B7-45B6-A29E-3D994E9B3A6F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A7C9460-3FCD-4992-978E-0477EB128C5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Progress Test 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Review Part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68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tamper-evident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To prevent contamination, packs should be kept ______ </a:t>
            </a:r>
            <a:r>
              <a:rPr lang="en-US" sz="3600" dirty="0" err="1" smtClean="0"/>
              <a:t>to_____inches</a:t>
            </a:r>
            <a:r>
              <a:rPr lang="en-US" sz="3600" dirty="0" smtClean="0"/>
              <a:t> above the floor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47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 to 10 inches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There should be at least __________ to ______________inches between the highest package and the ceiling to allow for proper circulation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0779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8-10 inches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relative humidity in CS should be: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630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 than 75%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The FDA classifies sterilization packaging as a: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19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Class II Medical Device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WHAT is FIFO?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11355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14400"/>
            <a:ext cx="6400800" cy="1524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First In, First out</a:t>
            </a:r>
            <a:br>
              <a:rPr lang="en-US" dirty="0" smtClean="0"/>
            </a:br>
            <a:r>
              <a:rPr lang="en-US" dirty="0" smtClean="0"/>
              <a:t>What does it mean?  Examples?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 is wicking material?  What should never be used as wicking material? 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0349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Facilitates drying</a:t>
            </a:r>
            <a:br>
              <a:rPr lang="en-US" dirty="0" smtClean="0"/>
            </a:br>
            <a:r>
              <a:rPr lang="en-US" dirty="0" smtClean="0"/>
              <a:t>Gauze squares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 wrapping flat objects, this is “a package within a package,” meaning that the package has been wrapped twice, the contents have been wrapped in sequence.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0880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en-US" sz="3200" dirty="0" smtClean="0"/>
              <a:t>This package is only wrapped once, but it requires special double-layered, synthetic non-woven material bound on 2 to 4 sides.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9676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Simultaneous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This fold is the most frequently used on for larger packs and instrument trays.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4942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Square fold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fold is commonly used for small packs, most instruments sets, and individual items.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64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Tests which use live bacterial spores to challenge the efficacy of the sterilization process and provide a direct measure of lethality are </a:t>
            </a:r>
            <a:r>
              <a:rPr lang="en-US" sz="2800" dirty="0" smtClean="0"/>
              <a:t>called: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52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Envelope fold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Flash Sterilization?  When is it used?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09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400800" cy="2286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unwrapped instruments sterilized for immediate use</a:t>
            </a:r>
            <a:br>
              <a:rPr lang="en-US" dirty="0" smtClean="0"/>
            </a:br>
            <a:r>
              <a:rPr lang="en-US" dirty="0" smtClean="0"/>
              <a:t>emergencies!!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3124200"/>
            <a:ext cx="6400800" cy="236220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May implantable devices be Flash Sterilized?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0617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No! Why not?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You need to flash sterilize a single instrument without a lumen.  How long of a cycle must you use?  What temp?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2879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 minutes @</a:t>
            </a:r>
            <a:br>
              <a:rPr lang="en-US" dirty="0" smtClean="0"/>
            </a:br>
            <a:r>
              <a:rPr lang="en-US" dirty="0" smtClean="0"/>
              <a:t>270 degrees F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How about with complex or </a:t>
            </a:r>
            <a:r>
              <a:rPr lang="en-US" sz="3600" dirty="0" err="1" smtClean="0"/>
              <a:t>lumined</a:t>
            </a:r>
            <a:r>
              <a:rPr lang="en-US" sz="3600" dirty="0" smtClean="0"/>
              <a:t> instruments, mixed materials, or multiple instruments?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5119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1o min @ 270 </a:t>
            </a:r>
            <a:r>
              <a:rPr lang="en-US" dirty="0" err="1" smtClean="0"/>
              <a:t>Deg</a:t>
            </a:r>
            <a:r>
              <a:rPr lang="en-US" dirty="0" smtClean="0"/>
              <a:t> 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should be placed in each tray to be flash sterilized?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79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Indicators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000" dirty="0"/>
              <a:t>Class 5 integrators are a good choice </a:t>
            </a:r>
            <a:r>
              <a:rPr lang="en-US" sz="4000" dirty="0" smtClean="0"/>
              <a:t>for flash sterilization because </a:t>
            </a:r>
            <a:r>
              <a:rPr lang="en-US" sz="4000" dirty="0"/>
              <a:t>they monitor which </a:t>
            </a:r>
            <a:r>
              <a:rPr lang="en-US" sz="4000" dirty="0" smtClean="0"/>
              <a:t>parameters?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1910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time &amp; temperature &amp; moisture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This is a liquid oxidizing agent that is an affect biocide  at low </a:t>
            </a:r>
            <a:r>
              <a:rPr lang="en-US" sz="3600" dirty="0" smtClean="0"/>
              <a:t>temperatures.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267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Peracetic</a:t>
            </a:r>
            <a:r>
              <a:rPr lang="en-US" dirty="0" smtClean="0"/>
              <a:t> Acid (PA)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more </a:t>
            </a:r>
            <a:r>
              <a:rPr lang="en-US" sz="3200" dirty="0" err="1" smtClean="0"/>
              <a:t>bioburden</a:t>
            </a:r>
            <a:r>
              <a:rPr lang="en-US" sz="3200" dirty="0" smtClean="0"/>
              <a:t> that is present on an object, the more ________________________.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6685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Difficult is to sterilize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Where is the chamber drain located on most steam sterilizers?  How often must it be cleaned?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0151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Front or center of floor</a:t>
            </a:r>
            <a:br>
              <a:rPr lang="en-US" dirty="0" smtClean="0"/>
            </a:br>
            <a:r>
              <a:rPr lang="en-US" dirty="0" smtClean="0"/>
              <a:t>Daily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6400800" cy="3200401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 sterilizer’s gauges and/or controls(monitors) provide a __________ and ________record of sterilization conditions.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2047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Biological Indicator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When using Paper-plastic pouches, which side should you write on?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66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and written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 is the aeration time required for Hydrogen Peroxide (Plasma) and Ozone?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5303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required!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special consideration that must be made in terms of flash sterilizing instruments with lumens?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09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762000"/>
            <a:ext cx="6400800" cy="1676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All devices and all lumens must be thoroughly cleaned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89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plastic side!  Why?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Upon opening, paper-plastic pouch seals must be </a:t>
            </a:r>
            <a:r>
              <a:rPr lang="en-US" sz="4000" dirty="0" smtClean="0"/>
              <a:t>_______________________.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9755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incapable of resealing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You are wrapping a basin set to be sterilized, should you put a pack of scissors, which is inside a paper/plastic </a:t>
            </a:r>
            <a:r>
              <a:rPr lang="en-US" sz="2800" dirty="0"/>
              <a:t>sterilization </a:t>
            </a:r>
            <a:r>
              <a:rPr lang="en-US" sz="2800" dirty="0" smtClean="0"/>
              <a:t>pouch, inside the basin and wrap them together?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6220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838200"/>
            <a:ext cx="6400800" cy="381000"/>
          </a:xfrm>
        </p:spPr>
        <p:txBody>
          <a:bodyPr>
            <a:normAutofit fontScale="90000"/>
          </a:bodyPr>
          <a:lstStyle/>
          <a:p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838200"/>
            <a:ext cx="6400800" cy="4648201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No</a:t>
            </a:r>
            <a:r>
              <a:rPr lang="en-US" sz="3600" b="1" dirty="0"/>
              <a:t>, never place Paper/plastic sterilization </a:t>
            </a:r>
            <a:r>
              <a:rPr lang="en-US" sz="3600" b="1" dirty="0" smtClean="0"/>
              <a:t>pouches inside </a:t>
            </a:r>
            <a:r>
              <a:rPr lang="en-US" sz="3600" b="1" dirty="0"/>
              <a:t>wrapped sets or </a:t>
            </a:r>
            <a:r>
              <a:rPr lang="en-US" sz="3600" b="1" dirty="0" smtClean="0"/>
              <a:t>containers</a:t>
            </a:r>
          </a:p>
          <a:p>
            <a:r>
              <a:rPr lang="en-US" sz="3600" dirty="0"/>
              <a:t>The term "superheated steam" </a:t>
            </a:r>
            <a:r>
              <a:rPr lang="en-US" sz="3600" dirty="0" smtClean="0"/>
              <a:t>means:</a:t>
            </a:r>
            <a:endParaRPr lang="en-US" sz="3600" b="1" dirty="0" smtClean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7039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 Steam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 provides </a:t>
            </a:r>
            <a:r>
              <a:rPr lang="en-US" sz="4000" dirty="0"/>
              <a:t>a written record of sterilizer cycle </a:t>
            </a:r>
            <a:r>
              <a:rPr lang="en-US" sz="4000" dirty="0" smtClean="0"/>
              <a:t>activity? 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462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Mechanical Recording Charts Printout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You have to recall a load.  What would you refer to In order to find those instruments?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1075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sterilization log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All rigid-sterilization containers have </a:t>
            </a:r>
            <a:r>
              <a:rPr lang="en-US" sz="3600" dirty="0" smtClean="0"/>
              <a:t>_______________________seals.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0928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202</TotalTime>
  <Words>572</Words>
  <Application>Microsoft Office PowerPoint</Application>
  <PresentationFormat>On-screen Show (4:3)</PresentationFormat>
  <Paragraphs>62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Couture</vt:lpstr>
      <vt:lpstr>Progress Test 4</vt:lpstr>
      <vt:lpstr>PowerPoint Presentation</vt:lpstr>
      <vt:lpstr>Biological Indicator Test</vt:lpstr>
      <vt:lpstr>The plastic side!  Why? </vt:lpstr>
      <vt:lpstr>incapable of resealing</vt:lpstr>
      <vt:lpstr>PowerPoint Presentation</vt:lpstr>
      <vt:lpstr>Dry Steam</vt:lpstr>
      <vt:lpstr>Mechanical Recording Charts Printout </vt:lpstr>
      <vt:lpstr>the sterilization log </vt:lpstr>
      <vt:lpstr>tamper-evident</vt:lpstr>
      <vt:lpstr>8 to 10 inches</vt:lpstr>
      <vt:lpstr>8-10 inches</vt:lpstr>
      <vt:lpstr>Less than 75%</vt:lpstr>
      <vt:lpstr>Class II Medical Device</vt:lpstr>
      <vt:lpstr>    First In, First out What does it mean?  Examples?</vt:lpstr>
      <vt:lpstr>Facilitates drying Gauze squares</vt:lpstr>
      <vt:lpstr>Sequential</vt:lpstr>
      <vt:lpstr>Simultaneous</vt:lpstr>
      <vt:lpstr>Square fold</vt:lpstr>
      <vt:lpstr>Envelope fold</vt:lpstr>
      <vt:lpstr>U      unwrapped instruments sterilized for immediate use emergencies!!</vt:lpstr>
      <vt:lpstr>No! Why not?</vt:lpstr>
      <vt:lpstr>3 minutes @ 270 degrees F </vt:lpstr>
      <vt:lpstr>1o min @ 270 Deg F</vt:lpstr>
      <vt:lpstr>Chemical Indicators</vt:lpstr>
      <vt:lpstr>time &amp; temperature &amp; moisture</vt:lpstr>
      <vt:lpstr>Peracetic Acid (PA)</vt:lpstr>
      <vt:lpstr>Difficult is to sterilize</vt:lpstr>
      <vt:lpstr>Front or center of floor Daily</vt:lpstr>
      <vt:lpstr>visual and written</vt:lpstr>
      <vt:lpstr>Not required!  </vt:lpstr>
      <vt:lpstr>All devices and all lumens must be thoroughly cleaned</vt:lpstr>
    </vt:vector>
  </TitlesOfParts>
  <Company>Renton Technical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 Test 4</dc:title>
  <dc:creator>Nelson, Samantha</dc:creator>
  <cp:lastModifiedBy>bkelso</cp:lastModifiedBy>
  <cp:revision>15</cp:revision>
  <dcterms:created xsi:type="dcterms:W3CDTF">2013-01-29T00:21:00Z</dcterms:created>
  <dcterms:modified xsi:type="dcterms:W3CDTF">2013-02-01T00:05:42Z</dcterms:modified>
</cp:coreProperties>
</file>