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  <p:sldId id="288" r:id="rId33"/>
    <p:sldId id="282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D1C42-5FD7-4BF9-B45C-EFCF2AA7A6F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F0C07-DBB5-4F4D-B794-3FCAFBF0ED5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Progress Test 6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Part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84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Weighted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What is PPM? 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95352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Per Million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Eto</a:t>
            </a:r>
            <a:r>
              <a:rPr lang="en-US" dirty="0" smtClean="0"/>
              <a:t> PEL - __ppm over an 8 hour 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18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125113" cy="1381675"/>
          </a:xfrm>
        </p:spPr>
        <p:txBody>
          <a:bodyPr/>
          <a:lstStyle/>
          <a:p>
            <a:r>
              <a:rPr lang="en-US" dirty="0" err="1"/>
              <a:t>Eto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PEL – 1 ppm </a:t>
            </a:r>
            <a:r>
              <a:rPr lang="en-US" dirty="0"/>
              <a:t>over an 8 hour </a:t>
            </a:r>
            <a:r>
              <a:rPr lang="en-US" dirty="0" smtClean="0"/>
              <a:t>TWA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 is an example of an ergonomic stressor?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7773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Repetitive motion</a:t>
            </a:r>
            <a:br>
              <a:rPr lang="en-US" dirty="0" smtClean="0"/>
            </a:br>
            <a:r>
              <a:rPr lang="en-US" dirty="0" smtClean="0"/>
              <a:t>force</a:t>
            </a:r>
            <a:br>
              <a:rPr lang="en-US" dirty="0" smtClean="0"/>
            </a:br>
            <a:r>
              <a:rPr lang="en-US" dirty="0" smtClean="0"/>
              <a:t>awkward positions</a:t>
            </a:r>
            <a:br>
              <a:rPr lang="en-US" dirty="0" smtClean="0"/>
            </a:br>
            <a:r>
              <a:rPr lang="en-US" dirty="0" smtClean="0"/>
              <a:t>vibration</a:t>
            </a:r>
            <a:br>
              <a:rPr lang="en-US" dirty="0" smtClean="0"/>
            </a:br>
            <a:r>
              <a:rPr lang="en-US" dirty="0" smtClean="0"/>
              <a:t>contact 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2590800"/>
            <a:ext cx="7125112" cy="3267998"/>
          </a:xfrm>
        </p:spPr>
        <p:txBody>
          <a:bodyPr/>
          <a:lstStyle/>
          <a:p>
            <a:r>
              <a:rPr lang="en-US" dirty="0"/>
              <a:t>Disposable items </a:t>
            </a:r>
            <a:r>
              <a:rPr lang="en-US" dirty="0" smtClean="0"/>
              <a:t>____________ a combustible load in a healthcare facility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7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Disposable items </a:t>
            </a:r>
            <a:r>
              <a:rPr lang="en-US" dirty="0" smtClean="0">
                <a:solidFill>
                  <a:srgbClr val="FF0000"/>
                </a:solidFill>
              </a:rPr>
              <a:t>increase</a:t>
            </a:r>
            <a:r>
              <a:rPr lang="en-US" dirty="0" smtClean="0"/>
              <a:t> a </a:t>
            </a:r>
            <a:r>
              <a:rPr lang="en-US" dirty="0"/>
              <a:t>combustible load in a healthcare facility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Which types of items? 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1018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0"/>
            <a:ext cx="7125113" cy="3200400"/>
          </a:xfrm>
        </p:spPr>
        <p:txBody>
          <a:bodyPr/>
          <a:lstStyle/>
          <a:p>
            <a:r>
              <a:rPr lang="en-US" dirty="0" smtClean="0"/>
              <a:t>Surgical drapes		</a:t>
            </a:r>
            <a:r>
              <a:rPr lang="en-US" dirty="0"/>
              <a:t> shoe covers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gowns						</a:t>
            </a:r>
            <a:r>
              <a:rPr lang="en-US" dirty="0"/>
              <a:t> tubing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caps						</a:t>
            </a:r>
            <a:r>
              <a:rPr lang="en-US" dirty="0"/>
              <a:t> bed pans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masks</a:t>
            </a:r>
            <a:br>
              <a:rPr lang="en-US" dirty="0" smtClean="0"/>
            </a:br>
            <a:r>
              <a:rPr lang="en-US" dirty="0" smtClean="0"/>
              <a:t>syringes			</a:t>
            </a:r>
            <a:r>
              <a:rPr lang="en-US" dirty="0"/>
              <a:t> </a:t>
            </a:r>
            <a:r>
              <a:rPr lang="en-US" dirty="0" smtClean="0"/>
              <a:t>		packaging 		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2895600"/>
            <a:ext cx="7125112" cy="2963198"/>
          </a:xfrm>
        </p:spPr>
        <p:txBody>
          <a:bodyPr/>
          <a:lstStyle/>
          <a:p>
            <a:r>
              <a:rPr lang="en-US" sz="4000" dirty="0" smtClean="0"/>
              <a:t>The prime rule of fire protection: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21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give fire a place to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Which type of fire extinguisher do you use?</a:t>
            </a:r>
          </a:p>
          <a:p>
            <a:endParaRPr lang="en-US" dirty="0" smtClean="0"/>
          </a:p>
          <a:p>
            <a:r>
              <a:rPr lang="en-US" dirty="0" smtClean="0"/>
              <a:t>Paper, wood plastic</a:t>
            </a:r>
          </a:p>
          <a:p>
            <a:r>
              <a:rPr lang="en-US" dirty="0" smtClean="0"/>
              <a:t>Flammable liquid</a:t>
            </a:r>
          </a:p>
          <a:p>
            <a:r>
              <a:rPr lang="en-US" dirty="0" smtClean="0"/>
              <a:t>Energized electrical equipment  </a:t>
            </a:r>
          </a:p>
          <a:p>
            <a:endParaRPr lang="en-US" dirty="0"/>
          </a:p>
        </p:txBody>
      </p:sp>
      <p:pic>
        <p:nvPicPr>
          <p:cNvPr id="1026" name="Picture 2" descr="C:\Users\snelson\AppData\Local\Microsoft\Windows\Temporary Internet Files\Content.IE5\HCR3I7NE\MC90034028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057400"/>
            <a:ext cx="1570939" cy="186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21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Paper, wood </a:t>
            </a:r>
            <a:r>
              <a:rPr lang="en-US" dirty="0" smtClean="0"/>
              <a:t>plastic – Class 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Flammable </a:t>
            </a:r>
            <a:r>
              <a:rPr lang="en-US" dirty="0" smtClean="0"/>
              <a:t>liquid – Class B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Energized electrical equipment  </a:t>
            </a:r>
            <a:r>
              <a:rPr lang="en-US" dirty="0" smtClean="0"/>
              <a:t>- Class C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Fire Triangle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1. _____________________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2.__________                            3. _______________</a:t>
            </a:r>
            <a:endParaRPr lang="en-US" dirty="0"/>
          </a:p>
        </p:txBody>
      </p:sp>
      <p:sp>
        <p:nvSpPr>
          <p:cNvPr id="5" name="Isosceles Triangle 4"/>
          <p:cNvSpPr/>
          <p:nvPr/>
        </p:nvSpPr>
        <p:spPr>
          <a:xfrm>
            <a:off x="1524000" y="3200400"/>
            <a:ext cx="3200400" cy="2362200"/>
          </a:xfrm>
          <a:prstGeom prst="triangle">
            <a:avLst>
              <a:gd name="adj" fmla="val 495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524000" y="3429000"/>
            <a:ext cx="1295400" cy="190500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19400" y="5715000"/>
            <a:ext cx="1600200" cy="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3352800" y="3429000"/>
            <a:ext cx="1371600" cy="190500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69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AutoNum type="arabicPeriod"/>
            </a:pPr>
            <a:r>
              <a:rPr lang="en-US" dirty="0" smtClean="0"/>
              <a:t>Combustible/flammable Substance</a:t>
            </a:r>
          </a:p>
          <a:p>
            <a:pPr algn="ctr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2.Source of Ignition                           </a:t>
            </a:r>
            <a:r>
              <a:rPr lang="en-US" dirty="0"/>
              <a:t>3. </a:t>
            </a:r>
            <a:r>
              <a:rPr lang="en-US" dirty="0" smtClean="0"/>
              <a:t>Source of Oxygen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2438400" y="2362200"/>
            <a:ext cx="3200400" cy="2362200"/>
          </a:xfrm>
          <a:prstGeom prst="triangle">
            <a:avLst>
              <a:gd name="adj" fmla="val 495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267200" y="2514600"/>
            <a:ext cx="1524000" cy="182880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43200" y="4876800"/>
            <a:ext cx="2590800" cy="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438400" y="2514600"/>
            <a:ext cx="1295400" cy="182880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0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What must MSDS contain? 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4188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is always the </a:t>
            </a:r>
            <a:r>
              <a:rPr lang="en-US" sz="3600" dirty="0"/>
              <a:t>most important priority?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794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914400"/>
            <a:ext cx="7125112" cy="52577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Product identification</a:t>
            </a:r>
            <a:br>
              <a:rPr lang="en-US" sz="2800" dirty="0"/>
            </a:br>
            <a:r>
              <a:rPr lang="en-US" sz="2800" dirty="0"/>
              <a:t>list of hazardous </a:t>
            </a:r>
            <a:r>
              <a:rPr lang="en-US" sz="2800" dirty="0" smtClean="0"/>
              <a:t>ingredients</a:t>
            </a:r>
          </a:p>
          <a:p>
            <a:r>
              <a:rPr lang="en-US" sz="2800" dirty="0" smtClean="0"/>
              <a:t>Physical data</a:t>
            </a:r>
          </a:p>
          <a:p>
            <a:r>
              <a:rPr lang="en-US" sz="2800" dirty="0" smtClean="0"/>
              <a:t>Fire and explosion information</a:t>
            </a:r>
          </a:p>
          <a:p>
            <a:r>
              <a:rPr lang="en-US" sz="2800" dirty="0" smtClean="0"/>
              <a:t>Reactivity data</a:t>
            </a:r>
          </a:p>
          <a:p>
            <a:r>
              <a:rPr lang="en-US" sz="2800" dirty="0" smtClean="0"/>
              <a:t>Health hazard data</a:t>
            </a:r>
          </a:p>
          <a:p>
            <a:r>
              <a:rPr lang="en-US" sz="2800" dirty="0" smtClean="0"/>
              <a:t>Storage recommendations</a:t>
            </a:r>
          </a:p>
          <a:p>
            <a:r>
              <a:rPr lang="en-US" sz="2800" dirty="0" smtClean="0"/>
              <a:t>Emergency  and first aid procedures</a:t>
            </a:r>
          </a:p>
          <a:p>
            <a:r>
              <a:rPr lang="en-US" sz="2800" dirty="0" smtClean="0"/>
              <a:t>Spill/leak procedures/spill management/waste disposal</a:t>
            </a:r>
          </a:p>
          <a:p>
            <a:r>
              <a:rPr lang="en-US" sz="2800" dirty="0" smtClean="0"/>
              <a:t>Special precautions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3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What should you expect from your employer? 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76836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Fair pay for </a:t>
            </a:r>
            <a:r>
              <a:rPr lang="en-US" sz="2800" dirty="0" smtClean="0"/>
              <a:t>work</a:t>
            </a:r>
          </a:p>
          <a:p>
            <a:r>
              <a:rPr lang="en-US" sz="2800" dirty="0" smtClean="0"/>
              <a:t>Safe working conditions</a:t>
            </a:r>
          </a:p>
          <a:p>
            <a:r>
              <a:rPr lang="en-US" sz="2800" dirty="0" smtClean="0"/>
              <a:t>Training to meet job standards and additional training to maintain performance, and possibly advance to more responsible positions.</a:t>
            </a:r>
          </a:p>
          <a:p>
            <a:r>
              <a:rPr lang="en-US" sz="2800" dirty="0" smtClean="0"/>
              <a:t>Help to make sure that all employees work together</a:t>
            </a:r>
          </a:p>
          <a:p>
            <a:r>
              <a:rPr lang="en-US" sz="2800" dirty="0" smtClean="0"/>
              <a:t>An explanation of all applicable policies, rules, regulations</a:t>
            </a:r>
          </a:p>
          <a:p>
            <a:r>
              <a:rPr lang="en-US" sz="2800" dirty="0" smtClean="0"/>
              <a:t>A fair evaluation of work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919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dirty="0" smtClean="0"/>
              <a:t>What is moral behavior?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6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principles of what is right and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What is legal behavior?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4242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legal- laws protect staff and patients, CS Techs can be held legally responsible for their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What is ethical behavior?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60905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right and wrong, relative to your profession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True or False?  We only communicate when we want to.</a:t>
            </a:r>
          </a:p>
        </p:txBody>
      </p:sp>
    </p:spTree>
    <p:extLst>
      <p:ext uri="{BB962C8B-B14F-4D97-AF65-F5344CB8AC3E}">
        <p14:creationId xmlns:p14="http://schemas.microsoft.com/office/powerpoint/2010/main" val="21050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False!  People don’t control every aspect of communication. Not responding = low priority or not interested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2438400"/>
            <a:ext cx="7125112" cy="3420398"/>
          </a:xfrm>
        </p:spPr>
        <p:txBody>
          <a:bodyPr/>
          <a:lstStyle/>
          <a:p>
            <a:r>
              <a:rPr lang="en-US" sz="6000" dirty="0"/>
              <a:t>Words mean the same thing to everyone</a:t>
            </a:r>
            <a:endParaRPr lang="en-US" sz="6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82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FALSE!  Nicknames/abbreviations=</a:t>
            </a:r>
            <a:br>
              <a:rPr lang="en-US" dirty="0" smtClean="0"/>
            </a:br>
            <a:r>
              <a:rPr lang="en-US" dirty="0" smtClean="0"/>
              <a:t>communication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Words are the primary ways we communicate.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6611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FALSE!  Actions speak louder than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A message should contain ALL possible information.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839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Patients!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Who is responsible for reporting </a:t>
            </a:r>
            <a:r>
              <a:rPr lang="en-US" sz="4400" dirty="0"/>
              <a:t>incidents or accidents that involve </a:t>
            </a:r>
            <a:r>
              <a:rPr lang="en-US" sz="4400" dirty="0" smtClean="0"/>
              <a:t>patients?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9688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False!  It should contain ALL </a:t>
            </a:r>
            <a:r>
              <a:rPr lang="en-US" dirty="0" smtClean="0">
                <a:solidFill>
                  <a:srgbClr val="FF0000"/>
                </a:solidFill>
              </a:rPr>
              <a:t>necessary</a:t>
            </a:r>
            <a:r>
              <a:rPr lang="en-US" dirty="0" smtClean="0"/>
              <a:t>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is a __________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22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 is feedback?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7143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762676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the listener asks a question or repeats information to help the speaker know if the message was correctly received.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1" name="Picture 3" descr="C:\Users\snelson\AppData\Local\Microsoft\Windows\Temporary Internet Files\Content.IE5\DA3X085P\MC900331571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895600"/>
            <a:ext cx="1389707" cy="178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00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__________________involves </a:t>
            </a:r>
            <a:r>
              <a:rPr lang="en-US" dirty="0"/>
              <a:t>assessing and identifying risks and developing a program to reduce losses from exposure to those risks</a:t>
            </a:r>
          </a:p>
        </p:txBody>
      </p:sp>
    </p:spTree>
    <p:extLst>
      <p:ext uri="{BB962C8B-B14F-4D97-AF65-F5344CB8AC3E}">
        <p14:creationId xmlns:p14="http://schemas.microsoft.com/office/powerpoint/2010/main" val="95134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listening, concentrate on__________________.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77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speaker, </a:t>
            </a:r>
            <a:r>
              <a:rPr lang="en-US" dirty="0" smtClean="0"/>
              <a:t>not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What is the example of an open-ended question?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89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think the role of a Central Service Technician should be?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What is an example of a closed question? 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32644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like your job?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What is 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65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healthcare workers!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When cleaning instruments in a sink, always _________________________to avoid the formation of aerosols.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7673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Scrub below the surface of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100% </a:t>
            </a:r>
            <a:r>
              <a:rPr lang="en-US" sz="4800" dirty="0" err="1" smtClean="0"/>
              <a:t>EtO</a:t>
            </a:r>
            <a:r>
              <a:rPr lang="en-US" sz="4800" dirty="0" smtClean="0"/>
              <a:t> canisters should be stored in: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4483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storage cabinet that is designed specially for chemical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is ergonomics?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2927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ways to change work or working conditions to reduce 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PEL?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77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Permissible Exposure Limit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Permissible Exposure </a:t>
            </a:r>
            <a:r>
              <a:rPr lang="en-US" sz="3200" dirty="0" smtClean="0"/>
              <a:t>Limit is the average concentration of a chemical in the air that: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2854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worker can be exposed to over a particular amount of time.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What is TWA?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274</TotalTime>
  <Words>537</Words>
  <Application>Microsoft Office PowerPoint</Application>
  <PresentationFormat>On-screen Show (4:3)</PresentationFormat>
  <Paragraphs>102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Winter</vt:lpstr>
      <vt:lpstr>Progress Test 6 </vt:lpstr>
      <vt:lpstr>PowerPoint Presentation</vt:lpstr>
      <vt:lpstr>Patients! </vt:lpstr>
      <vt:lpstr>ALL healthcare workers!</vt:lpstr>
      <vt:lpstr>Scrub below the surface of water</vt:lpstr>
      <vt:lpstr>A storage cabinet that is designed specially for chemical storage</vt:lpstr>
      <vt:lpstr>Finding ways to change work or working conditions to reduce stress</vt:lpstr>
      <vt:lpstr>Permissible Exposure Limit</vt:lpstr>
      <vt:lpstr>A worker can be exposed to over a particular amount of time. </vt:lpstr>
      <vt:lpstr>Time Weighted Average</vt:lpstr>
      <vt:lpstr>Parts Per Million</vt:lpstr>
      <vt:lpstr>Eto  PEL – 1 ppm over an 8 hour TWA </vt:lpstr>
      <vt:lpstr>Repetitive motion force awkward positions vibration contact stress</vt:lpstr>
      <vt:lpstr>Disposable items increase a combustible load in a healthcare facility </vt:lpstr>
      <vt:lpstr>Surgical drapes   shoe covers gowns       tubing caps       bed pans masks syringes      packaging     </vt:lpstr>
      <vt:lpstr>Don’t give fire a place to start</vt:lpstr>
      <vt:lpstr>Paper, wood plastic – Class A Flammable liquid – Class B Energized electrical equipment  - Class C </vt:lpstr>
      <vt:lpstr>PowerPoint Presentation</vt:lpstr>
      <vt:lpstr>PowerPoint Presentation</vt:lpstr>
      <vt:lpstr>  </vt:lpstr>
      <vt:lpstr>PowerPoint Presentation</vt:lpstr>
      <vt:lpstr> </vt:lpstr>
      <vt:lpstr>PowerPoint Presentation</vt:lpstr>
      <vt:lpstr>Basic principles of what is right and wrong</vt:lpstr>
      <vt:lpstr>What is legal- laws protect staff and patients, CS Techs can be held legally responsible for their actions</vt:lpstr>
      <vt:lpstr>What is right and wrong, relative to your profession</vt:lpstr>
      <vt:lpstr>False!  People don’t control every aspect of communication. Not responding = low priority or not interested </vt:lpstr>
      <vt:lpstr>FALSE!  Nicknames/abbreviations= communication problems</vt:lpstr>
      <vt:lpstr>FALSE!  Actions speak louder than words</vt:lpstr>
      <vt:lpstr>False!  It should contain ALL necessary information</vt:lpstr>
      <vt:lpstr>2 way</vt:lpstr>
      <vt:lpstr> the listener asks a question or repeats information to help the speaker know if the message was correctly received. </vt:lpstr>
      <vt:lpstr>PowerPoint Presentation</vt:lpstr>
      <vt:lpstr>Risk Management</vt:lpstr>
      <vt:lpstr>The speaker, not yourself</vt:lpstr>
      <vt:lpstr>What do you think the role of a Central Service Technician should be?</vt:lpstr>
      <vt:lpstr>Do you like your job?  What is the problem?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Test 6</dc:title>
  <dc:creator>Nelson, Samantha</dc:creator>
  <cp:lastModifiedBy>bkelso</cp:lastModifiedBy>
  <cp:revision>11</cp:revision>
  <dcterms:created xsi:type="dcterms:W3CDTF">2013-02-12T01:10:54Z</dcterms:created>
  <dcterms:modified xsi:type="dcterms:W3CDTF">2013-05-16T01:57:54Z</dcterms:modified>
</cp:coreProperties>
</file>