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2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2F73AA7-C871-4444-9B71-CD0B64C97AEA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B1F767E-659D-4BCC-A9C0-6F7D114C5B6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Part 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Test 6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51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What is </a:t>
            </a:r>
            <a:r>
              <a:rPr lang="en-US" sz="5400" dirty="0"/>
              <a:t>the most important factor necessary for teamwork?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vented into an emission control device</a:t>
            </a:r>
          </a:p>
        </p:txBody>
      </p:sp>
    </p:spTree>
    <p:extLst>
      <p:ext uri="{BB962C8B-B14F-4D97-AF65-F5344CB8AC3E}">
        <p14:creationId xmlns:p14="http://schemas.microsoft.com/office/powerpoint/2010/main" val="422634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is the difference between an ambulatory surgery center and urgent care?  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Attitude!!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6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Ambulatory surgery </a:t>
            </a:r>
            <a:r>
              <a:rPr lang="en-US" sz="4000" dirty="0"/>
              <a:t>centers </a:t>
            </a:r>
            <a:r>
              <a:rPr lang="en-US" sz="4000" dirty="0" smtClean="0"/>
              <a:t>are a fast-paced environment.  Is it ok for the basic </a:t>
            </a:r>
            <a:r>
              <a:rPr lang="en-US" sz="4000" dirty="0"/>
              <a:t>concepts of cleaning, disinfection, and sterilization </a:t>
            </a:r>
            <a:r>
              <a:rPr lang="en-US" sz="4000" dirty="0" smtClean="0"/>
              <a:t>to be adjusted </a:t>
            </a:r>
            <a:r>
              <a:rPr lang="en-US" sz="4000" dirty="0"/>
              <a:t>to meet faster timeline </a:t>
            </a:r>
            <a:r>
              <a:rPr lang="en-US" sz="4000" dirty="0" smtClean="0"/>
              <a:t>requirements?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Ambulatory – outpatient surgery</a:t>
            </a:r>
            <a:br>
              <a:rPr lang="en-US" dirty="0" smtClean="0"/>
            </a:br>
            <a:r>
              <a:rPr lang="en-US" dirty="0" smtClean="0"/>
              <a:t>Urgent Care – clinic that is open after-hours, appointments not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8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Do you have to wear PPE in Ambulatory Surgeries?  </a:t>
            </a:r>
            <a:endParaRPr lang="en-U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NO!  ASGs must follow the same protocols as within the hospital.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5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Before the mid-1970's, virtually all surgeries were performed </a:t>
            </a:r>
            <a:r>
              <a:rPr lang="en-US" sz="6000" dirty="0" smtClean="0"/>
              <a:t>in_______________.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Yes!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Are the </a:t>
            </a:r>
            <a:r>
              <a:rPr lang="en-US" sz="4800" dirty="0"/>
              <a:t>number of ambulatory surgery </a:t>
            </a:r>
            <a:r>
              <a:rPr lang="en-US" sz="4800" dirty="0" smtClean="0"/>
              <a:t>facilities decreasing or increasing nationwide?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hospitals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9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What is different about working in CS at the VA (Veterans Administration) Hospital?</a:t>
            </a:r>
            <a:endParaRPr lang="en-U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3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Veterans Administration (VA) hospital system has its </a:t>
            </a:r>
            <a:r>
              <a:rPr lang="en-US" sz="4400"/>
              <a:t>own </a:t>
            </a:r>
            <a:r>
              <a:rPr lang="en-US" sz="4400" smtClean="0"/>
              <a:t>certification </a:t>
            </a:r>
            <a:r>
              <a:rPr lang="en-US" sz="4400" dirty="0"/>
              <a:t>program for SPD (CS</a:t>
            </a:r>
            <a:r>
              <a:rPr lang="en-US" sz="4400"/>
              <a:t>) </a:t>
            </a:r>
            <a:r>
              <a:rPr lang="en-US" sz="4400" smtClean="0"/>
              <a:t>Technicians.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73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When Central Service Technicians have Internet at </a:t>
            </a:r>
            <a:r>
              <a:rPr lang="en-US" sz="3600" dirty="0" smtClean="0"/>
              <a:t>work: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4000" dirty="0" smtClean="0"/>
              <a:t>When a </a:t>
            </a:r>
            <a:r>
              <a:rPr lang="en-US" sz="4000" dirty="0"/>
              <a:t>group of employees from different departments within the healthcare facility that work together to solve operating problems is </a:t>
            </a:r>
            <a:r>
              <a:rPr lang="en-US" sz="4000" dirty="0" smtClean="0"/>
              <a:t>called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It should be used for work-related purposes only!!!</a:t>
            </a:r>
          </a:p>
        </p:txBody>
      </p:sp>
    </p:spTree>
    <p:extLst>
      <p:ext uri="{BB962C8B-B14F-4D97-AF65-F5344CB8AC3E}">
        <p14:creationId xmlns:p14="http://schemas.microsoft.com/office/powerpoint/2010/main" val="343956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You are a Central </a:t>
            </a:r>
            <a:r>
              <a:rPr lang="en-US" sz="4800" dirty="0"/>
              <a:t>Service </a:t>
            </a:r>
            <a:r>
              <a:rPr lang="en-US" sz="4800" dirty="0" smtClean="0"/>
              <a:t>Technician at  XYZ Hospital.  You are getting no respect at work and  </a:t>
            </a:r>
            <a:r>
              <a:rPr lang="en-US" sz="4800" dirty="0"/>
              <a:t>do not think </a:t>
            </a:r>
            <a:r>
              <a:rPr lang="en-US" sz="4800" dirty="0" smtClean="0"/>
              <a:t>that you  </a:t>
            </a:r>
            <a:r>
              <a:rPr lang="en-US" sz="4800" dirty="0"/>
              <a:t>are being treated </a:t>
            </a:r>
            <a:r>
              <a:rPr lang="en-US" sz="4800" dirty="0" smtClean="0"/>
              <a:t>appropriately. What do you do?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cross-functional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7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Who Provides MSDS?</a:t>
            </a:r>
            <a:endParaRPr lang="en-US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</a:t>
            </a:r>
            <a:r>
              <a:rPr lang="en-US" dirty="0" smtClean="0"/>
              <a:t>iscuss </a:t>
            </a:r>
            <a:r>
              <a:rPr lang="en-US" dirty="0"/>
              <a:t>the situation with </a:t>
            </a:r>
            <a:r>
              <a:rPr lang="en-US" dirty="0" smtClean="0"/>
              <a:t>your supervisor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Secondary</a:t>
            </a:r>
            <a:r>
              <a:rPr lang="en-US" sz="7200" dirty="0" smtClean="0"/>
              <a:t> containers of chemicals must be : </a:t>
            </a:r>
            <a:endParaRPr lang="en-US" sz="7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product manufacturer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6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2895600"/>
            <a:ext cx="7680960" cy="329184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How should sharps be handled?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2514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labeled </a:t>
            </a:r>
            <a:r>
              <a:rPr lang="en-US" dirty="0"/>
              <a:t>with a copy of the original manufacturer's label or generic label that identifies hazard warning and directions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3505200"/>
            <a:ext cx="7680960" cy="26822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3505200"/>
          </a:xfrm>
        </p:spPr>
        <p:txBody>
          <a:bodyPr>
            <a:normAutofit fontScale="90000"/>
          </a:bodyPr>
          <a:lstStyle/>
          <a:p>
            <a:r>
              <a:rPr lang="en-US" dirty="0"/>
              <a:t>Dispose of all single sharps in an appropriate </a:t>
            </a:r>
            <a:r>
              <a:rPr lang="en-US" dirty="0" smtClean="0"/>
              <a:t>container</a:t>
            </a:r>
            <a:br>
              <a:rPr lang="en-US" dirty="0" smtClean="0"/>
            </a:br>
            <a:r>
              <a:rPr lang="en-US" dirty="0"/>
              <a:t>Never use your fingers to remove a blade from a </a:t>
            </a:r>
            <a:r>
              <a:rPr lang="en-US" dirty="0" smtClean="0"/>
              <a:t>scalpel</a:t>
            </a:r>
            <a:br>
              <a:rPr lang="en-US" dirty="0" smtClean="0"/>
            </a:br>
            <a:r>
              <a:rPr lang="en-US" dirty="0"/>
              <a:t>Separate reusable sharps from other instruments when processing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1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5400" dirty="0"/>
              <a:t>Most states require that ethylene oxide be </a:t>
            </a:r>
            <a:r>
              <a:rPr lang="en-US" sz="5400" dirty="0" smtClean="0"/>
              <a:t>______________________________________________</a:t>
            </a:r>
          </a:p>
          <a:p>
            <a:r>
              <a:rPr lang="en-US" sz="5400" dirty="0" smtClean="0"/>
              <a:t>to </a:t>
            </a:r>
            <a:r>
              <a:rPr lang="en-US" sz="5400" dirty="0"/>
              <a:t>prevent the gas from entering the atmosphere.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6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67</TotalTime>
  <Words>305</Words>
  <Application>Microsoft Office PowerPoint</Application>
  <PresentationFormat>On-screen Show (4:3)</PresentationFormat>
  <Paragraphs>31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Mylar</vt:lpstr>
      <vt:lpstr>Progress Test 6 </vt:lpstr>
      <vt:lpstr>PowerPoint Presentation</vt:lpstr>
      <vt:lpstr>It should be used for work-related purposes only!!!</vt:lpstr>
      <vt:lpstr>A cross-functional team</vt:lpstr>
      <vt:lpstr>Discuss the situation with your supervisor !</vt:lpstr>
      <vt:lpstr>The product manufacturer</vt:lpstr>
      <vt:lpstr>labeled with a copy of the original manufacturer's label or generic label that identifies hazard warning and directions </vt:lpstr>
      <vt:lpstr>Dispose of all single sharps in an appropriate container Never use your fingers to remove a blade from a scalpel Separate reusable sharps from other instruments when processing </vt:lpstr>
      <vt:lpstr>PowerPoint Presentation</vt:lpstr>
      <vt:lpstr>vented into an emission control device</vt:lpstr>
      <vt:lpstr>Attitude!!</vt:lpstr>
      <vt:lpstr>Ambulatory – outpatient surgery Urgent Care – clinic that is open after-hours, appointments not required</vt:lpstr>
      <vt:lpstr>NO!  ASGs must follow the same protocols as within the hospital.</vt:lpstr>
      <vt:lpstr>Yes!  </vt:lpstr>
      <vt:lpstr>hospitals</vt:lpstr>
      <vt:lpstr>Increasing</vt:lpstr>
      <vt:lpstr>PowerPoint Presentation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6</dc:title>
  <dc:creator>Nelson, Samantha</dc:creator>
  <cp:lastModifiedBy>bkelso</cp:lastModifiedBy>
  <cp:revision>6</cp:revision>
  <dcterms:created xsi:type="dcterms:W3CDTF">2013-02-13T00:42:34Z</dcterms:created>
  <dcterms:modified xsi:type="dcterms:W3CDTF">2013-02-13T23:32:45Z</dcterms:modified>
</cp:coreProperties>
</file>