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F9164-53FA-497C-853C-55A997F3376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55205-021C-4A14-905B-7A5ED64FC5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FALSE!  All words have a Word Root, but may or may not have a prefix, suffix, or combining vowel.</a:t>
            </a:r>
          </a:p>
          <a:p>
            <a:endParaRPr lang="en-US" dirty="0"/>
          </a:p>
          <a:p>
            <a:r>
              <a:rPr lang="en-US" dirty="0" smtClean="0"/>
              <a:t>What does </a:t>
            </a:r>
            <a:r>
              <a:rPr lang="en-US" dirty="0" err="1" smtClean="0"/>
              <a:t>Hemigastrectomy</a:t>
            </a:r>
            <a:r>
              <a:rPr lang="en-US" dirty="0" smtClean="0"/>
              <a:t> mean?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Prefix-Hemi: half	</a:t>
            </a:r>
          </a:p>
          <a:p>
            <a:r>
              <a:rPr lang="en-US" dirty="0" smtClean="0"/>
              <a:t>Word Root-gastro: stomach</a:t>
            </a:r>
          </a:p>
          <a:p>
            <a:r>
              <a:rPr lang="en-US" dirty="0" smtClean="0"/>
              <a:t>Suffix- </a:t>
            </a:r>
            <a:r>
              <a:rPr lang="en-US" dirty="0" err="1" smtClean="0"/>
              <a:t>ectomy</a:t>
            </a:r>
            <a:r>
              <a:rPr lang="en-US" dirty="0" smtClean="0"/>
              <a:t>: surgical removal</a:t>
            </a:r>
          </a:p>
          <a:p>
            <a:r>
              <a:rPr lang="en-US" dirty="0" smtClean="0"/>
              <a:t>Meaning: Removal of half the stomach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What is a CABG?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Coronary Artery Bypass Graph</a:t>
            </a:r>
          </a:p>
          <a:p>
            <a:endParaRPr lang="en-US" dirty="0"/>
          </a:p>
          <a:p>
            <a:r>
              <a:rPr lang="en-US" dirty="0" smtClean="0"/>
              <a:t>What is ORIF?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Reduction Internal Fixation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TRUE or FALSE: All Microorganisms are harmful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FALSE!  Microorganisms are everywhere, and are necessary for the decay or disposal of plants and animals, sewage treatment, and are useful in food products.  </a:t>
            </a:r>
          </a:p>
          <a:p>
            <a:endParaRPr lang="en-US" dirty="0"/>
          </a:p>
          <a:p>
            <a:r>
              <a:rPr lang="en-US" dirty="0" smtClean="0"/>
              <a:t>Survive in adverse conditions, and are a resistant form of bacterium.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SPORES!</a:t>
            </a:r>
          </a:p>
          <a:p>
            <a:endParaRPr lang="en-US" dirty="0"/>
          </a:p>
          <a:p>
            <a:r>
              <a:rPr lang="en-US" dirty="0" err="1" smtClean="0"/>
              <a:t>Psychrophiles</a:t>
            </a:r>
            <a:r>
              <a:rPr lang="en-US" dirty="0" smtClean="0"/>
              <a:t> like which temperature and what is their optimum growth temp.?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Psychrophiles</a:t>
            </a:r>
            <a:r>
              <a:rPr lang="en-US" dirty="0" smtClean="0"/>
              <a:t> – like cold temp 59 – 68 degrees</a:t>
            </a:r>
          </a:p>
          <a:p>
            <a:endParaRPr lang="en-US" dirty="0"/>
          </a:p>
          <a:p>
            <a:r>
              <a:rPr lang="en-US" dirty="0" smtClean="0"/>
              <a:t>How about </a:t>
            </a:r>
            <a:r>
              <a:rPr lang="en-US" dirty="0" err="1" smtClean="0"/>
              <a:t>Mesophiles</a:t>
            </a:r>
            <a:r>
              <a:rPr lang="en-US" dirty="0" smtClean="0"/>
              <a:t>?  </a:t>
            </a:r>
            <a:r>
              <a:rPr lang="en-US" dirty="0" err="1" smtClean="0"/>
              <a:t>Thermophiles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Mesophiles</a:t>
            </a:r>
            <a:r>
              <a:rPr lang="en-US" dirty="0" smtClean="0"/>
              <a:t> – Like moderate temp, 68 – 113 degrees F</a:t>
            </a:r>
          </a:p>
          <a:p>
            <a:r>
              <a:rPr lang="en-US" dirty="0" err="1" smtClean="0"/>
              <a:t>Thermophiles</a:t>
            </a:r>
            <a:r>
              <a:rPr lang="en-US" dirty="0" smtClean="0"/>
              <a:t> Likes warm temp, 122 – 158 degrees F</a:t>
            </a:r>
          </a:p>
          <a:p>
            <a:endParaRPr lang="en-US" dirty="0"/>
          </a:p>
          <a:p>
            <a:r>
              <a:rPr lang="en-US" dirty="0" smtClean="0"/>
              <a:t>Which are often pathogenic to humans and grow well at human body temp?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Mesophiles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Chain of Infection from a CS Perspective?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Chain of Infection from a CS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Bacteria</a:t>
            </a:r>
          </a:p>
          <a:p>
            <a:r>
              <a:rPr lang="en-US" dirty="0" smtClean="0"/>
              <a:t>2. Patient #1</a:t>
            </a:r>
          </a:p>
          <a:p>
            <a:r>
              <a:rPr lang="en-US" dirty="0" smtClean="0"/>
              <a:t>3. Surgical Instrument</a:t>
            </a:r>
          </a:p>
          <a:p>
            <a:r>
              <a:rPr lang="en-US" dirty="0" smtClean="0"/>
              <a:t>4. Instrument Inadequately Sterilized Between Patients</a:t>
            </a:r>
          </a:p>
          <a:p>
            <a:r>
              <a:rPr lang="en-US" dirty="0" smtClean="0"/>
              <a:t>5. Instrument introduced to patient #2</a:t>
            </a:r>
          </a:p>
          <a:p>
            <a:r>
              <a:rPr lang="en-US" dirty="0" smtClean="0"/>
              <a:t>6. </a:t>
            </a:r>
            <a:r>
              <a:rPr lang="en-US" smtClean="0"/>
              <a:t>Patient </a:t>
            </a:r>
            <a:r>
              <a:rPr lang="en-US" smtClean="0"/>
              <a:t>#2 </a:t>
            </a:r>
            <a:r>
              <a:rPr lang="en-US" dirty="0" smtClean="0"/>
              <a:t>infected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terms “central” suggests that services are _____________________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Central!</a:t>
            </a:r>
          </a:p>
          <a:p>
            <a:endParaRPr lang="en-US" dirty="0"/>
          </a:p>
          <a:p>
            <a:r>
              <a:rPr lang="en-US" dirty="0" smtClean="0"/>
              <a:t>The terms ____________ is the key to what Central Service is all about; it occurs when  CS personnel help or assist other patients and others including health care peers.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Service!</a:t>
            </a:r>
          </a:p>
          <a:p>
            <a:endParaRPr lang="en-US" dirty="0"/>
          </a:p>
          <a:p>
            <a:r>
              <a:rPr lang="en-US" dirty="0" smtClean="0"/>
              <a:t>Which type of air pressure exists in the decontamination area?  In the clean area?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Decontamination – negative air pressure</a:t>
            </a:r>
          </a:p>
          <a:p>
            <a:endParaRPr lang="en-US" dirty="0"/>
          </a:p>
          <a:p>
            <a:r>
              <a:rPr lang="en-US" dirty="0" smtClean="0"/>
              <a:t>Clean – positive air pressure</a:t>
            </a:r>
          </a:p>
          <a:p>
            <a:endParaRPr lang="en-US" dirty="0"/>
          </a:p>
          <a:p>
            <a:r>
              <a:rPr lang="en-US" dirty="0" smtClean="0"/>
              <a:t>True or False:  Case carts can be used for general supply replenishment.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FALSE!! Case carts are generally prepared for one surgical case and are NOT to be used for general supply replenishment.</a:t>
            </a:r>
          </a:p>
          <a:p>
            <a:endParaRPr lang="en-US" dirty="0"/>
          </a:p>
          <a:p>
            <a:r>
              <a:rPr lang="en-US" dirty="0" smtClean="0"/>
              <a:t>What are standard precautions?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of using appropriate barriers to prevent </a:t>
            </a:r>
            <a:r>
              <a:rPr lang="en-US" dirty="0" err="1" smtClean="0"/>
              <a:t>transmissionsof</a:t>
            </a:r>
            <a:r>
              <a:rPr lang="en-US" dirty="0" smtClean="0"/>
              <a:t> infectious organisms from contact with blood and all other body fluids, non intact skin, and </a:t>
            </a:r>
            <a:r>
              <a:rPr lang="en-US" dirty="0" err="1" smtClean="0"/>
              <a:t>mucuous</a:t>
            </a:r>
            <a:r>
              <a:rPr lang="en-US" dirty="0" smtClean="0"/>
              <a:t> membranes.  </a:t>
            </a:r>
          </a:p>
          <a:p>
            <a:endParaRPr lang="en-US" dirty="0"/>
          </a:p>
          <a:p>
            <a:r>
              <a:rPr lang="en-US" dirty="0" err="1" smtClean="0"/>
              <a:t>Nosocomial</a:t>
            </a:r>
            <a:r>
              <a:rPr lang="en-US" dirty="0" smtClean="0"/>
              <a:t> infections are infections pertaining to _____________.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hospital.  </a:t>
            </a:r>
          </a:p>
          <a:p>
            <a:endParaRPr lang="en-US" dirty="0"/>
          </a:p>
          <a:p>
            <a:r>
              <a:rPr lang="en-US" dirty="0" smtClean="0"/>
              <a:t>True or False:  There is no universal job description for 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TRUE!  Job descriptions vary from facility to facility.  </a:t>
            </a:r>
          </a:p>
          <a:p>
            <a:endParaRPr lang="en-US" dirty="0"/>
          </a:p>
          <a:p>
            <a:r>
              <a:rPr lang="en-US" dirty="0" smtClean="0"/>
              <a:t>True or False: all words have a prefix, suffix, word root, and combining vowel.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403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Mesophiles!</vt:lpstr>
      <vt:lpstr>Chain of Infection from a CS Perspective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Samantha</dc:creator>
  <cp:lastModifiedBy>bkelso</cp:lastModifiedBy>
  <cp:revision>3</cp:revision>
  <dcterms:created xsi:type="dcterms:W3CDTF">2011-12-14T22:27:21Z</dcterms:created>
  <dcterms:modified xsi:type="dcterms:W3CDTF">2013-04-16T22:36:01Z</dcterms:modified>
</cp:coreProperties>
</file>