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72" r:id="rId11"/>
    <p:sldId id="273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2CC561-98D9-44D3-B5FD-4204995E4AE9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6878E6-4E8F-40AF-B29C-074AF20D2CC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/>
              <a:t>REVIEW TEST 1 CONT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4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en-US" dirty="0" smtClean="0"/>
              <a:t>GLOVES</a:t>
            </a:r>
            <a:br>
              <a:rPr lang="en-US" dirty="0" smtClean="0"/>
            </a:br>
            <a:r>
              <a:rPr lang="en-US" dirty="0" smtClean="0"/>
              <a:t>MASK</a:t>
            </a:r>
            <a:br>
              <a:rPr lang="en-US" dirty="0" smtClean="0"/>
            </a:br>
            <a:r>
              <a:rPr lang="en-US" dirty="0" smtClean="0"/>
              <a:t>HAIR COVER</a:t>
            </a:r>
            <a:br>
              <a:rPr lang="en-US" dirty="0" smtClean="0"/>
            </a:br>
            <a:r>
              <a:rPr lang="en-US" dirty="0" smtClean="0"/>
              <a:t>APRON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Who are the “customers” in Central Service?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42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971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effectLst/>
              </a:rPr>
              <a:t>Anyone who utilizes the department's services.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5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What is the circular opening of the eye which controls the amount of light which enters the eye?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8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PUPIL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white portion of the eye called?  </a:t>
            </a:r>
          </a:p>
          <a:p>
            <a:endParaRPr lang="en-US" dirty="0"/>
          </a:p>
          <a:p>
            <a:r>
              <a:rPr lang="en-US" dirty="0" smtClean="0"/>
              <a:t>The colored portion?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8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SCLERA </a:t>
            </a:r>
            <a:br>
              <a:rPr lang="en-US" dirty="0" smtClean="0"/>
            </a:br>
            <a:r>
              <a:rPr lang="en-US" dirty="0" smtClean="0"/>
              <a:t>IRIS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difference between the cerebrum and the cerebellum? Which is bigger? Smaller?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97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1. CEREBRIUM 2. CEREBELLUM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610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507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muscles work without consciousness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451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INVOLUNTARY MUSCLES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What kind of joint is in your knee?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27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What makes up the respiratory system?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96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3306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NASAL CAVITY</a:t>
            </a:r>
            <a:br>
              <a:rPr lang="en-US" dirty="0" smtClean="0"/>
            </a:br>
            <a:r>
              <a:rPr lang="en-US" dirty="0" smtClean="0"/>
              <a:t>LUNGS</a:t>
            </a:r>
            <a:br>
              <a:rPr lang="en-US" dirty="0" smtClean="0"/>
            </a:br>
            <a:r>
              <a:rPr lang="en-US" dirty="0" smtClean="0"/>
              <a:t>MOUTH</a:t>
            </a:r>
            <a:br>
              <a:rPr lang="en-US" dirty="0" smtClean="0"/>
            </a:br>
            <a:r>
              <a:rPr lang="en-US" dirty="0" smtClean="0"/>
              <a:t>PHARYNX</a:t>
            </a:r>
            <a:br>
              <a:rPr lang="en-US" dirty="0" smtClean="0"/>
            </a:br>
            <a:r>
              <a:rPr lang="en-US" dirty="0" smtClean="0"/>
              <a:t>LARYNX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  <a:p>
            <a:r>
              <a:rPr lang="en-US" dirty="0" smtClean="0">
                <a:effectLst/>
              </a:rPr>
              <a:t>The part of a cell that controls the function is the: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2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this, </a:t>
            </a:r>
            <a:r>
              <a:rPr lang="en-US" dirty="0" smtClean="0">
                <a:effectLst/>
              </a:rPr>
              <a:t>the body would be an immovable mass of tissue.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7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8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SKELETAL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The area of Central Service which receives all soiled instruments and materials from the user units of the hospital.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0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DECONTAMINATION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The joint of the elbow is called a ______ joint.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4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Which PPE's would you need to wear in the instrument assembly/sterile storage area?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56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Hair covering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What will you do when you get to the CS Department before you enter the restricted area?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66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on your scrubs and PPE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will you do when you leave the CS Department at the end of the day?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Remove and place your PPE and scrubs in the proper receptacle at the hospital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In what order are instruments received and processed in CS?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67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5800"/>
            <a:ext cx="8229600" cy="3429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 </a:t>
            </a:r>
            <a:r>
              <a:rPr lang="en-US" dirty="0" smtClean="0">
                <a:effectLst/>
              </a:rPr>
              <a:t>Decontamination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2.  Preparation(Prep &amp; Pack)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3.  Sterile storage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  <a:p>
            <a:r>
              <a:rPr lang="en-US" dirty="0" smtClean="0">
                <a:effectLst/>
              </a:rPr>
              <a:t>You are working in Decontamination, which type of PPE’s do you need to put 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259</Words>
  <Application>Microsoft Office PowerPoint</Application>
  <PresentationFormat>On-screen Show (4:3)</PresentationFormat>
  <Paragraphs>42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REVIEW TEST 1 CONT</vt:lpstr>
      <vt:lpstr>PowerPoint Presentation</vt:lpstr>
      <vt:lpstr>SKELETAL SYSTEM</vt:lpstr>
      <vt:lpstr>DECONTAMINATION</vt:lpstr>
      <vt:lpstr>Hinge</vt:lpstr>
      <vt:lpstr>Hair covering</vt:lpstr>
      <vt:lpstr>Put on your scrubs and PPE</vt:lpstr>
      <vt:lpstr>Remove and place your PPE and scrubs in the proper receptacle at the hospital</vt:lpstr>
      <vt:lpstr>   1.  Decontamination 2.  Preparation(Prep &amp; Pack) 3.  Sterile storage </vt:lpstr>
      <vt:lpstr>GLOVES MASK HAIR COVER APRON</vt:lpstr>
      <vt:lpstr>     Anyone who utilizes the department's services. </vt:lpstr>
      <vt:lpstr> </vt:lpstr>
      <vt:lpstr>PUPIL</vt:lpstr>
      <vt:lpstr>SCLERA  IRIS</vt:lpstr>
      <vt:lpstr>1. CEREBRIUM 2. CEREBELLUM </vt:lpstr>
      <vt:lpstr>PowerPoint Presentation</vt:lpstr>
      <vt:lpstr>INVOLUNTARY MUSCLES</vt:lpstr>
      <vt:lpstr>HINGE</vt:lpstr>
      <vt:lpstr>NASAL CAVITY LUNGS MOUTH PHARYNX LARYNX</vt:lpstr>
      <vt:lpstr>NUCLEUS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bkelso</dc:creator>
  <cp:lastModifiedBy>bkelso</cp:lastModifiedBy>
  <cp:revision>5</cp:revision>
  <dcterms:created xsi:type="dcterms:W3CDTF">2013-01-10T03:52:37Z</dcterms:created>
  <dcterms:modified xsi:type="dcterms:W3CDTF">2013-01-10T04:42:00Z</dcterms:modified>
</cp:coreProperties>
</file>