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34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750441-7E97-46B8-97E5-432C5BBB41AF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F86C01-4F7F-4BC0-A2E0-53BB1FE173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6F4FD1-3CAC-4B77-8DB3-B0FB77F2DF8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906229-0A22-4AFE-A44C-C5ECC840BB4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3B6E6-75F5-4895-8BE5-855B1FA559BA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B3BB1-9F8A-448F-95E7-D7AE6C920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F2937-FD2F-4D41-AD6B-051A2363269D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6A6FE-A993-4977-B995-A54166411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6968A-08DC-44EC-BE2F-AABA0660E26F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3A93A-1934-4CCD-91F7-A653D23D5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471E4-0EF9-4BC0-9336-ECF516788B8F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7876D-44AB-4E28-8E70-632357718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E40F8-743B-4C76-89FD-9C54B99DF983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F1E63-A22A-4394-A280-63B35A5A6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D7C74-AC17-47C1-8188-DE3FA05368D8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6FE38-3AE9-4FC4-BEFB-D8C7DFB2C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3898F-C907-4BBB-9D32-35BCAD5C542F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B8BED-E6F1-462F-9909-EEF00F351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194CE-BC96-447B-B0C2-82D3724B987C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979B8-744C-4C88-AB82-5C6DD5634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07678-6166-4BE6-B97C-0E692C3595C0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1466C-0C4E-4023-B455-4EB81A29C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EB10E-3A73-44E1-8A2F-54813A67DAA7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C3213-46A8-4331-8B0A-69E6D5E91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1E2CE-58CD-45F6-AD06-D7C9449927E2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3EEDD-CCCD-4046-BD58-9C15D1C5CA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B3E2FF-4A84-4562-96FB-3215658AE19F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7D2169-2988-4527-8112-4F34B0725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152400" y="114300"/>
            <a:ext cx="3313113" cy="1162050"/>
          </a:xfrm>
        </p:spPr>
        <p:txBody>
          <a:bodyPr/>
          <a:lstStyle/>
          <a:p>
            <a:pPr eaLnBrk="1" hangingPunct="1"/>
            <a:r>
              <a:rPr lang="en-US" sz="2800" smtClean="0"/>
              <a:t>Biology </a:t>
            </a:r>
            <a:br>
              <a:rPr lang="en-US" sz="2800" smtClean="0"/>
            </a:br>
            <a:r>
              <a:rPr lang="en-US" sz="2800" smtClean="0"/>
              <a:t>March 12</a:t>
            </a:r>
            <a:r>
              <a:rPr lang="en-US" sz="2800" baseline="30000" smtClean="0"/>
              <a:t>th</a:t>
            </a:r>
            <a:r>
              <a:rPr lang="en-US" sz="2800" smtClean="0">
                <a:solidFill>
                  <a:schemeClr val="bg1"/>
                </a:solidFill>
              </a:rPr>
              <a:t/>
            </a:r>
            <a:br>
              <a:rPr lang="en-US" sz="2800" smtClean="0">
                <a:solidFill>
                  <a:schemeClr val="bg1"/>
                </a:solidFill>
              </a:rPr>
            </a:br>
            <a:endParaRPr lang="en-US" sz="280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65513" y="0"/>
            <a:ext cx="5678487" cy="67691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Objective: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Students will review for a cumulative test in genetics.  </a:t>
            </a:r>
          </a:p>
          <a:p>
            <a:pPr lvl="1" eaLnBrk="1" hangingPunct="1">
              <a:defRPr/>
            </a:pPr>
            <a:endParaRPr lang="en-US" sz="2000" dirty="0">
              <a:solidFill>
                <a:srgbClr val="FFFFFF"/>
              </a:solidFill>
            </a:endParaRPr>
          </a:p>
          <a:p>
            <a:pPr eaLnBrk="1" hangingPunct="1">
              <a:defRPr/>
            </a:pPr>
            <a:r>
              <a:rPr lang="en-US" sz="2400" dirty="0"/>
              <a:t>Study tables Tuesday after school 3:15.</a:t>
            </a:r>
          </a:p>
          <a:p>
            <a:pPr eaLnBrk="1" hangingPunct="1">
              <a:defRPr/>
            </a:pPr>
            <a:r>
              <a:rPr lang="en-US" sz="2400" dirty="0" smtClean="0"/>
              <a:t>Homework</a:t>
            </a:r>
            <a:r>
              <a:rPr lang="en-US" sz="2400" dirty="0"/>
              <a:t>:  Test review packet using ELMO  (25 min</a:t>
            </a:r>
            <a:r>
              <a:rPr lang="en-US" sz="2400" dirty="0" smtClean="0"/>
              <a:t>)</a:t>
            </a:r>
          </a:p>
          <a:p>
            <a:pPr eaLnBrk="1" hangingPunct="1">
              <a:defRPr/>
            </a:pPr>
            <a:r>
              <a:rPr lang="en-US" sz="2400" dirty="0" smtClean="0"/>
              <a:t>2 New Vocabulary terms Ch. 17</a:t>
            </a:r>
            <a:endParaRPr lang="en-US" sz="2400" dirty="0"/>
          </a:p>
          <a:p>
            <a:pPr eaLnBrk="1" hangingPunct="1">
              <a:defRPr/>
            </a:pPr>
            <a:r>
              <a:rPr lang="en-US" sz="2400" dirty="0"/>
              <a:t>Sex-linked </a:t>
            </a:r>
            <a:r>
              <a:rPr lang="en-US" sz="2400" dirty="0" smtClean="0"/>
              <a:t>inheritance </a:t>
            </a:r>
          </a:p>
          <a:p>
            <a:pPr lvl="1" eaLnBrk="1" hangingPunct="1">
              <a:defRPr/>
            </a:pPr>
            <a:r>
              <a:rPr lang="en-US" sz="2000" dirty="0" smtClean="0"/>
              <a:t>As a class with worksheet</a:t>
            </a:r>
            <a:endParaRPr lang="en-US" sz="2000" dirty="0"/>
          </a:p>
          <a:p>
            <a:pPr eaLnBrk="1" hangingPunct="1">
              <a:defRPr/>
            </a:pPr>
            <a:r>
              <a:rPr lang="en-US" sz="2400" dirty="0" smtClean="0"/>
              <a:t>Chapter test 1-5 review (20 min)</a:t>
            </a:r>
          </a:p>
          <a:p>
            <a:pPr eaLnBrk="1" hangingPunct="1">
              <a:defRPr/>
            </a:pPr>
            <a:r>
              <a:rPr lang="en-US" sz="2400" dirty="0" smtClean="0"/>
              <a:t>Analysis Questions Chapters                    17, 16, 12-14, 10, 8 </a:t>
            </a:r>
          </a:p>
          <a:p>
            <a:pPr eaLnBrk="1" hangingPunct="1">
              <a:defRPr/>
            </a:pPr>
            <a:r>
              <a:rPr lang="en-US" sz="2400"/>
              <a:t>What will be on the test</a:t>
            </a:r>
            <a:r>
              <a:rPr lang="en-US" sz="2400" smtClean="0"/>
              <a:t>?</a:t>
            </a:r>
            <a:endParaRPr lang="en-US" sz="2400" dirty="0"/>
          </a:p>
          <a:p>
            <a:pPr eaLnBrk="1" hangingPunct="1">
              <a:defRPr/>
            </a:pPr>
            <a:r>
              <a:rPr lang="en-US" sz="2400" dirty="0" smtClean="0"/>
              <a:t>Vocabulary </a:t>
            </a:r>
            <a:r>
              <a:rPr lang="en-US" sz="2400" dirty="0"/>
              <a:t>review using smart.  (20 min)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sz="2400" dirty="0">
              <a:solidFill>
                <a:srgbClr val="FFFF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sz="2400" dirty="0">
              <a:solidFill>
                <a:srgbClr val="FFFF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  <a:p>
            <a:pPr marL="457200" lvl="1" indent="0" eaLnBrk="1" hangingPunct="1">
              <a:lnSpc>
                <a:spcPct val="80000"/>
              </a:lnSpc>
              <a:defRPr/>
            </a:pPr>
            <a:endParaRPr lang="en-US" sz="1500" dirty="0" smtClean="0">
              <a:solidFill>
                <a:srgbClr val="FFFF00"/>
              </a:solidFill>
            </a:endParaRPr>
          </a:p>
        </p:txBody>
      </p:sp>
      <p:sp>
        <p:nvSpPr>
          <p:cNvPr id="14340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front legs, just</a:t>
            </a:r>
          </a:p>
        </p:txBody>
      </p:sp>
      <p:pic>
        <p:nvPicPr>
          <p:cNvPr id="14341" name="Picture 5" descr="glucose.jpe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38213"/>
            <a:ext cx="2570163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8" descr="glycine.jpe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216275"/>
            <a:ext cx="2570163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14" descr="nucleo.jpe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143500"/>
            <a:ext cx="3463925" cy="140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/>
          </p:nvPr>
        </p:nvSpPr>
        <p:spPr>
          <a:xfrm>
            <a:off x="152400" y="114300"/>
            <a:ext cx="8820150" cy="571500"/>
          </a:xfrm>
        </p:spPr>
        <p:txBody>
          <a:bodyPr/>
          <a:lstStyle/>
          <a:p>
            <a:pPr eaLnBrk="1" hangingPunct="1"/>
            <a:endParaRPr lang="en-US" sz="2800" smtClean="0"/>
          </a:p>
        </p:txBody>
      </p:sp>
      <p:sp>
        <p:nvSpPr>
          <p:cNvPr id="16387" name="Content Placeholder 4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7691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en-US" sz="2400" smtClean="0">
              <a:solidFill>
                <a:srgbClr val="FFFF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en-US" sz="2400" smtClean="0">
              <a:solidFill>
                <a:srgbClr val="FFFFFF"/>
              </a:solidFill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chemeClr val="bg1"/>
                </a:solidFill>
              </a:rPr>
              <a:t>Pedigree interpretation 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FFFF00"/>
                </a:solidFill>
              </a:rPr>
              <a:t>Punnett squares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chemeClr val="bg1"/>
                </a:solidFill>
              </a:rPr>
              <a:t>Mitosis-phases, purpose and result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FFFF00"/>
                </a:solidFill>
              </a:rPr>
              <a:t>Meiosis-phases, purpose and result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chemeClr val="bg1"/>
                </a:solidFill>
              </a:rPr>
              <a:t>Steps in protein synthesis (transcription, translation)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FFFF00"/>
                </a:solidFill>
              </a:rPr>
              <a:t>DNA replication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chemeClr val="bg1"/>
                </a:solidFill>
              </a:rPr>
              <a:t>Sex chromosomes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FFFF00"/>
                </a:solidFill>
              </a:rPr>
              <a:t>DNA, compare and contrast with DNA as to structure, bases, purpose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chemeClr val="bg1"/>
                </a:solidFill>
              </a:rPr>
              <a:t>Genotypes (heterozygous, homozygous, dominant, recessive)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FFFF00"/>
                </a:solidFill>
              </a:rPr>
              <a:t>How do nucleotides, DNA, RNA, genes, chromosomes, nucleus and 	cells relate to each other?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2800" smtClean="0">
                <a:solidFill>
                  <a:schemeClr val="bg1"/>
                </a:solidFill>
              </a:rPr>
              <a:t>Vocabulary for all chapters on test (1-5, 8, 10, 12-14, 16, 17)</a:t>
            </a:r>
          </a:p>
          <a:p>
            <a:pPr marL="0" indent="0" eaLnBrk="1" hangingPunct="1">
              <a:lnSpc>
                <a:spcPct val="80000"/>
              </a:lnSpc>
            </a:pPr>
            <a:endParaRPr lang="en-US" sz="2800" smtClean="0">
              <a:solidFill>
                <a:schemeClr val="bg1"/>
              </a:solidFill>
            </a:endParaRPr>
          </a:p>
        </p:txBody>
      </p:sp>
      <p:sp>
        <p:nvSpPr>
          <p:cNvPr id="16388" name="Text Placeholder 5"/>
          <p:cNvSpPr>
            <a:spLocks noGrp="1"/>
          </p:cNvSpPr>
          <p:nvPr>
            <p:ph type="body" sz="half" idx="2"/>
          </p:nvPr>
        </p:nvSpPr>
        <p:spPr>
          <a:xfrm flipV="1">
            <a:off x="457200" y="6126163"/>
            <a:ext cx="46038" cy="46037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135</Words>
  <Application>Microsoft Macintosh PowerPoint</Application>
  <PresentationFormat>On-screen Show (4:3)</PresentationFormat>
  <Paragraphs>31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Biology  March 12th 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Biology  February 21st </dc:title>
  <dc:creator>Sherri Bryant</dc:creator>
  <cp:lastModifiedBy>User</cp:lastModifiedBy>
  <cp:revision>25</cp:revision>
  <dcterms:created xsi:type="dcterms:W3CDTF">2012-02-18T15:58:59Z</dcterms:created>
  <dcterms:modified xsi:type="dcterms:W3CDTF">2012-03-12T19:50:39Z</dcterms:modified>
</cp:coreProperties>
</file>