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2" r:id="rId6"/>
    <p:sldId id="261"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4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7CCDB6-C452-734A-8AAD-69F6104B458C}" type="datetimeFigureOut">
              <a:rPr lang="en-US" smtClean="0"/>
              <a:t>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385832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7CCDB6-C452-734A-8AAD-69F6104B458C}" type="datetimeFigureOut">
              <a:rPr lang="en-US" smtClean="0"/>
              <a:t>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62326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7CCDB6-C452-734A-8AAD-69F6104B458C}" type="datetimeFigureOut">
              <a:rPr lang="en-US" smtClean="0"/>
              <a:t>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449057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7CCDB6-C452-734A-8AAD-69F6104B458C}" type="datetimeFigureOut">
              <a:rPr lang="en-US" smtClean="0"/>
              <a:t>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2338124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7CCDB6-C452-734A-8AAD-69F6104B458C}" type="datetimeFigureOut">
              <a:rPr lang="en-US" smtClean="0"/>
              <a:t>1/2/12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781060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7CCDB6-C452-734A-8AAD-69F6104B458C}" type="datetimeFigureOut">
              <a:rPr lang="en-US" smtClean="0"/>
              <a:t>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4103081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7CCDB6-C452-734A-8AAD-69F6104B458C}" type="datetimeFigureOut">
              <a:rPr lang="en-US" smtClean="0"/>
              <a:t>1/2/12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162590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7CCDB6-C452-734A-8AAD-69F6104B458C}" type="datetimeFigureOut">
              <a:rPr lang="en-US" smtClean="0"/>
              <a:t>1/2/12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3342543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7CCDB6-C452-734A-8AAD-69F6104B458C}" type="datetimeFigureOut">
              <a:rPr lang="en-US" smtClean="0"/>
              <a:t>1/2/12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243645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7CCDB6-C452-734A-8AAD-69F6104B458C}" type="datetimeFigureOut">
              <a:rPr lang="en-US" smtClean="0"/>
              <a:t>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785751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7CCDB6-C452-734A-8AAD-69F6104B458C}" type="datetimeFigureOut">
              <a:rPr lang="en-US" smtClean="0"/>
              <a:t>1/2/12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55709-43BB-1448-8879-0048F1B2B866}" type="slidenum">
              <a:rPr lang="en-US" smtClean="0"/>
              <a:t>‹#›</a:t>
            </a:fld>
            <a:endParaRPr lang="en-US"/>
          </a:p>
        </p:txBody>
      </p:sp>
    </p:spTree>
    <p:extLst>
      <p:ext uri="{BB962C8B-B14F-4D97-AF65-F5344CB8AC3E}">
        <p14:creationId xmlns:p14="http://schemas.microsoft.com/office/powerpoint/2010/main" val="198606356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7CCDB6-C452-734A-8AAD-69F6104B458C}" type="datetimeFigureOut">
              <a:rPr lang="en-US" smtClean="0"/>
              <a:t>1/2/12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55709-43BB-1448-8879-0048F1B2B866}" type="slidenum">
              <a:rPr lang="en-US" smtClean="0"/>
              <a:t>‹#›</a:t>
            </a:fld>
            <a:endParaRPr lang="en-US"/>
          </a:p>
        </p:txBody>
      </p:sp>
    </p:spTree>
    <p:extLst>
      <p:ext uri="{BB962C8B-B14F-4D97-AF65-F5344CB8AC3E}">
        <p14:creationId xmlns:p14="http://schemas.microsoft.com/office/powerpoint/2010/main" val="3865324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Earth’s History Homework Questions</a:t>
            </a:r>
            <a:endParaRPr lang="en-US" dirty="0"/>
          </a:p>
        </p:txBody>
      </p:sp>
    </p:spTree>
    <p:extLst>
      <p:ext uri="{BB962C8B-B14F-4D97-AF65-F5344CB8AC3E}">
        <p14:creationId xmlns:p14="http://schemas.microsoft.com/office/powerpoint/2010/main" val="1118395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endParaRPr lang="en-US" dirty="0"/>
          </a:p>
        </p:txBody>
      </p:sp>
      <p:sp>
        <p:nvSpPr>
          <p:cNvPr id="3" name="Content Placeholder 2"/>
          <p:cNvSpPr>
            <a:spLocks noGrp="1"/>
          </p:cNvSpPr>
          <p:nvPr>
            <p:ph idx="1"/>
          </p:nvPr>
        </p:nvSpPr>
        <p:spPr/>
        <p:txBody>
          <a:bodyPr/>
          <a:lstStyle/>
          <a:p>
            <a:pPr marL="0" indent="0">
              <a:buNone/>
            </a:pPr>
            <a:r>
              <a:rPr lang="en-US" dirty="0" smtClean="0"/>
              <a:t>The </a:t>
            </a:r>
            <a:r>
              <a:rPr lang="en-US" dirty="0"/>
              <a:t>Law of Superposition states that the rocks at the bottom of an undisturbed exposure are usually the oldest.  The lower layers must be in place before the younger layers can be deposited on top of </a:t>
            </a:r>
            <a:r>
              <a:rPr lang="en-US" dirty="0" smtClean="0"/>
              <a:t>them</a:t>
            </a:r>
            <a:endParaRPr lang="en-US" dirty="0"/>
          </a:p>
        </p:txBody>
      </p:sp>
    </p:spTree>
    <p:extLst>
      <p:ext uri="{BB962C8B-B14F-4D97-AF65-F5344CB8AC3E}">
        <p14:creationId xmlns:p14="http://schemas.microsoft.com/office/powerpoint/2010/main" val="3102629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74638"/>
            <a:ext cx="8229600" cy="6456362"/>
          </a:xfrm>
        </p:spPr>
        <p:txBody>
          <a:bodyPr>
            <a:normAutofit/>
          </a:bodyPr>
          <a:lstStyle/>
          <a:p>
            <a:r>
              <a:rPr lang="en-US" dirty="0" smtClean="0"/>
              <a:t>#2</a:t>
            </a:r>
          </a:p>
          <a:p>
            <a:r>
              <a:rPr lang="en-US" dirty="0" smtClean="0"/>
              <a:t>We </a:t>
            </a:r>
            <a:r>
              <a:rPr lang="en-US" dirty="0"/>
              <a:t>can match the rock strata in one location with the strata in a more distant location by comparing the properties of the rocks, such as color, texture, or composition</a:t>
            </a:r>
            <a:r>
              <a:rPr lang="en-US" dirty="0" smtClean="0"/>
              <a:t>. </a:t>
            </a:r>
          </a:p>
          <a:p>
            <a:endParaRPr lang="en-US" dirty="0" smtClean="0"/>
          </a:p>
          <a:p>
            <a:r>
              <a:rPr lang="en-US" dirty="0" smtClean="0"/>
              <a:t> Comparison of index </a:t>
            </a:r>
            <a:r>
              <a:rPr lang="en-US" dirty="0"/>
              <a:t>fossils contained in the strata.  The best index fossils are of organisms the existed for a very brief time but were found over a large portion of Earth</a:t>
            </a:r>
            <a:r>
              <a:rPr lang="en-US" dirty="0" smtClean="0">
                <a:effectLst/>
              </a:rPr>
              <a:t> </a:t>
            </a:r>
            <a:endParaRPr lang="en-US" dirty="0"/>
          </a:p>
        </p:txBody>
      </p:sp>
    </p:spTree>
    <p:extLst>
      <p:ext uri="{BB962C8B-B14F-4D97-AF65-F5344CB8AC3E}">
        <p14:creationId xmlns:p14="http://schemas.microsoft.com/office/powerpoint/2010/main" val="345437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0143" y="254000"/>
            <a:ext cx="7275286" cy="3170099"/>
          </a:xfrm>
          <a:prstGeom prst="rect">
            <a:avLst/>
          </a:prstGeom>
        </p:spPr>
        <p:txBody>
          <a:bodyPr wrap="square">
            <a:spAutoFit/>
          </a:bodyPr>
          <a:lstStyle/>
          <a:p>
            <a:r>
              <a:rPr lang="en-US" sz="4000" dirty="0"/>
              <a:t>3.  Fossils can reveal a great deal about the environment that existed in Earth’s </a:t>
            </a:r>
            <a:r>
              <a:rPr lang="en-US" sz="4000" dirty="0" smtClean="0"/>
              <a:t>past,  geological </a:t>
            </a:r>
            <a:r>
              <a:rPr lang="en-US" sz="4000" dirty="0"/>
              <a:t>events or relative age of rock layers.</a:t>
            </a:r>
          </a:p>
        </p:txBody>
      </p:sp>
    </p:spTree>
    <p:extLst>
      <p:ext uri="{BB962C8B-B14F-4D97-AF65-F5344CB8AC3E}">
        <p14:creationId xmlns:p14="http://schemas.microsoft.com/office/powerpoint/2010/main" val="3338157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544286"/>
            <a:ext cx="8229600" cy="5581877"/>
          </a:xfrm>
        </p:spPr>
        <p:txBody>
          <a:bodyPr>
            <a:normAutofit/>
          </a:bodyPr>
          <a:lstStyle/>
          <a:p>
            <a:r>
              <a:rPr lang="en-US" dirty="0"/>
              <a:t> </a:t>
            </a:r>
            <a:r>
              <a:rPr lang="en-US" dirty="0" smtClean="0"/>
              <a:t>#4  The </a:t>
            </a:r>
            <a:r>
              <a:rPr lang="en-US" dirty="0"/>
              <a:t>rate of decay of a radioactive element is measured by its half-life.  Different radioactive elements have different half-lives.  A half-life is the time required for half of an element’s atoms in a sample to change to the decay product. </a:t>
            </a:r>
            <a:endParaRPr lang="en-US" dirty="0" smtClean="0"/>
          </a:p>
          <a:p>
            <a:endParaRPr lang="en-US" dirty="0"/>
          </a:p>
          <a:p>
            <a:r>
              <a:rPr lang="en-US" dirty="0" smtClean="0"/>
              <a:t> </a:t>
            </a:r>
            <a:r>
              <a:rPr lang="en-US" dirty="0"/>
              <a:t>At the end of one half-life, a sample contains equal amounts of </a:t>
            </a:r>
            <a:r>
              <a:rPr lang="en-US" dirty="0" smtClean="0"/>
              <a:t>what?</a:t>
            </a:r>
            <a:endParaRPr lang="en-US" dirty="0"/>
          </a:p>
        </p:txBody>
      </p:sp>
    </p:spTree>
    <p:extLst>
      <p:ext uri="{BB962C8B-B14F-4D97-AF65-F5344CB8AC3E}">
        <p14:creationId xmlns:p14="http://schemas.microsoft.com/office/powerpoint/2010/main" val="295467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346200" y="954995"/>
            <a:ext cx="5421086" cy="4941434"/>
            <a:chOff x="6660" y="5220"/>
            <a:chExt cx="2880" cy="2880"/>
          </a:xfrm>
        </p:grpSpPr>
        <p:sp>
          <p:nvSpPr>
            <p:cNvPr id="3" name="Oval 2"/>
            <p:cNvSpPr>
              <a:spLocks noChangeArrowheads="1"/>
            </p:cNvSpPr>
            <p:nvPr/>
          </p:nvSpPr>
          <p:spPr bwMode="auto">
            <a:xfrm>
              <a:off x="6660" y="5220"/>
              <a:ext cx="2880" cy="288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Line 3"/>
            <p:cNvSpPr>
              <a:spLocks noChangeShapeType="1"/>
            </p:cNvSpPr>
            <p:nvPr/>
          </p:nvSpPr>
          <p:spPr bwMode="auto">
            <a:xfrm>
              <a:off x="8100" y="5220"/>
              <a:ext cx="0" cy="28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Line 4"/>
            <p:cNvSpPr>
              <a:spLocks noChangeShapeType="1"/>
            </p:cNvSpPr>
            <p:nvPr/>
          </p:nvSpPr>
          <p:spPr bwMode="auto">
            <a:xfrm>
              <a:off x="6660" y="6660"/>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Line 5"/>
            <p:cNvSpPr>
              <a:spLocks noChangeShapeType="1"/>
            </p:cNvSpPr>
            <p:nvPr/>
          </p:nvSpPr>
          <p:spPr bwMode="auto">
            <a:xfrm flipV="1">
              <a:off x="7020" y="6660"/>
              <a:ext cx="1080" cy="9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Line 6"/>
            <p:cNvSpPr>
              <a:spLocks noChangeShapeType="1"/>
            </p:cNvSpPr>
            <p:nvPr/>
          </p:nvSpPr>
          <p:spPr bwMode="auto">
            <a:xfrm flipV="1">
              <a:off x="7560" y="6664"/>
              <a:ext cx="540" cy="12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Line 7"/>
            <p:cNvSpPr>
              <a:spLocks noChangeShapeType="1"/>
            </p:cNvSpPr>
            <p:nvPr/>
          </p:nvSpPr>
          <p:spPr bwMode="auto">
            <a:xfrm flipV="1">
              <a:off x="7920" y="6660"/>
              <a:ext cx="180" cy="14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48835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t>
            </a:r>
            <a:br>
              <a:rPr lang="en-US" dirty="0"/>
            </a:br>
            <a:r>
              <a:rPr lang="en-US" dirty="0"/>
              <a:t>5.  The geological time scale is based on </a:t>
            </a:r>
            <a:r>
              <a:rPr lang="en-US" dirty="0" smtClean="0"/>
              <a:t>fossil </a:t>
            </a:r>
            <a:r>
              <a:rPr lang="en-US" dirty="0"/>
              <a:t>groups </a:t>
            </a:r>
            <a:r>
              <a:rPr lang="en-US" dirty="0" smtClean="0"/>
              <a:t>of rocks and </a:t>
            </a:r>
            <a:r>
              <a:rPr lang="en-US" dirty="0"/>
              <a:t>changes in the kinds of organisms that inhabited Earth. </a:t>
            </a:r>
            <a:r>
              <a:rPr lang="en-US" dirty="0" smtClean="0"/>
              <a:t/>
            </a:r>
            <a:br>
              <a:rPr lang="en-US" dirty="0" smtClean="0"/>
            </a:br>
            <a:r>
              <a:rPr lang="en-US" dirty="0"/>
              <a:t/>
            </a:r>
            <a:br>
              <a:rPr lang="en-US" dirty="0"/>
            </a:br>
            <a:r>
              <a:rPr lang="en-US" dirty="0" smtClean="0"/>
              <a:t> </a:t>
            </a:r>
            <a:r>
              <a:rPr lang="en-US" dirty="0"/>
              <a:t>The four major divisions include: eons, eras, periods, and epochs.</a:t>
            </a:r>
            <a:br>
              <a:rPr lang="en-US" dirty="0"/>
            </a:b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7257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TotalTime>
  <Words>209</Words>
  <Application>Microsoft Macintosh PowerPoint</Application>
  <PresentationFormat>On-screen Show (4:3)</PresentationFormat>
  <Paragraphs>12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Earth’s History Homework Questions</vt:lpstr>
      <vt:lpstr>#1</vt:lpstr>
      <vt:lpstr>PowerPoint Presentation</vt:lpstr>
      <vt:lpstr>PowerPoint Presentation</vt:lpstr>
      <vt:lpstr>PowerPoint Presentation</vt:lpstr>
      <vt:lpstr>PowerPoint Presentation</vt:lpstr>
      <vt:lpstr>  5.  The geological time scale is based on fossil groups of rocks and changes in the kinds of organisms that inhabited Earth.    The four major divisions include: eons, eras, periods, and epochs.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Earth’s History Homework Questions</dc:title>
  <dc:creator>Sherri Bryant</dc:creator>
  <cp:lastModifiedBy>Sherri Bryant</cp:lastModifiedBy>
  <cp:revision>2</cp:revision>
  <dcterms:created xsi:type="dcterms:W3CDTF">2012-01-02T23:26:11Z</dcterms:created>
  <dcterms:modified xsi:type="dcterms:W3CDTF">2012-01-02T23:44:34Z</dcterms:modified>
</cp:coreProperties>
</file>