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4" r:id="rId49"/>
    <p:sldId id="305" r:id="rId50"/>
    <p:sldId id="306" r:id="rId51"/>
    <p:sldId id="307" r:id="rId52"/>
    <p:sldId id="308" r:id="rId53"/>
    <p:sldId id="309" r:id="rId54"/>
    <p:sldId id="310" r:id="rId5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67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89ACB-6789-406C-B7D6-9012C85C941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09446-331E-4E84-B3D1-9C512F4AF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BDE419-29F8-4212-A514-AA828099E795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2E088-4331-44E0-9AFF-C8CEDF2C1E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788ED-5700-452D-9F8E-D539D6468A31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9BDD1-BE9E-47EA-BBBC-068207065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79C24-B48E-44B1-9200-2743EA658264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C45F56-E2CB-419C-9152-A1B3CCE3A8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643DB-55CC-4DD8-B7B5-08366D184AA5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9A056-74A1-4678-AD58-098CA53D0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5AFD8-002C-4821-8E1A-484DBF27F519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3DE53-472D-47E6-8284-E0B6FF8EC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5E1078-D201-4D7B-BE20-83722F1956CF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A35AD-2DAC-46BE-94D6-582B7E489E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B63B3-937A-45B0-8CDE-F8D57AD37248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A629D-4ABF-4878-B472-F0CA2575AC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44E58-B83D-49DC-B8E3-A780A0124F27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FCEF9-85B5-4237-A891-FED62EB608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AEBD8B-7B4A-47F6-8302-844A7ED7AF85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733F4-4D43-4294-90C9-4AC71D50A7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76D460-E349-4BB1-ABE3-B141AA0C4C59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BDFBC-ED05-4600-B4D1-617E9A303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35E522-1072-4E5F-9158-7F80C1C11149}" type="datetimeFigureOut">
              <a:rPr lang="en-US"/>
              <a:pPr>
                <a:defRPr/>
              </a:pPr>
              <a:t>3/12/2012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75C09D-2EE1-4BD3-8D1E-DB9ED10104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Genetics Vocabulary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Any change in the sequence of nucleotides in a strand of DNA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mutation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process by which DNA is copied in a cell.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replication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The first phase of protein synthesis in which the information contained in DNA is converted into a messenger RNA.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transcription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The second phase of protein synthesis during which the code in the mRNA is read for the correct amino acid sequence in the protein.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This reads the code in mRNA and then add amino acids in the correct sequence to form a protein.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transfer RNA 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tRNA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deoxyribonucleic acid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 gene that is active in producing its RNA or protein product.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DNA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ribonucleic acid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RNA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 structure composed of DNA wrapped with proteins.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chromosome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A phenomenon during prophase in meiosis I where pairs of chromosomes exchange portions.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crossing over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Somatic cell which has pairs of chromosomes, or 2n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diploid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 gamete which contains one set of chromosomes or “n.”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expressed gene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haploid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A segment of an organisms genetic material (DNA) that produces a specific protein.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gene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 sexual reproductive cell such as a sperm or an egg cell.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gamete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An image of the chromosomal makeup of an individual, produced through staining, arranging matching pairs and photographing.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karyotype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Proposed by Mendel, states that it is equally likely for a heterozygous </a:t>
            </a:r>
            <a:r>
              <a:rPr lang="en-US" dirty="0" err="1" smtClean="0">
                <a:solidFill>
                  <a:srgbClr val="FFFFFF"/>
                </a:solidFill>
              </a:rPr>
              <a:t>dihybrid</a:t>
            </a:r>
            <a:r>
              <a:rPr lang="en-US" dirty="0" smtClean="0">
                <a:solidFill>
                  <a:srgbClr val="FFFFFF"/>
                </a:solidFill>
              </a:rPr>
              <a:t> individual to produce any of four type of gametes. 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e.g. </a:t>
            </a:r>
            <a:r>
              <a:rPr lang="en-US" dirty="0" err="1" smtClean="0">
                <a:solidFill>
                  <a:srgbClr val="FFFFFF"/>
                </a:solidFill>
              </a:rPr>
              <a:t>PpSs</a:t>
            </a:r>
            <a:r>
              <a:rPr lang="en-US" dirty="0" smtClean="0">
                <a:solidFill>
                  <a:srgbClr val="FFFFFF"/>
                </a:solidFill>
              </a:rPr>
              <a:t> could produce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PS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Ps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err="1" smtClean="0">
                <a:solidFill>
                  <a:srgbClr val="FFFFFF"/>
                </a:solidFill>
              </a:rPr>
              <a:t>pS</a:t>
            </a:r>
            <a:r>
              <a:rPr lang="en-US" dirty="0" smtClean="0">
                <a:solidFill>
                  <a:srgbClr val="FFFFFF"/>
                </a:solidFill>
              </a:rPr>
              <a:t/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err="1" smtClean="0">
                <a:solidFill>
                  <a:srgbClr val="FFFFFF"/>
                </a:solidFill>
              </a:rPr>
              <a:t>ps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Law of Independent Assortment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process of cell division that produces sex cells (gametes).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Genes that are turned off but are still present in a cell.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meiosis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process of cell division that produces identical copies of cells.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mitosis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failure of chromosomes to separate during cell division.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nondisjunction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body cells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somatic cells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The building blocks of DNA or RNA sugar + phosphate + nitrogen base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nucleotide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four nitrogen bases found in DNA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repressed gene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ctrTitle"/>
          </p:nvPr>
        </p:nvSpPr>
        <p:spPr>
          <a:xfrm>
            <a:off x="685800" y="574675"/>
            <a:ext cx="7772400" cy="4826000"/>
          </a:xfrm>
        </p:spPr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adenine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thymine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cytosine</a:t>
            </a:r>
            <a:br>
              <a:rPr lang="en-US" smtClean="0">
                <a:solidFill>
                  <a:srgbClr val="FFFFFF"/>
                </a:solidFill>
              </a:rPr>
            </a:br>
            <a:r>
              <a:rPr lang="en-US" smtClean="0">
                <a:solidFill>
                  <a:srgbClr val="FFFFFF"/>
                </a:solidFill>
              </a:rPr>
              <a:t>guanine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four nitrogen bases found in RNA.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Adenine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Uracil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Cytosine</a:t>
            </a:r>
            <a:br>
              <a:rPr lang="en-US" dirty="0" smtClean="0">
                <a:solidFill>
                  <a:srgbClr val="FFFFFF"/>
                </a:solidFill>
              </a:rPr>
            </a:br>
            <a:r>
              <a:rPr lang="en-US" dirty="0" smtClean="0">
                <a:solidFill>
                  <a:srgbClr val="FFFFFF"/>
                </a:solidFill>
              </a:rPr>
              <a:t>Guanine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One of two forms of the same gene.  A sexually </a:t>
            </a:r>
            <a:r>
              <a:rPr lang="en-US" dirty="0" err="1" smtClean="0">
                <a:solidFill>
                  <a:srgbClr val="FFFFFF"/>
                </a:solidFill>
              </a:rPr>
              <a:t>reporduced</a:t>
            </a:r>
            <a:r>
              <a:rPr lang="en-US" dirty="0" smtClean="0">
                <a:solidFill>
                  <a:srgbClr val="FFFFFF"/>
                </a:solidFill>
              </a:rPr>
              <a:t> organism has two of these for each gene, one from each parent which may or may not be the same.  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allele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The basic building blocks of proteins.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amino acids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FFFF"/>
                </a:solidFill>
              </a:rPr>
              <a:t>A molecule which during protein synthesis transmits the information in an organism’s DNA to the ribosome.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>
                <a:solidFill>
                  <a:srgbClr val="FFFFFF"/>
                </a:solidFill>
              </a:rPr>
              <a:t>messenger RNA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2229</TotalTime>
  <Words>379</Words>
  <Application>Microsoft Macintosh PowerPoint</Application>
  <PresentationFormat>On-screen Show (4:3)</PresentationFormat>
  <Paragraphs>54</Paragraphs>
  <Slides>54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Calibri</vt:lpstr>
      <vt:lpstr>Arial</vt:lpstr>
      <vt:lpstr>Office Theme</vt:lpstr>
      <vt:lpstr>Genetics Vocabulary </vt:lpstr>
      <vt:lpstr>A gene that is active in producing its RNA or protein product.</vt:lpstr>
      <vt:lpstr>expressed gene</vt:lpstr>
      <vt:lpstr>Genes that are turned off but are still present in a cell.</vt:lpstr>
      <vt:lpstr>repressed gene</vt:lpstr>
      <vt:lpstr>The basic building blocks of proteins.</vt:lpstr>
      <vt:lpstr>amino acids</vt:lpstr>
      <vt:lpstr>A molecule which during protein synthesis transmits the information in an organism’s DNA to the ribosome.</vt:lpstr>
      <vt:lpstr>messenger RNA</vt:lpstr>
      <vt:lpstr>Any change in the sequence of nucleotides in a strand of DNA</vt:lpstr>
      <vt:lpstr>mutation</vt:lpstr>
      <vt:lpstr>The process by which DNA is copied in a cell.</vt:lpstr>
      <vt:lpstr>replication</vt:lpstr>
      <vt:lpstr>The first phase of protein synthesis in which the information contained in DNA is converted into a messenger RNA.</vt:lpstr>
      <vt:lpstr>transcription</vt:lpstr>
      <vt:lpstr>The second phase of protein synthesis during which the code in the mRNA is read for the correct amino acid sequence in the protein.</vt:lpstr>
      <vt:lpstr>This reads the code in mRNA and then add amino acids in the correct sequence to form a protein.</vt:lpstr>
      <vt:lpstr>transfer RNA  tRNA</vt:lpstr>
      <vt:lpstr>deoxyribonucleic acid</vt:lpstr>
      <vt:lpstr>DNA</vt:lpstr>
      <vt:lpstr>ribonucleic acid</vt:lpstr>
      <vt:lpstr>RNA</vt:lpstr>
      <vt:lpstr>A structure composed of DNA wrapped with proteins.</vt:lpstr>
      <vt:lpstr>chromosome</vt:lpstr>
      <vt:lpstr>A phenomenon during prophase in meiosis I where pairs of chromosomes exchange portions.</vt:lpstr>
      <vt:lpstr>crossing over</vt:lpstr>
      <vt:lpstr>Somatic cell which has pairs of chromosomes, or 2n</vt:lpstr>
      <vt:lpstr>diploid</vt:lpstr>
      <vt:lpstr>A gamete which contains one set of chromosomes or “n.”</vt:lpstr>
      <vt:lpstr>haploid</vt:lpstr>
      <vt:lpstr>A segment of an organisms genetic material (DNA) that produces a specific protein.</vt:lpstr>
      <vt:lpstr>gene</vt:lpstr>
      <vt:lpstr>A sexual reproductive cell such as a sperm or an egg cell.</vt:lpstr>
      <vt:lpstr>gamete</vt:lpstr>
      <vt:lpstr>An image of the chromosomal makeup of an individual, produced through staining, arranging matching pairs and photographing.</vt:lpstr>
      <vt:lpstr>karyotype</vt:lpstr>
      <vt:lpstr>Proposed by Mendel, states that it is equally likely for a heterozygous dihybrid individual to produce any of four type of gametes.  e.g. PpSs could produce PS Ps pS ps</vt:lpstr>
      <vt:lpstr>Law of Independent Assortment</vt:lpstr>
      <vt:lpstr>The process of cell division that produces sex cells (gametes).</vt:lpstr>
      <vt:lpstr>meiosis</vt:lpstr>
      <vt:lpstr>The process of cell division that produces identical copies of cells.</vt:lpstr>
      <vt:lpstr>mitosis</vt:lpstr>
      <vt:lpstr>The failure of chromosomes to separate during cell division.</vt:lpstr>
      <vt:lpstr>nondisjunction</vt:lpstr>
      <vt:lpstr>body cells</vt:lpstr>
      <vt:lpstr>somatic cells</vt:lpstr>
      <vt:lpstr>The building blocks of DNA or RNA sugar + phosphate + nitrogen base</vt:lpstr>
      <vt:lpstr>nucleotide</vt:lpstr>
      <vt:lpstr>The four nitrogen bases found in DNA</vt:lpstr>
      <vt:lpstr>adenine thymine cytosine guanine</vt:lpstr>
      <vt:lpstr>The four nitrogen bases found in RNA.</vt:lpstr>
      <vt:lpstr>Adenine Uracil Cytosine Guanine</vt:lpstr>
      <vt:lpstr>One of two forms of the same gene.  A sexually reporduced organism has two of these for each gene, one from each parent which may or may not be the same.  </vt:lpstr>
      <vt:lpstr>allele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Genetics Vocabulary </dc:title>
  <dc:creator>Sherri Bryant</dc:creator>
  <cp:lastModifiedBy>User</cp:lastModifiedBy>
  <cp:revision>5</cp:revision>
  <dcterms:created xsi:type="dcterms:W3CDTF">2012-03-10T01:32:46Z</dcterms:created>
  <dcterms:modified xsi:type="dcterms:W3CDTF">2012-03-12T19:55:41Z</dcterms:modified>
</cp:coreProperties>
</file>