
<file path=[Content_Types].xml><?xml version="1.0" encoding="utf-8"?>
<Types xmlns="http://schemas.openxmlformats.org/package/2006/content-types">
  <Default Extension="rels" ContentType="application/vnd.openxmlformats-package.relationships+xml"/>
  <Override PartName="/ppt/slideLayouts/slideLayout1.xml" ContentType="application/vnd.openxmlformats-officedocument.presentationml.slideLayout+xml"/>
  <Default Extension="png" ContentType="image/png"/>
  <Override PartName="/ppt/slides/slide11.xml" ContentType="application/vnd.openxmlformats-officedocument.presentationml.slide+xml"/>
  <Default Extension="xml" ContentType="application/xml"/>
  <Override PartName="/ppt/slides/slide9.xml" ContentType="application/vnd.openxmlformats-officedocument.presentationml.slide+xml"/>
  <Default Extension="jpeg" ContentType="image/jpeg"/>
  <Override PartName="/ppt/slides/slide25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8.xml" ContentType="application/vnd.openxmlformats-officedocument.presentationml.slideLayout+xml"/>
  <Override PartName="/ppt/slides/slide7.xml" ContentType="application/vnd.openxmlformats-officedocument.presentationml.slide+xml"/>
  <Override PartName="/ppt/slides/slide18.xml" ContentType="application/vnd.openxmlformats-officedocument.presentationml.slide+xml"/>
  <Override PartName="/ppt/slides/slide23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5.xml" ContentType="application/vnd.openxmlformats-officedocument.presentationml.slide+xml"/>
  <Override PartName="/ppt/slides/slide16.xml" ContentType="application/vnd.openxmlformats-officedocument.presentationml.slide+xml"/>
  <Override PartName="/ppt/slides/slide2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s/slide3.xml" ContentType="application/vnd.openxmlformats-officedocument.presentationml.slide+xml"/>
  <Override PartName="/ppt/slideLayouts/slideLayout10.xml" ContentType="application/vnd.openxmlformats-officedocument.presentationml.slideLayout+xml"/>
  <Override PartName="/ppt/slides/slide14.xml" ContentType="application/vnd.openxmlformats-officedocument.presentationml.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slideLayouts/slideLayout2.xml" ContentType="application/vnd.openxmlformats-officedocument.presentationml.slideLayout+xml"/>
  <Override PartName="/ppt/slides/slide1.xml" ContentType="application/vnd.openxmlformats-officedocument.presentationml.slide+xml"/>
  <Override PartName="/ppt/slides/slide12.xml" ContentType="application/vnd.openxmlformats-officedocument.presentationml.slide+xml"/>
  <Default Extension="bin" ContentType="application/vnd.openxmlformats-officedocument.presentationml.printerSettings"/>
  <Override PartName="/ppt/slides/slide26.xml" ContentType="application/vnd.openxmlformats-officedocument.presentationml.slide+xml"/>
  <Override PartName="/ppt/slides/slide10.xml" ContentType="application/vnd.openxmlformats-officedocument.presentationml.slide+xml"/>
  <Override PartName="/ppt/viewProps.xml" ContentType="application/vnd.openxmlformats-officedocument.presentationml.viewProps+xml"/>
  <Override PartName="/ppt/slides/slide8.xml" ContentType="application/vnd.openxmlformats-officedocument.presentationml.slide+xml"/>
  <Override PartName="/ppt/presentation.xml" ContentType="application/vnd.openxmlformats-officedocument.presentationml.presentation.main+xml"/>
  <Override PartName="/ppt/slides/slide19.xml" ContentType="application/vnd.openxmlformats-officedocument.presentationml.slide+xml"/>
  <Override PartName="/ppt/slides/slide24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s/slide6.xml" ContentType="application/vnd.openxmlformats-officedocument.presentationml.slide+xml"/>
  <Override PartName="/ppt/slides/slide17.xml" ContentType="application/vnd.openxmlformats-officedocument.presentationml.slide+xml"/>
  <Override PartName="/ppt/slides/slide22.xml" ContentType="application/vnd.openxmlformats-officedocument.presentationml.slide+xml"/>
  <Override PartName="/ppt/slideLayouts/slideLayout5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11.xml" ContentType="application/vnd.openxmlformats-officedocument.presentationml.slideLayout+xml"/>
  <Override PartName="/ppt/slides/slide15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theme/theme1.xml" ContentType="application/vnd.openxmlformats-officedocument.theme+xml"/>
  <Override PartName="/ppt/slideLayouts/slideLayout3.xml" ContentType="application/vnd.openxmlformats-officedocument.presentationml.slideLayout+xml"/>
  <Override PartName="/ppt/slides/slide2.xml" ContentType="application/vnd.openxmlformats-officedocument.presentationml.slide+xml"/>
  <Override PartName="/ppt/slides/slide13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48" r:id="rId1"/>
  </p:sldMasterIdLst>
  <p:sldIdLst>
    <p:sldId id="281" r:id="rId2"/>
    <p:sldId id="280" r:id="rId3"/>
    <p:sldId id="257" r:id="rId4"/>
    <p:sldId id="256" r:id="rId5"/>
    <p:sldId id="259" r:id="rId6"/>
    <p:sldId id="258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74" r:id="rId22"/>
    <p:sldId id="275" r:id="rId23"/>
    <p:sldId id="276" r:id="rId24"/>
    <p:sldId id="277" r:id="rId25"/>
    <p:sldId id="278" r:id="rId26"/>
    <p:sldId id="279" r:id="rId2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>
    <p:restoredLeft sz="15620"/>
    <p:restoredTop sz="94660"/>
  </p:normalViewPr>
  <p:slideViewPr>
    <p:cSldViewPr snapToGrid="0" snapToObjects="1">
      <p:cViewPr varScale="1">
        <p:scale>
          <a:sx n="97" d="100"/>
          <a:sy n="97" d="100"/>
        </p:scale>
        <p:origin x="-111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printerSettings" Target="printerSettings/printerSettings1.bin"/><Relationship Id="rId29" Type="http://schemas.openxmlformats.org/officeDocument/2006/relationships/presProps" Target="presProps.xml"/><Relationship Id="rId30" Type="http://schemas.openxmlformats.org/officeDocument/2006/relationships/viewProps" Target="viewProps.xml"/><Relationship Id="rId31" Type="http://schemas.openxmlformats.org/officeDocument/2006/relationships/theme" Target="theme/theme1.xml"/><Relationship Id="rId32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0AAB19-5C9F-8240-98C5-EC6FAB478ADC}" type="datetimeFigureOut">
              <a:rPr lang="en-US" smtClean="0"/>
              <a:t>11/6/11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D09678-5288-7441-B74A-9CF21E920E3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0AAB19-5C9F-8240-98C5-EC6FAB478ADC}" type="datetimeFigureOut">
              <a:rPr lang="en-US" smtClean="0"/>
              <a:t>11/6/11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D09678-5288-7441-B74A-9CF21E920E3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0AAB19-5C9F-8240-98C5-EC6FAB478ADC}" type="datetimeFigureOut">
              <a:rPr lang="en-US" smtClean="0"/>
              <a:t>11/6/11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D09678-5288-7441-B74A-9CF21E920E3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0AAB19-5C9F-8240-98C5-EC6FAB478ADC}" type="datetimeFigureOut">
              <a:rPr lang="en-US" smtClean="0"/>
              <a:t>11/6/11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D09678-5288-7441-B74A-9CF21E920E3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0AAB19-5C9F-8240-98C5-EC6FAB478ADC}" type="datetimeFigureOut">
              <a:rPr lang="en-US" smtClean="0"/>
              <a:t>11/6/11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D09678-5288-7441-B74A-9CF21E920E3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0AAB19-5C9F-8240-98C5-EC6FAB478ADC}" type="datetimeFigureOut">
              <a:rPr lang="en-US" smtClean="0"/>
              <a:t>11/6/11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D09678-5288-7441-B74A-9CF21E920E3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0AAB19-5C9F-8240-98C5-EC6FAB478ADC}" type="datetimeFigureOut">
              <a:rPr lang="en-US" smtClean="0"/>
              <a:t>11/6/11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D09678-5288-7441-B74A-9CF21E920E3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0AAB19-5C9F-8240-98C5-EC6FAB478ADC}" type="datetimeFigureOut">
              <a:rPr lang="en-US" smtClean="0"/>
              <a:t>11/6/11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D09678-5288-7441-B74A-9CF21E920E3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0AAB19-5C9F-8240-98C5-EC6FAB478ADC}" type="datetimeFigureOut">
              <a:rPr lang="en-US" smtClean="0"/>
              <a:t>11/6/11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D09678-5288-7441-B74A-9CF21E920E3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0AAB19-5C9F-8240-98C5-EC6FAB478ADC}" type="datetimeFigureOut">
              <a:rPr lang="en-US" smtClean="0"/>
              <a:t>11/6/11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D09678-5288-7441-B74A-9CF21E920E3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0AAB19-5C9F-8240-98C5-EC6FAB478ADC}" type="datetimeFigureOut">
              <a:rPr lang="en-US" smtClean="0"/>
              <a:t>11/6/11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D09678-5288-7441-B74A-9CF21E920E3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0AAB19-5C9F-8240-98C5-EC6FAB478ADC}" type="datetimeFigureOut">
              <a:rPr lang="en-US" smtClean="0"/>
              <a:t>11/6/11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D09678-5288-7441-B74A-9CF21E920E3A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2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4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7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5.png"/><Relationship Id="rId3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5023" y="0"/>
            <a:ext cx="9208887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Marianas Island</a:t>
            </a:r>
            <a:endParaRPr lang="en-US" dirty="0"/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75582" y="15170"/>
            <a:ext cx="9124247" cy="68428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TextBox 3"/>
          <p:cNvSpPr txBox="1"/>
          <p:nvPr/>
        </p:nvSpPr>
        <p:spPr>
          <a:xfrm>
            <a:off x="274957" y="274638"/>
            <a:ext cx="167071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</a:rPr>
              <a:t>Marianas Island</a:t>
            </a:r>
            <a:endParaRPr lang="en-US" sz="20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Convergent Oceanic-Oceanic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Aleutian Islands</a:t>
            </a:r>
            <a:endParaRPr lang="en-US" dirty="0"/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5762" y="1676988"/>
            <a:ext cx="8650039" cy="5181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23029" y="-1"/>
            <a:ext cx="9167029" cy="68798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TextBox 3"/>
          <p:cNvSpPr txBox="1"/>
          <p:nvPr/>
        </p:nvSpPr>
        <p:spPr>
          <a:xfrm>
            <a:off x="5350608" y="5606639"/>
            <a:ext cx="333737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Cleveland Volcano Aleutian Islands</a:t>
            </a:r>
            <a:endParaRPr lang="en-US" sz="28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Convergent Continental-Continental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Himalayan Mountain Range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70079" y="1417637"/>
            <a:ext cx="5418116" cy="53982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023" y="660885"/>
            <a:ext cx="9086977" cy="579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Divergent Plate Boundaries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Divergent Oceanic-Oceanic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Mid-Atlantic Ridge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389" y="1175742"/>
            <a:ext cx="9091611" cy="56822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Convergent Plate Boundaries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0"/>
            <a:ext cx="919590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7769191" y="526889"/>
            <a:ext cx="137480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</a:rPr>
              <a:t>Mid-Atlantic Ridge</a:t>
            </a:r>
            <a:endParaRPr lang="en-US" sz="20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0" y="2130425"/>
            <a:ext cx="9144000" cy="1470025"/>
          </a:xfrm>
        </p:spPr>
        <p:txBody>
          <a:bodyPr/>
          <a:lstStyle/>
          <a:p>
            <a:r>
              <a:rPr lang="en-US" dirty="0" smtClean="0"/>
              <a:t>Divergent Continental-Continental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Divergent continental-continental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4281" y="1417638"/>
            <a:ext cx="8292519" cy="519770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North American and Eurasian Plates Moving </a:t>
            </a:r>
            <a:r>
              <a:rPr lang="en-US" dirty="0"/>
              <a:t>A</a:t>
            </a:r>
            <a:r>
              <a:rPr lang="en-US" dirty="0" smtClean="0"/>
              <a:t>part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1568" y="1385021"/>
            <a:ext cx="8209469" cy="547297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Transform Boundaries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Most are in the ocean</a:t>
            </a:r>
          </a:p>
          <a:p>
            <a:r>
              <a:rPr lang="en-US" dirty="0" smtClean="0"/>
              <a:t>One famous one is on the land……….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/>
          <a:lstStyle/>
          <a:p>
            <a:r>
              <a:rPr lang="en-US" dirty="0" smtClean="0"/>
              <a:t>San Andreas Fault</a:t>
            </a:r>
            <a:endParaRPr lang="en-US" dirty="0"/>
          </a:p>
        </p:txBody>
      </p:sp>
      <p:pic>
        <p:nvPicPr>
          <p:cNvPr id="3584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47509" y="97446"/>
            <a:ext cx="6408442" cy="6760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70212" y="274638"/>
            <a:ext cx="9314212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Folds in Rock Strata of San Andreas Fault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686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8281" y="1417638"/>
            <a:ext cx="8008519" cy="53180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Convergent Boundary between oceanic and continental plates</a:t>
            </a:r>
            <a:endParaRPr lang="en-US" dirty="0"/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Plate Tectonics Examples Worldwide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3943" y="1417638"/>
            <a:ext cx="7922857" cy="5440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/>
          <a:lstStyle/>
          <a:p>
            <a:r>
              <a:rPr lang="en-US" smtClean="0"/>
              <a:t>Cascade Mountains</a:t>
            </a:r>
            <a:endParaRPr lang="en-US" dirty="0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97156" y="0"/>
            <a:ext cx="7502087" cy="70792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Cascade Mountains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1392" y="1133121"/>
            <a:ext cx="8593615" cy="57248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South American Andes Mountains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1358900"/>
            <a:ext cx="4064000" cy="549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366059" y="1703862"/>
            <a:ext cx="4777941" cy="44223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Convergent Oceanic-Oceanic</a:t>
            </a:r>
            <a:endParaRPr lang="en-US" dirty="0"/>
          </a:p>
        </p:txBody>
      </p:sp>
      <p:sp>
        <p:nvSpPr>
          <p:cNvPr id="8" name="Subtitle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Marianas Trench</a:t>
            </a:r>
            <a:endParaRPr lang="en-US" dirty="0"/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6447" y="139431"/>
            <a:ext cx="8070353" cy="67185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TextBox 9"/>
          <p:cNvSpPr txBox="1"/>
          <p:nvPr/>
        </p:nvSpPr>
        <p:spPr>
          <a:xfrm>
            <a:off x="7201289" y="2173610"/>
            <a:ext cx="17010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Marianas Trench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55</TotalTime>
  <Words>111</Words>
  <Application>Microsoft Macintosh PowerPoint</Application>
  <PresentationFormat>On-screen Show (4:3)</PresentationFormat>
  <Paragraphs>28</Paragraphs>
  <Slides>26</Slides>
  <Notes>0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7" baseType="lpstr">
      <vt:lpstr>Office Theme</vt:lpstr>
      <vt:lpstr>Slide 1</vt:lpstr>
      <vt:lpstr>Convergent Plate Boundaries</vt:lpstr>
      <vt:lpstr>Convergent Boundary between oceanic and continental plates</vt:lpstr>
      <vt:lpstr>Plate Tectonics Examples Worldwide</vt:lpstr>
      <vt:lpstr>Cascade Mountains</vt:lpstr>
      <vt:lpstr>Cascade Mountains</vt:lpstr>
      <vt:lpstr>South American Andes Mountains</vt:lpstr>
      <vt:lpstr>Convergent Oceanic-Oceanic</vt:lpstr>
      <vt:lpstr>Marianas Trench</vt:lpstr>
      <vt:lpstr>Marianas Island</vt:lpstr>
      <vt:lpstr>Convergent Oceanic-Oceanic</vt:lpstr>
      <vt:lpstr>Aleutian Islands</vt:lpstr>
      <vt:lpstr>Slide 13</vt:lpstr>
      <vt:lpstr>Convergent Continental-Continental</vt:lpstr>
      <vt:lpstr>Himalayan Mountain Range</vt:lpstr>
      <vt:lpstr>Slide 16</vt:lpstr>
      <vt:lpstr>Divergent Plate Boundaries</vt:lpstr>
      <vt:lpstr>Divergent Oceanic-Oceanic</vt:lpstr>
      <vt:lpstr>The Mid-Atlantic Ridge</vt:lpstr>
      <vt:lpstr>Slide 20</vt:lpstr>
      <vt:lpstr>Divergent Continental-Continental</vt:lpstr>
      <vt:lpstr>Divergent continental-continental </vt:lpstr>
      <vt:lpstr>North American and Eurasian Plates Moving Apart</vt:lpstr>
      <vt:lpstr>Transform Boundaries</vt:lpstr>
      <vt:lpstr>San Andreas Fault</vt:lpstr>
      <vt:lpstr>Folds in Rock Strata of San Andreas Fault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Plate Tectonics Examples Worldwide</dc:title>
  <dc:creator>Sherri Bryant</dc:creator>
  <cp:lastModifiedBy>Sherri Bryant</cp:lastModifiedBy>
  <cp:revision>5</cp:revision>
  <dcterms:created xsi:type="dcterms:W3CDTF">2011-11-06T17:09:38Z</dcterms:created>
  <dcterms:modified xsi:type="dcterms:W3CDTF">2011-11-06T18:04:56Z</dcterms:modified>
</cp:coreProperties>
</file>