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4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7094"/>
            <a:ext cx="7772400" cy="1470025"/>
          </a:xfrm>
        </p:spPr>
        <p:txBody>
          <a:bodyPr anchor="b" anchorCtr="0"/>
          <a:lstStyle>
            <a:lvl1pPr>
              <a:defRPr sz="54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3810000"/>
            <a:ext cx="7770812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4/1/12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CoverGly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025" y="3048000"/>
            <a:ext cx="1123950" cy="771525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738282"/>
            <a:ext cx="7770813" cy="1048870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0" y="457200"/>
            <a:ext cx="4572000" cy="3173506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81600"/>
            <a:ext cx="7770813" cy="6858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4/1/12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4890247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4/1/12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7882"/>
            <a:ext cx="1524000" cy="53250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7882"/>
            <a:ext cx="5889812" cy="5325036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4/1/12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6052928" y="3115195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4/1/12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26440"/>
            <a:ext cx="7770813" cy="1472184"/>
          </a:xfrm>
        </p:spPr>
        <p:txBody>
          <a:bodyPr anchor="b" anchorCtr="0"/>
          <a:lstStyle>
            <a:lvl1pPr algn="ctr">
              <a:defRPr sz="5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13048"/>
            <a:ext cx="7770813" cy="1755648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4/1/12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Glyph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3174066"/>
            <a:ext cx="1066800" cy="5905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4/1/12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4/1/12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4/1/12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4/1/12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6" y="914400"/>
            <a:ext cx="3657600" cy="1162050"/>
          </a:xfrm>
        </p:spPr>
        <p:txBody>
          <a:bodyPr anchor="b"/>
          <a:lstStyle>
            <a:lvl1pPr algn="ctr">
              <a:defRPr sz="3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6118" y="457199"/>
            <a:ext cx="3657600" cy="541020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tabLst/>
              <a:defRPr sz="2000"/>
            </a:lvl6pPr>
            <a:lvl7pPr marL="2290763" indent="-461963">
              <a:tabLst/>
              <a:defRPr sz="2000"/>
            </a:lvl7pPr>
            <a:lvl8pPr marL="2290763" indent="-461963">
              <a:tabLst/>
              <a:defRPr sz="2000"/>
            </a:lvl8pPr>
            <a:lvl9pPr marL="2290763" indent="-461963">
              <a:tabLst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6" y="2590799"/>
            <a:ext cx="3657600" cy="28956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4/1/12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4746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9013" y="914400"/>
            <a:ext cx="3657600" cy="1161288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58906" y="457200"/>
            <a:ext cx="3657600" cy="5413248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013" y="2587752"/>
            <a:ext cx="3657600" cy="2898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F24D-EB19-4AE0-B015-2BEA6D5224F2}" type="datetimeFigureOut">
              <a:rPr lang="en-US" smtClean="0"/>
              <a:t>4/1/12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04853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89115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67236"/>
            <a:ext cx="7770813" cy="1371600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9800"/>
            <a:ext cx="7770813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289115"/>
            <a:ext cx="23756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8F24D-EB19-4AE0-B015-2BEA6D5224F2}" type="datetimeFigureOut">
              <a:rPr lang="en-US" smtClean="0"/>
              <a:t>4/1/12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9624" y="6289115"/>
            <a:ext cx="31555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2"/>
          </a:solidFill>
          <a:effectLst>
            <a:outerShdw blurRad="38100" dist="127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chemeClr val="accent3"/>
        </a:buClr>
        <a:buFont typeface="Wingdings" pitchFamily="2" charset="2"/>
        <a:buChar char="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Stars and Their Spectrums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2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634966"/>
            <a:ext cx="8023491" cy="1783948"/>
          </a:xfrm>
        </p:spPr>
        <p:txBody>
          <a:bodyPr/>
          <a:lstStyle/>
          <a:p>
            <a:r>
              <a:rPr lang="en-US" dirty="0" smtClean="0"/>
              <a:t>Stars are the Element Factories of the Universe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H="1" flipV="1">
            <a:off x="640082" y="5562599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6" name="Picture 5" descr="factor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069" y="2418914"/>
            <a:ext cx="5384800" cy="429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344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622854"/>
            <a:ext cx="9036945" cy="2286490"/>
          </a:xfrm>
        </p:spPr>
        <p:txBody>
          <a:bodyPr/>
          <a:lstStyle/>
          <a:p>
            <a:r>
              <a:rPr lang="en-US" dirty="0" smtClean="0"/>
              <a:t>Stars fuse _________ into _________most of their lives.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32895" y="959730"/>
            <a:ext cx="9169840" cy="1752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0091" y="3972656"/>
            <a:ext cx="829863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Stars fuse </a:t>
            </a:r>
            <a:r>
              <a:rPr lang="en-US" sz="5400" dirty="0" smtClean="0">
                <a:solidFill>
                  <a:srgbClr val="FFFF00"/>
                </a:solidFill>
              </a:rPr>
              <a:t>hydrogen</a:t>
            </a:r>
            <a:r>
              <a:rPr lang="en-US" sz="5400" dirty="0" smtClean="0"/>
              <a:t> into </a:t>
            </a:r>
            <a:r>
              <a:rPr lang="en-US" sz="5400" dirty="0" smtClean="0">
                <a:solidFill>
                  <a:srgbClr val="FFFF00"/>
                </a:solidFill>
              </a:rPr>
              <a:t>helium</a:t>
            </a:r>
            <a:r>
              <a:rPr lang="en-US" sz="5400" dirty="0" smtClean="0"/>
              <a:t> most of their lives.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916730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5791" y="1"/>
            <a:ext cx="8579191" cy="1727884"/>
          </a:xfrm>
        </p:spPr>
        <p:txBody>
          <a:bodyPr/>
          <a:lstStyle/>
          <a:p>
            <a:r>
              <a:rPr lang="en-US" dirty="0" smtClean="0"/>
              <a:t>Younger stars are rich in hydrogen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 descr="hydrogenatom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3" y="1752700"/>
            <a:ext cx="5105300" cy="51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49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285" y="0"/>
            <a:ext cx="7752281" cy="1905103"/>
          </a:xfrm>
        </p:spPr>
        <p:txBody>
          <a:bodyPr/>
          <a:lstStyle/>
          <a:p>
            <a:r>
              <a:rPr lang="en-US" dirty="0" smtClean="0"/>
              <a:t>Older stars are rich in helium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tim_atom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0380" y="1905103"/>
            <a:ext cx="6603862" cy="4952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668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6351" y="251061"/>
            <a:ext cx="8446295" cy="2865037"/>
          </a:xfrm>
        </p:spPr>
        <p:txBody>
          <a:bodyPr/>
          <a:lstStyle/>
          <a:p>
            <a:r>
              <a:rPr lang="en-US" sz="4000" dirty="0" smtClean="0"/>
              <a:t>Massive stars are able to fuse elements heavier than helium, and these heavier elements show up in a stars spectra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 descr="pfen24l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0172" y="3234244"/>
            <a:ext cx="5080000" cy="414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108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can a star’s spectra tell astronomers a star’s….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3810000"/>
            <a:ext cx="7770812" cy="2909548"/>
          </a:xfrm>
        </p:spPr>
        <p:txBody>
          <a:bodyPr>
            <a:normAutofit fontScale="92500" lnSpcReduction="20000"/>
          </a:bodyPr>
          <a:lstStyle/>
          <a:p>
            <a:r>
              <a:rPr lang="en-US" sz="4400" dirty="0"/>
              <a:t>a</a:t>
            </a:r>
            <a:r>
              <a:rPr lang="en-US" sz="4400" dirty="0" smtClean="0"/>
              <a:t>ge?</a:t>
            </a:r>
          </a:p>
          <a:p>
            <a:endParaRPr lang="en-US" sz="4400" dirty="0" smtClean="0"/>
          </a:p>
          <a:p>
            <a:r>
              <a:rPr lang="en-US" sz="4400" dirty="0"/>
              <a:t>m</a:t>
            </a:r>
            <a:r>
              <a:rPr lang="en-US" sz="4400" dirty="0" smtClean="0"/>
              <a:t>ass?</a:t>
            </a:r>
          </a:p>
          <a:p>
            <a:endParaRPr lang="en-US" sz="4400" dirty="0" smtClean="0"/>
          </a:p>
          <a:p>
            <a:r>
              <a:rPr lang="en-US" sz="4400" dirty="0"/>
              <a:t>d</a:t>
            </a:r>
            <a:r>
              <a:rPr lang="en-US" sz="4400" dirty="0" smtClean="0"/>
              <a:t>ensity?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93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lio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Folio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Foli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20000"/>
              </a:schemeClr>
              <a:schemeClr val="phClr"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8100" dist="25400" dir="54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st="25400">
              <a:srgbClr val="000000">
                <a:alpha val="50000"/>
              </a:srgbClr>
            </a:inn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3000"/>
                <a:lumMod val="10000"/>
              </a:schemeClr>
              <a:schemeClr val="phClr">
                <a:tint val="91000"/>
                <a:satMod val="500000"/>
                <a:lumMod val="125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Folio.thmx</Template>
  <TotalTime>17</TotalTime>
  <Words>81</Words>
  <Application>Microsoft Macintosh PowerPoint</Application>
  <PresentationFormat>On-screen Show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Folio</vt:lpstr>
      <vt:lpstr>Stars and Their Spectrums</vt:lpstr>
      <vt:lpstr>Stars are the Element Factories of the Universe</vt:lpstr>
      <vt:lpstr>Stars fuse _________ into _________most of their lives.</vt:lpstr>
      <vt:lpstr>Younger stars are rich in hydrogen</vt:lpstr>
      <vt:lpstr>Older stars are rich in helium</vt:lpstr>
      <vt:lpstr>Massive stars are able to fuse elements heavier than helium, and these heavier elements show up in a stars spectra</vt:lpstr>
      <vt:lpstr>How can a star’s spectra tell astronomers a star’s….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Stars and Their Spectrums</dc:title>
  <dc:creator>Sherri Bryant</dc:creator>
  <cp:lastModifiedBy>Sherri Bryant</cp:lastModifiedBy>
  <cp:revision>2</cp:revision>
  <dcterms:created xsi:type="dcterms:W3CDTF">2012-03-31T14:02:19Z</dcterms:created>
  <dcterms:modified xsi:type="dcterms:W3CDTF">2012-04-01T23:02:20Z</dcterms:modified>
</cp:coreProperties>
</file>