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9" r:id="rId4"/>
    <p:sldId id="258" r:id="rId5"/>
    <p:sldId id="259" r:id="rId6"/>
    <p:sldId id="260" r:id="rId7"/>
    <p:sldId id="261" r:id="rId8"/>
    <p:sldId id="262" r:id="rId9"/>
    <p:sldId id="290" r:id="rId10"/>
    <p:sldId id="268" r:id="rId11"/>
    <p:sldId id="269" r:id="rId12"/>
    <p:sldId id="294" r:id="rId13"/>
    <p:sldId id="271" r:id="rId14"/>
    <p:sldId id="295" r:id="rId15"/>
    <p:sldId id="291" r:id="rId16"/>
    <p:sldId id="272" r:id="rId17"/>
    <p:sldId id="273" r:id="rId18"/>
    <p:sldId id="274" r:id="rId19"/>
    <p:sldId id="275" r:id="rId20"/>
    <p:sldId id="277" r:id="rId21"/>
    <p:sldId id="278" r:id="rId22"/>
    <p:sldId id="292" r:id="rId23"/>
    <p:sldId id="280" r:id="rId24"/>
    <p:sldId id="281" r:id="rId25"/>
    <p:sldId id="293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8542" y="1307231"/>
            <a:ext cx="8912071" cy="902259"/>
          </a:xfrm>
        </p:spPr>
        <p:txBody>
          <a:bodyPr/>
          <a:lstStyle/>
          <a:p>
            <a:r>
              <a:rPr lang="en-US" dirty="0" smtClean="0"/>
              <a:t>ADOBE PREMIERE BASICS</a:t>
            </a:r>
            <a:br>
              <a:rPr lang="en-US" dirty="0" smtClean="0"/>
            </a:br>
            <a:r>
              <a:rPr lang="en-US" dirty="0" smtClean="0"/>
              <a:t>Part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8542" y="2296617"/>
            <a:ext cx="7686720" cy="69557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GETTING STARTED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TO NAME YOUR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WHERE TO SAVE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TURNING OFF THE GPU ACCELLERATOR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THE ADOBE PREMIERE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LOCATING, SELECTING &amp; IMPORTING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BRINGING CLIPS TO TIMELINE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HOW TO ADD TITLES TO YOUR CLIPS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2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RENDERER. Click dropdown arrow…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82" y="1917726"/>
            <a:ext cx="4659311" cy="4940274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211683" y="3252158"/>
            <a:ext cx="1846053" cy="759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Choose: MERCURY PLAYBACK SOFTWARE ENGINE ONLY.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0" y="1873434"/>
            <a:ext cx="5306338" cy="4984566"/>
          </a:xfrm>
        </p:spPr>
      </p:pic>
      <p:sp>
        <p:nvSpPr>
          <p:cNvPr id="5" name="TextBox 4"/>
          <p:cNvSpPr txBox="1"/>
          <p:nvPr/>
        </p:nvSpPr>
        <p:spPr>
          <a:xfrm>
            <a:off x="362309" y="2967487"/>
            <a:ext cx="23463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WARNING!!!!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Leaving the GPU ACCELLERATOR 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will </a:t>
            </a:r>
            <a:r>
              <a:rPr lang="en-US" sz="2400" b="1" i="1" dirty="0" smtClean="0">
                <a:solidFill>
                  <a:srgbClr val="FF0000"/>
                </a:solidFill>
              </a:rPr>
              <a:t>CRASH</a:t>
            </a:r>
            <a:r>
              <a:rPr lang="en-US" b="1" dirty="0" smtClean="0">
                <a:solidFill>
                  <a:srgbClr val="FF0000"/>
                </a:solidFill>
              </a:rPr>
              <a:t> your computer if setting is left on! (In room 105/106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– Our computers are not powerful enough to run that setting. </a:t>
            </a:r>
            <a:r>
              <a:rPr lang="en-US" sz="2400" b="1" dirty="0" smtClean="0">
                <a:solidFill>
                  <a:srgbClr val="FF0000"/>
                </a:solidFill>
              </a:rPr>
              <a:t>BEWARE!!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504317" y="3140015"/>
            <a:ext cx="4157932" cy="1647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OK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370" y="1873434"/>
            <a:ext cx="5306338" cy="4984566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668219" y="5926347"/>
            <a:ext cx="3174521" cy="646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2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ADOBE PREMIERE 2018 interface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25" y="1984850"/>
            <a:ext cx="9001068" cy="4683369"/>
          </a:xfrm>
        </p:spPr>
      </p:pic>
      <p:sp>
        <p:nvSpPr>
          <p:cNvPr id="5" name="TextBox 4"/>
          <p:cNvSpPr txBox="1"/>
          <p:nvPr/>
        </p:nvSpPr>
        <p:spPr>
          <a:xfrm>
            <a:off x="1285336" y="5538159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IMPORT BIN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063" y="5907491"/>
            <a:ext cx="117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TIMELINE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0558" y="3209026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SOURCE PANE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3872" y="3407434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PROGRAM PANE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FILE &gt; IMPORT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67" y="2104845"/>
            <a:ext cx="9001068" cy="4683369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706292" y="2225615"/>
            <a:ext cx="465827" cy="1354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Locate your files within your FLASHDRIVE. Select the files you want to import (they will turn highlighted blue)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254" y="2603500"/>
            <a:ext cx="2191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TIP: If you do not see thumbnails for your files, move your cursor over to a blank, white area, right click on mouse</a:t>
            </a:r>
            <a:r>
              <a:rPr lang="en-US" dirty="0"/>
              <a:t> </a:t>
            </a:r>
            <a:r>
              <a:rPr lang="en-US" dirty="0" smtClean="0"/>
              <a:t>and left click: VIEW &gt; LARGE ICONS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888521" y="4002657"/>
            <a:ext cx="1319841" cy="17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3079" y="4311650"/>
            <a:ext cx="6038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76" y="1967637"/>
            <a:ext cx="6731219" cy="504841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544793" y="4002657"/>
            <a:ext cx="3950898" cy="1095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08362" y="4106175"/>
            <a:ext cx="5779699" cy="1472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7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Hold down the Ctrl button and click all files you need (turning everything you need highlighted blue). Then click OPEN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11" y="2603500"/>
            <a:ext cx="5389690" cy="3416300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3631721" y="4244196"/>
            <a:ext cx="690113" cy="465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771736" y="4442604"/>
            <a:ext cx="172528" cy="101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3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Your files will appear in the Adobe Premiere import bin in the bottom left corner of the interface. They will all be highlighted grey.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76" y="2603500"/>
            <a:ext cx="4308760" cy="3416300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502989" y="3114136"/>
            <a:ext cx="405441" cy="1009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on one of your files to undo all grey selections.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35" y="2603500"/>
            <a:ext cx="3000643" cy="341630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597879" y="5512279"/>
            <a:ext cx="1121434" cy="241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9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Drag and drop (left click, hold and move) your first image/video into timeline.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96" y="2603500"/>
            <a:ext cx="6343120" cy="34163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657600" y="5287992"/>
            <a:ext cx="1630392" cy="293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2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for Adobe Premiere Pro CC 2018 - Use search tab on bottom left corner.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09" y="2349271"/>
            <a:ext cx="6011638" cy="4508729"/>
          </a:xfrm>
        </p:spPr>
      </p:pic>
      <p:cxnSp>
        <p:nvCxnSpPr>
          <p:cNvPr id="10" name="Straight Arrow Connector 9"/>
          <p:cNvCxnSpPr/>
          <p:nvPr/>
        </p:nvCxnSpPr>
        <p:spPr>
          <a:xfrm>
            <a:off x="2958860" y="5831457"/>
            <a:ext cx="267419" cy="76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726611" y="3812875"/>
            <a:ext cx="396815" cy="1026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1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Continue to drag and drop picture/video files into timeline one after the other.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32" y="2603500"/>
            <a:ext cx="4941048" cy="3416300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2786332" y="4554747"/>
            <a:ext cx="2320506" cy="629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91442" y="4511615"/>
            <a:ext cx="3226279" cy="767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786332" y="4494362"/>
            <a:ext cx="3726611" cy="100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Regularly hit ENTER button to render your videos. Red bar will turn green.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8" y="2784621"/>
            <a:ext cx="3868310" cy="3475435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753819" y="3398808"/>
            <a:ext cx="2579298" cy="957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02786" y="2648180"/>
            <a:ext cx="3605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render?</a:t>
            </a:r>
          </a:p>
          <a:p>
            <a:r>
              <a:rPr lang="en-US" dirty="0" smtClean="0"/>
              <a:t>So you can have the:</a:t>
            </a:r>
          </a:p>
          <a:p>
            <a:r>
              <a:rPr lang="en-US" b="1" u="sng" dirty="0" smtClean="0"/>
              <a:t>smoothest </a:t>
            </a:r>
            <a:r>
              <a:rPr lang="en-US" b="1" u="sng" dirty="0"/>
              <a:t>possible </a:t>
            </a:r>
            <a:r>
              <a:rPr lang="en-US" b="1" u="sng" dirty="0" smtClean="0"/>
              <a:t>playback in preview !</a:t>
            </a:r>
          </a:p>
          <a:p>
            <a:endParaRPr lang="en-US" u="sng" dirty="0"/>
          </a:p>
          <a:p>
            <a:r>
              <a:rPr lang="en-US" dirty="0" smtClean="0"/>
              <a:t>So, render often!</a:t>
            </a:r>
          </a:p>
          <a:p>
            <a:endParaRPr lang="en-US" dirty="0" smtClean="0"/>
          </a:p>
          <a:p>
            <a:r>
              <a:rPr lang="en-US" dirty="0" smtClean="0"/>
              <a:t>Q: Why can’t I render my video?</a:t>
            </a:r>
          </a:p>
          <a:p>
            <a:endParaRPr lang="en-US" dirty="0"/>
          </a:p>
          <a:p>
            <a:r>
              <a:rPr lang="en-US" dirty="0" smtClean="0"/>
              <a:t>A: You may not have much room left on your </a:t>
            </a:r>
            <a:r>
              <a:rPr lang="en-US" dirty="0" err="1" smtClean="0"/>
              <a:t>flashdrive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2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add Titles to your clip: Go to FILE, click: NEW &gt; LEGACY TITLE.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274" y="1881554"/>
            <a:ext cx="6385168" cy="4788877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1639019" y="2216989"/>
            <a:ext cx="1138687" cy="1276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742536" y="2415396"/>
            <a:ext cx="2096219" cy="1302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457864" y="4275992"/>
            <a:ext cx="4175185" cy="848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75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Mover cursor to where you want to type and left click. Begin typing.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47" y="2603500"/>
            <a:ext cx="4897019" cy="3416300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406106" y="4718649"/>
            <a:ext cx="2950234" cy="854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Change your X and Y coordinates to move TITLE left and right, up and down.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20" y="2948240"/>
            <a:ext cx="4388825" cy="330358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379562" y="3252159"/>
            <a:ext cx="2915730" cy="9834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12144" y="3752491"/>
            <a:ext cx="3045125" cy="1123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27" y="2678491"/>
            <a:ext cx="5508785" cy="384308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496355" y="3752491"/>
            <a:ext cx="8626" cy="123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83547" y="5089585"/>
            <a:ext cx="7591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Here is where you can also change color of font, add </a:t>
            </a:r>
            <a:r>
              <a:rPr lang="en-US" sz="2800" dirty="0" err="1" smtClean="0"/>
              <a:t>dropshadow</a:t>
            </a:r>
            <a:r>
              <a:rPr lang="en-US" sz="2800" dirty="0" smtClean="0"/>
              <a:t>, change font style, etc</a:t>
            </a:r>
            <a:r>
              <a:rPr lang="en-US" dirty="0" smtClean="0"/>
              <a:t>. </a:t>
            </a:r>
            <a:r>
              <a:rPr lang="en-US" sz="2800" dirty="0" smtClean="0"/>
              <a:t>Click X when done.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40" y="1976777"/>
            <a:ext cx="6864509" cy="4788877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867291" y="3864635"/>
            <a:ext cx="1932317" cy="126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48113" y="5995358"/>
            <a:ext cx="1915064" cy="293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69215" y="2337758"/>
            <a:ext cx="3105510" cy="2160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2079935">
            <a:off x="8877322" y="3271768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Click X when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your title in the import bin.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34" y="2603500"/>
            <a:ext cx="5766644" cy="3416300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5046452" y="3976777"/>
            <a:ext cx="4701397" cy="1242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 and drop your title ABOVE the clip you want.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0" y="2409441"/>
            <a:ext cx="5624135" cy="3973774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1854679" y="4494362"/>
            <a:ext cx="3838755" cy="120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for Adobe Premiere 2018 – Click ENTER. Click ACCEPT License agreement.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878" y="2146024"/>
            <a:ext cx="5719613" cy="4711976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7341079" y="5572664"/>
            <a:ext cx="491706" cy="526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4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Bring curser to right hand corner of preview video - Click SKIP.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616" y="2359821"/>
            <a:ext cx="7479092" cy="449817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8272732" y="5029200"/>
            <a:ext cx="569343" cy="1173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1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NEW PROJECT.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02" y="2197701"/>
            <a:ext cx="5894706" cy="4660299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615132" y="4226943"/>
            <a:ext cx="888521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Title your project by : Name of project – Period # - and group names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54" y="2251248"/>
            <a:ext cx="5073123" cy="459926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35902" y="2967487"/>
            <a:ext cx="1500996" cy="439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80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to LOCATION. Click BROWSE.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9" y="1752760"/>
            <a:ext cx="5241743" cy="5105240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6694098" y="2570672"/>
            <a:ext cx="724619" cy="38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513608" y="2570672"/>
            <a:ext cx="129396" cy="526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0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your FLASHDRIVE. Click FLASHDRIVE.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19" y="1996389"/>
            <a:ext cx="6326082" cy="4861611"/>
          </a:xfr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830128" y="4641011"/>
            <a:ext cx="2777706" cy="1000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63083"/>
            <a:ext cx="8761413" cy="70696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Click SELECT FOLDER.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618785" y="2549769"/>
            <a:ext cx="1846384" cy="5275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71" y="1897098"/>
            <a:ext cx="6781006" cy="500323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013940" y="5210355"/>
            <a:ext cx="8626" cy="106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580</TotalTime>
  <Words>491</Words>
  <Application>Microsoft Office PowerPoint</Application>
  <PresentationFormat>Widescreen</PresentationFormat>
  <Paragraphs>60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Wingdings 3</vt:lpstr>
      <vt:lpstr>Ion Boardroom</vt:lpstr>
      <vt:lpstr>ADOBE PREMIERE BASICS Part 1</vt:lpstr>
      <vt:lpstr>Search for Adobe Premiere Pro CC 2018 - Use search tab on bottom left corner. </vt:lpstr>
      <vt:lpstr>Search for Adobe Premiere 2018 – Click ENTER. Click ACCEPT License agreement.</vt:lpstr>
      <vt:lpstr>Bring curser to right hand corner of preview video - Click SKIP.</vt:lpstr>
      <vt:lpstr>Click NEW PROJECT.</vt:lpstr>
      <vt:lpstr>Title your project by : Name of project – Period # - and group names </vt:lpstr>
      <vt:lpstr>Go to LOCATION. Click BROWSE.</vt:lpstr>
      <vt:lpstr>Locate your FLASHDRIVE. Click FLASHDRIVE.</vt:lpstr>
      <vt:lpstr> Click SELECT FOLDER.</vt:lpstr>
      <vt:lpstr>Go to RENDERER. Click dropdown arrow…</vt:lpstr>
      <vt:lpstr>Choose: MERCURY PLAYBACK SOFTWARE ENGINE ONLY.</vt:lpstr>
      <vt:lpstr>Click OK</vt:lpstr>
      <vt:lpstr>Welcome to the ADOBE PREMIERE 2018 interface</vt:lpstr>
      <vt:lpstr>Click FILE &gt; IMPORT</vt:lpstr>
      <vt:lpstr>Locate your files within your FLASHDRIVE. Select the files you want to import (they will turn highlighted blue)</vt:lpstr>
      <vt:lpstr>Hold down the Ctrl button and click all files you need (turning everything you need highlighted blue). Then click OPEN.</vt:lpstr>
      <vt:lpstr>Your files will appear in the Adobe Premiere import bin in the bottom left corner of the interface. They will all be highlighted grey.</vt:lpstr>
      <vt:lpstr>Click on one of your files to undo all grey selections.</vt:lpstr>
      <vt:lpstr>Drag and drop (left click, hold and move) your first image/video into timeline.</vt:lpstr>
      <vt:lpstr>Continue to drag and drop picture/video files into timeline one after the other.</vt:lpstr>
      <vt:lpstr>Regularly hit ENTER button to render your videos. Red bar will turn green.</vt:lpstr>
      <vt:lpstr>To add Titles to your clip: Go to FILE, click: NEW &gt; LEGACY TITLE. </vt:lpstr>
      <vt:lpstr>Mover cursor to where you want to type and left click. Begin typing. </vt:lpstr>
      <vt:lpstr>Change your X and Y coordinates to move TITLE left and right, up and down.</vt:lpstr>
      <vt:lpstr>Here is where you can also change color of font, add dropshadow, change font style, etc. Click X when done. </vt:lpstr>
      <vt:lpstr>Locate your title in the import bin.</vt:lpstr>
      <vt:lpstr>Drag and drop your title ABOVE the clip you want.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ADOBE PREMIERE BASICS</dc:title>
  <dc:creator>Eric C. Hengge</dc:creator>
  <cp:lastModifiedBy>Theresa M. Schrager</cp:lastModifiedBy>
  <cp:revision>19</cp:revision>
  <dcterms:created xsi:type="dcterms:W3CDTF">2018-09-11T14:37:50Z</dcterms:created>
  <dcterms:modified xsi:type="dcterms:W3CDTF">2018-09-12T18:39:47Z</dcterms:modified>
</cp:coreProperties>
</file>