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6" r:id="rId2"/>
    <p:sldId id="277" r:id="rId3"/>
    <p:sldId id="278" r:id="rId4"/>
    <p:sldId id="279" r:id="rId5"/>
    <p:sldId id="282" r:id="rId6"/>
    <p:sldId id="281" r:id="rId7"/>
    <p:sldId id="284" r:id="rId8"/>
    <p:sldId id="285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6600"/>
    <a:srgbClr val="FFFF00"/>
    <a:srgbClr val="660066"/>
    <a:srgbClr val="FF0000"/>
    <a:srgbClr val="0066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42" autoAdjust="0"/>
    <p:restoredTop sz="90929"/>
  </p:normalViewPr>
  <p:slideViewPr>
    <p:cSldViewPr>
      <p:cViewPr>
        <p:scale>
          <a:sx n="74" d="100"/>
          <a:sy n="74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CCD332-F301-4216-B4E1-2C3995635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8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DD51C-9F78-42E7-9C0E-8A6965F4D2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23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11424-BE4F-4625-AE3C-AA47118E0847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B9579-8B7B-4EB7-BD25-F6233A7780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99231-33C2-4DFC-AC92-81AD58D78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88AE-BB2E-4DF6-9B05-06F4429B9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91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44B3B4-6C8D-4873-8121-476DA9E4C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B3BB5D-1469-4B27-BC1A-6F55E7966C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9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AD430D-862D-456B-A52A-310BC201E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0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42C5E6-75C0-4D61-BF28-2B4A65A5C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0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12EF9-2767-458E-A7E7-CAE646DEF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7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95142-2E5E-4C2E-832D-93E1ECF9E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0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61AD8-08DE-43A0-8406-F5E140670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2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6D668-DC9C-45DC-AB42-CB6370C48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9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230E8-01E3-4D19-9AE1-0073C4CD02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1A1A6-6860-4490-9644-32358BA74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3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63EF-45CB-46FF-9497-4C12D956D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6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F0F3-292A-47E6-894C-25F94035B2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83E024-9AD9-4EB1-B90D-F17A36BC61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524000"/>
          </a:xfrm>
        </p:spPr>
        <p:txBody>
          <a:bodyPr/>
          <a:lstStyle/>
          <a:p>
            <a:r>
              <a:rPr lang="en-US" sz="6000" dirty="0" smtClean="0"/>
              <a:t>The </a:t>
            </a:r>
            <a:r>
              <a:rPr lang="en-US" sz="6000" dirty="0" err="1" smtClean="0"/>
              <a:t>Paston</a:t>
            </a:r>
            <a:r>
              <a:rPr lang="en-US" sz="6000" dirty="0" smtClean="0"/>
              <a:t> Letters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1981200"/>
          </a:xfrm>
        </p:spPr>
        <p:txBody>
          <a:bodyPr/>
          <a:lstStyle/>
          <a:p>
            <a:r>
              <a:rPr lang="en-US" sz="4000" dirty="0" smtClean="0"/>
              <a:t>Life in 1400’s England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796152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*Write the slide or bullet point into your notes when you see an asterisk.*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*Why read 600 year old letters?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876800"/>
          </a:xfrm>
        </p:spPr>
        <p:txBody>
          <a:bodyPr/>
          <a:lstStyle/>
          <a:p>
            <a:r>
              <a:rPr lang="en-US" dirty="0" smtClean="0"/>
              <a:t>Non-fiction (“real”), primary source</a:t>
            </a:r>
          </a:p>
          <a:p>
            <a:r>
              <a:rPr lang="en-US" dirty="0" smtClean="0"/>
              <a:t>Insight into daily life of the past.</a:t>
            </a:r>
          </a:p>
          <a:p>
            <a:r>
              <a:rPr lang="en-US" dirty="0" smtClean="0"/>
              <a:t>Comparison with current day life:</a:t>
            </a:r>
          </a:p>
          <a:p>
            <a:pPr lvl="1"/>
            <a:r>
              <a:rPr lang="en-US" dirty="0" smtClean="0"/>
              <a:t>Legal system (especially property ownership)</a:t>
            </a:r>
          </a:p>
          <a:p>
            <a:pPr lvl="1"/>
            <a:r>
              <a:rPr lang="en-US" dirty="0" smtClean="0"/>
              <a:t>Police, fire, ambulance, military</a:t>
            </a:r>
          </a:p>
          <a:p>
            <a:pPr lvl="1"/>
            <a:r>
              <a:rPr lang="en-US" dirty="0" smtClean="0"/>
              <a:t>Communication (internet, phones, twitter, texting, etc.)</a:t>
            </a:r>
          </a:p>
          <a:p>
            <a:pPr lvl="1"/>
            <a:r>
              <a:rPr lang="en-US" dirty="0" smtClean="0"/>
              <a:t>Social and economic mobility</a:t>
            </a:r>
          </a:p>
        </p:txBody>
      </p:sp>
    </p:spTree>
    <p:extLst>
      <p:ext uri="{BB962C8B-B14F-4D97-AF65-F5344CB8AC3E}">
        <p14:creationId xmlns:p14="http://schemas.microsoft.com/office/powerpoint/2010/main" val="201367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the </a:t>
            </a:r>
            <a:r>
              <a:rPr lang="en-US" dirty="0" err="1" smtClean="0"/>
              <a:t>Pastons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800600"/>
          </a:xfrm>
        </p:spPr>
        <p:txBody>
          <a:bodyPr/>
          <a:lstStyle/>
          <a:p>
            <a:r>
              <a:rPr lang="en-US" dirty="0" smtClean="0"/>
              <a:t>Clement </a:t>
            </a:r>
            <a:r>
              <a:rPr lang="en-US" dirty="0" err="1" smtClean="0"/>
              <a:t>Paston</a:t>
            </a:r>
            <a:r>
              <a:rPr lang="en-US" dirty="0"/>
              <a:t> </a:t>
            </a:r>
            <a:r>
              <a:rPr lang="en-US" dirty="0" smtClean="0"/>
              <a:t>– Granddad of John </a:t>
            </a:r>
            <a:r>
              <a:rPr lang="en-US" dirty="0" err="1" smtClean="0"/>
              <a:t>Paston</a:t>
            </a:r>
            <a:endParaRPr lang="en-US" dirty="0" smtClean="0"/>
          </a:p>
          <a:p>
            <a:pPr lvl="1"/>
            <a:r>
              <a:rPr lang="en-US" dirty="0" smtClean="0"/>
              <a:t>Yeoman (commoner, farmer)</a:t>
            </a:r>
          </a:p>
          <a:p>
            <a:pPr lvl="1"/>
            <a:r>
              <a:rPr lang="en-US" dirty="0" smtClean="0"/>
              <a:t>Took advantage of black plague – acquired cheap land</a:t>
            </a:r>
          </a:p>
          <a:p>
            <a:pPr lvl="1"/>
            <a:r>
              <a:rPr lang="en-US" dirty="0" smtClean="0"/>
              <a:t>Borrowed money – sent son (William) to law school</a:t>
            </a:r>
          </a:p>
          <a:p>
            <a:pPr lvl="1"/>
            <a:r>
              <a:rPr lang="en-US" dirty="0" smtClean="0"/>
              <a:t>Died 1419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615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the </a:t>
            </a:r>
            <a:r>
              <a:rPr lang="en-US" dirty="0" err="1" smtClean="0"/>
              <a:t>Pastons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800600"/>
          </a:xfrm>
        </p:spPr>
        <p:txBody>
          <a:bodyPr/>
          <a:lstStyle/>
          <a:p>
            <a:r>
              <a:rPr lang="en-US" dirty="0" smtClean="0"/>
              <a:t>William </a:t>
            </a:r>
            <a:r>
              <a:rPr lang="en-US" dirty="0" err="1" smtClean="0"/>
              <a:t>Paston</a:t>
            </a:r>
            <a:r>
              <a:rPr lang="en-US" dirty="0" smtClean="0"/>
              <a:t> – Father of John </a:t>
            </a:r>
            <a:r>
              <a:rPr lang="en-US" dirty="0" err="1" smtClean="0"/>
              <a:t>Paston</a:t>
            </a:r>
            <a:endParaRPr lang="en-US" dirty="0" smtClean="0"/>
          </a:p>
          <a:p>
            <a:pPr lvl="1"/>
            <a:r>
              <a:rPr lang="en-US" dirty="0" smtClean="0"/>
              <a:t>Survived plagues</a:t>
            </a:r>
          </a:p>
          <a:p>
            <a:pPr lvl="1"/>
            <a:r>
              <a:rPr lang="en-US" dirty="0" smtClean="0"/>
              <a:t>Went to law school</a:t>
            </a:r>
          </a:p>
          <a:p>
            <a:pPr lvl="1"/>
            <a:r>
              <a:rPr lang="en-US" dirty="0" smtClean="0"/>
              <a:t>Became a judge</a:t>
            </a:r>
          </a:p>
          <a:p>
            <a:pPr lvl="1"/>
            <a:r>
              <a:rPr lang="en-US" dirty="0" smtClean="0"/>
              <a:t>Married Agnes Berry, acquired more land</a:t>
            </a:r>
          </a:p>
          <a:p>
            <a:pPr lvl="1"/>
            <a:r>
              <a:rPr lang="en-US" dirty="0" smtClean="0"/>
              <a:t>Lived at </a:t>
            </a:r>
            <a:r>
              <a:rPr lang="en-US" dirty="0" err="1" smtClean="0"/>
              <a:t>Oxnead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448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6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Onxnead</a:t>
            </a:r>
            <a:r>
              <a:rPr lang="en-US" dirty="0" smtClean="0"/>
              <a:t>, Near </a:t>
            </a:r>
            <a:r>
              <a:rPr lang="en-US" dirty="0" err="1" smtClean="0"/>
              <a:t>Norwitch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33" y="1981200"/>
            <a:ext cx="6186733" cy="4114800"/>
          </a:xfrm>
        </p:spPr>
      </p:pic>
    </p:spTree>
    <p:extLst>
      <p:ext uri="{BB962C8B-B14F-4D97-AF65-F5344CB8AC3E}">
        <p14:creationId xmlns:p14="http://schemas.microsoft.com/office/powerpoint/2010/main" val="149080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*Who were the </a:t>
            </a:r>
            <a:r>
              <a:rPr lang="en-US" dirty="0" err="1" smtClean="0"/>
              <a:t>Pastons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Paston</a:t>
            </a:r>
            <a:r>
              <a:rPr lang="en-US" dirty="0" smtClean="0"/>
              <a:t> I and Margaret </a:t>
            </a:r>
            <a:r>
              <a:rPr lang="en-US" dirty="0" err="1" smtClean="0"/>
              <a:t>Paston</a:t>
            </a:r>
            <a:endParaRPr lang="en-US" dirty="0" smtClean="0"/>
          </a:p>
          <a:p>
            <a:pPr lvl="1"/>
            <a:r>
              <a:rPr lang="en-US" dirty="0" smtClean="0"/>
              <a:t>Law school at Cambridge</a:t>
            </a:r>
          </a:p>
          <a:p>
            <a:pPr lvl="1"/>
            <a:r>
              <a:rPr lang="en-US" dirty="0"/>
              <a:t>Became a </a:t>
            </a:r>
            <a:r>
              <a:rPr lang="en-US" dirty="0" smtClean="0"/>
              <a:t>judge</a:t>
            </a:r>
          </a:p>
          <a:p>
            <a:pPr lvl="1"/>
            <a:r>
              <a:rPr lang="en-US" dirty="0" smtClean="0"/>
              <a:t>Married Margaret </a:t>
            </a:r>
            <a:r>
              <a:rPr lang="en-US" dirty="0" err="1" smtClean="0"/>
              <a:t>Mauteby</a:t>
            </a:r>
            <a:r>
              <a:rPr lang="en-US" dirty="0"/>
              <a:t> </a:t>
            </a:r>
            <a:r>
              <a:rPr lang="en-US" dirty="0" smtClean="0"/>
              <a:t>– acquired two manors</a:t>
            </a:r>
          </a:p>
          <a:p>
            <a:pPr lvl="1"/>
            <a:r>
              <a:rPr lang="en-US" dirty="0" smtClean="0"/>
              <a:t>Befriended and became lawyer to Sir John </a:t>
            </a:r>
            <a:r>
              <a:rPr lang="en-US" dirty="0" err="1" smtClean="0"/>
              <a:t>Fastolff</a:t>
            </a:r>
            <a:endParaRPr lang="en-US" dirty="0" smtClean="0"/>
          </a:p>
          <a:p>
            <a:pPr lvl="2"/>
            <a:r>
              <a:rPr lang="en-US" sz="2800" dirty="0" smtClean="0"/>
              <a:t>Main beneficiary of </a:t>
            </a:r>
            <a:r>
              <a:rPr lang="en-US" sz="2800" dirty="0" err="1" smtClean="0"/>
              <a:t>Falstoff’s</a:t>
            </a:r>
            <a:r>
              <a:rPr lang="en-US" sz="2800" dirty="0" smtClean="0"/>
              <a:t> will</a:t>
            </a:r>
          </a:p>
          <a:p>
            <a:pPr lvl="2"/>
            <a:r>
              <a:rPr lang="en-US" sz="2800" dirty="0" err="1" smtClean="0"/>
              <a:t>Falstoff’s</a:t>
            </a:r>
            <a:r>
              <a:rPr lang="en-US" sz="2800" dirty="0" smtClean="0"/>
              <a:t> heirs contest will for decades (</a:t>
            </a:r>
            <a:r>
              <a:rPr lang="en-US" dirty="0" smtClean="0"/>
              <a:t>forcible, legal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John to London often, defending property claims</a:t>
            </a:r>
          </a:p>
          <a:p>
            <a:pPr lvl="1"/>
            <a:r>
              <a:rPr lang="en-US" sz="3200" dirty="0" smtClean="0"/>
              <a:t>Survived by John eldest, John younger, Margery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9806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Self, Cameron. "</a:t>
            </a:r>
            <a:r>
              <a:rPr lang="en-US" dirty="0" err="1"/>
              <a:t>Oxnead</a:t>
            </a:r>
            <a:r>
              <a:rPr lang="en-US" dirty="0"/>
              <a:t>." </a:t>
            </a:r>
            <a:r>
              <a:rPr lang="en-US" i="1" dirty="0"/>
              <a:t>Literary Norfolk</a:t>
            </a:r>
            <a:r>
              <a:rPr lang="en-US" dirty="0"/>
              <a:t>. Cameron Self, </a:t>
            </a:r>
            <a:r>
              <a:rPr lang="en-US" dirty="0" err="1"/>
              <a:t>n.d.</a:t>
            </a:r>
            <a:r>
              <a:rPr lang="en-US" dirty="0"/>
              <a:t> Web. 2 Dec. 2012</a:t>
            </a:r>
            <a:r>
              <a:rPr lang="en-US" dirty="0" smtClean="0"/>
              <a:t>.</a:t>
            </a:r>
          </a:p>
          <a:p>
            <a:r>
              <a:rPr lang="en-US" dirty="0" err="1"/>
              <a:t>Ibeji</a:t>
            </a:r>
            <a:r>
              <a:rPr lang="en-US" dirty="0"/>
              <a:t>, Mike. "</a:t>
            </a:r>
            <a:r>
              <a:rPr lang="en-US" dirty="0" err="1"/>
              <a:t>Paston</a:t>
            </a:r>
            <a:r>
              <a:rPr lang="en-US" dirty="0"/>
              <a:t> Family Letters." </a:t>
            </a:r>
            <a:r>
              <a:rPr lang="en-US" i="1" dirty="0"/>
              <a:t>BBC History</a:t>
            </a:r>
            <a:r>
              <a:rPr lang="en-US" dirty="0"/>
              <a:t>. BBC, 17 Feb. 2011. Web. 2 Dec. 2012. &lt;http://www.bbc.co.uk&gt;.</a:t>
            </a:r>
          </a:p>
        </p:txBody>
      </p:sp>
    </p:spTree>
    <p:extLst>
      <p:ext uri="{BB962C8B-B14F-4D97-AF65-F5344CB8AC3E}">
        <p14:creationId xmlns:p14="http://schemas.microsoft.com/office/powerpoint/2010/main" val="1275351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279</Words>
  <Application>Microsoft Office PowerPoint</Application>
  <PresentationFormat>On-screen Show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The Paston Letters</vt:lpstr>
      <vt:lpstr>*Why read 600 year old letters?</vt:lpstr>
      <vt:lpstr>Who were the Pastons?</vt:lpstr>
      <vt:lpstr>Who were the Pastons?</vt:lpstr>
      <vt:lpstr>PowerPoint Presentation</vt:lpstr>
      <vt:lpstr>Onxnead, Near Norwitch</vt:lpstr>
      <vt:lpstr>*Who were the Pastons?</vt:lpstr>
      <vt:lpstr>Works Cited</vt:lpstr>
    </vt:vector>
  </TitlesOfParts>
  <Company>Chesterfield-Marlboro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MKnockemus</dc:creator>
  <cp:lastModifiedBy>Smiths</cp:lastModifiedBy>
  <cp:revision>51</cp:revision>
  <dcterms:created xsi:type="dcterms:W3CDTF">2000-08-23T19:42:25Z</dcterms:created>
  <dcterms:modified xsi:type="dcterms:W3CDTF">2012-12-03T02:33:14Z</dcterms:modified>
</cp:coreProperties>
</file>