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44B5758A-ED52-492D-A001-0706D7804411}" type="datetime1">
              <a:rPr lang="en-US"/>
              <a:pPr/>
              <a:t>11/8/2010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731BD4A-0FCB-436E-AE98-C10A0DF8D71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638D922-E846-4EDE-8910-F57E8DE244CC}" type="datetime1">
              <a:rPr lang="en-US"/>
              <a:pPr/>
              <a:t>11/8/2010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0329A98-93A4-425C-812B-443AACC9C05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99C9693-2855-498A-A5DD-A4675ABD8B74}" type="datetime1">
              <a:rPr lang="en-US"/>
              <a:pPr/>
              <a:t>11/8/2010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286E1D3-BB63-48CE-A2F9-96FCD7F09DD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DAF10F6-B98F-4804-82BF-449EAA703B45}" type="datetime1">
              <a:rPr lang="en-US"/>
              <a:pPr/>
              <a:t>11/8/2010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5950443-7CCF-4208-A6EE-20E6A9FCF7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0ADCED2-0BFA-4D96-9678-2E89168CCD4D}" type="datetime1">
              <a:rPr lang="en-US"/>
              <a:pPr/>
              <a:t>11/8/2010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3C0F178-D339-4FEE-8C85-91A7DBFDEEC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6EE0B173-4FE7-4319-B42D-ED93FD4BF979}" type="datetime1">
              <a:rPr lang="en-US"/>
              <a:pPr/>
              <a:t>11/8/2010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35AD2AC-44E7-414A-9CDD-88ACD98C845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F94DFA32-5F9A-420E-A9DE-31C7331BF919}" type="datetime1">
              <a:rPr lang="en-US"/>
              <a:pPr/>
              <a:t>11/8/2010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B13BFFC-DEF7-4F3D-A7AB-55B3D294EC5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8FFA2858-03D4-4808-8783-DA1A87031BCE}" type="datetime1">
              <a:rPr lang="en-US"/>
              <a:pPr/>
              <a:t>11/8/2010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142145E-CC46-424A-967E-449A02598F5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5D9C65B-73FE-4F26-8304-ACE1EFE3E0B5}" type="datetime1">
              <a:rPr lang="en-US"/>
              <a:pPr/>
              <a:t>11/8/2010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8D839E3-7A74-45D0-8AEA-3CD59D38E90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7F52235-9865-41E1-98C7-5DE76C18035C}" type="datetime1">
              <a:rPr lang="en-US"/>
              <a:pPr/>
              <a:t>11/8/2010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05E6A9A-E3D0-4D3C-99F2-8499A61030D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9768DD2-A8C3-49B2-BD42-05D42CE10F76}" type="datetime1">
              <a:rPr lang="en-US"/>
              <a:pPr/>
              <a:t>11/8/2010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99A398A-C1C0-4144-A43B-F7282F9FB13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6C630804-2610-4C6E-BA66-2E3E602379AD}" type="datetime1">
              <a:rPr lang="en-US"/>
              <a:pPr/>
              <a:t>11/8/2010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AA21622C-CA81-4D51-BCD8-512E432ABB3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ＭＳ Ｐゴシック" charset="-128"/>
          <a:cs typeface="+mj-cs"/>
        </a:defRPr>
      </a:lvl1pPr>
      <a:lvl2pPr algn="ctr" defTabSz="457200" rtl="0" fontAlgn="base">
        <a:spcBef>
          <a:spcPct val="0"/>
        </a:spcBef>
        <a:spcAft>
          <a:spcPct val="0"/>
        </a:spcAft>
        <a:defRPr sz="4400">
          <a:solidFill>
            <a:schemeClr val="tx1"/>
          </a:solidFill>
          <a:latin typeface="Calibri" charset="0"/>
          <a:ea typeface="ＭＳ Ｐゴシック" charset="-128"/>
        </a:defRPr>
      </a:lvl2pPr>
      <a:lvl3pPr algn="ctr" defTabSz="457200" rtl="0" fontAlgn="base">
        <a:spcBef>
          <a:spcPct val="0"/>
        </a:spcBef>
        <a:spcAft>
          <a:spcPct val="0"/>
        </a:spcAft>
        <a:defRPr sz="4400">
          <a:solidFill>
            <a:schemeClr val="tx1"/>
          </a:solidFill>
          <a:latin typeface="Calibri" charset="0"/>
          <a:ea typeface="ＭＳ Ｐゴシック" charset="-128"/>
        </a:defRPr>
      </a:lvl3pPr>
      <a:lvl4pPr algn="ctr" defTabSz="457200" rtl="0" fontAlgn="base">
        <a:spcBef>
          <a:spcPct val="0"/>
        </a:spcBef>
        <a:spcAft>
          <a:spcPct val="0"/>
        </a:spcAft>
        <a:defRPr sz="4400">
          <a:solidFill>
            <a:schemeClr val="tx1"/>
          </a:solidFill>
          <a:latin typeface="Calibri" charset="0"/>
          <a:ea typeface="ＭＳ Ｐゴシック" charset="-128"/>
        </a:defRPr>
      </a:lvl4pPr>
      <a:lvl5pPr algn="ctr" defTabSz="457200" rtl="0" fontAlgn="base">
        <a:spcBef>
          <a:spcPct val="0"/>
        </a:spcBef>
        <a:spcAft>
          <a:spcPct val="0"/>
        </a:spcAft>
        <a:defRPr sz="4400">
          <a:solidFill>
            <a:schemeClr val="tx1"/>
          </a:solidFill>
          <a:latin typeface="Calibri" charset="0"/>
          <a:ea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ＭＳ Ｐゴシック" charset="-128"/>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smtClean="0"/>
              <a:t>Consumer Reports Project	: (Type the name of your product here)</a:t>
            </a:r>
          </a:p>
        </p:txBody>
      </p:sp>
      <p:sp>
        <p:nvSpPr>
          <p:cNvPr id="3" name="Subtitle 2"/>
          <p:cNvSpPr>
            <a:spLocks noGrp="1"/>
          </p:cNvSpPr>
          <p:nvPr>
            <p:ph type="subTitle" idx="1"/>
          </p:nvPr>
        </p:nvSpPr>
        <p:spPr/>
        <p:txBody>
          <a:bodyPr rtlCol="0">
            <a:normAutofit/>
          </a:bodyPr>
          <a:lstStyle/>
          <a:p>
            <a:pPr fontAlgn="auto">
              <a:spcAft>
                <a:spcPts val="0"/>
              </a:spcAft>
              <a:buFont typeface="Arial"/>
              <a:buNone/>
              <a:defRPr/>
            </a:pPr>
            <a:r>
              <a:rPr lang="en-US" dirty="0" smtClean="0">
                <a:ea typeface="+mn-ea"/>
              </a:rPr>
              <a:t>By (your name here)</a:t>
            </a:r>
          </a:p>
          <a:p>
            <a:pPr fontAlgn="auto">
              <a:spcAft>
                <a:spcPts val="0"/>
              </a:spcAft>
              <a:buFont typeface="Arial"/>
              <a:buNone/>
              <a:defRPr/>
            </a:pPr>
            <a:r>
              <a:rPr lang="en-US" dirty="0" smtClean="0">
                <a:ea typeface="+mn-ea"/>
              </a:rPr>
              <a:t>(class period)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rPr>
              <a:t>Product 1 (Name of brand/model here)</a:t>
            </a:r>
          </a:p>
        </p:txBody>
      </p:sp>
      <p:sp>
        <p:nvSpPr>
          <p:cNvPr id="14339" name="Content Placeholder 2"/>
          <p:cNvSpPr>
            <a:spLocks noGrp="1"/>
          </p:cNvSpPr>
          <p:nvPr>
            <p:ph idx="1"/>
          </p:nvPr>
        </p:nvSpPr>
        <p:spPr/>
        <p:txBody>
          <a:bodyPr/>
          <a:lstStyle/>
          <a:p>
            <a:r>
              <a:rPr lang="en-US" smtClean="0"/>
              <a:t>Type a summary of the first product’s pros and cons here. A bulleted list is okay, but copying and pasting directly from another website is NOT okay. EVERYTHING in this presentation must be in your own words.</a:t>
            </a:r>
          </a:p>
        </p:txBody>
      </p:sp>
      <p:sp>
        <p:nvSpPr>
          <p:cNvPr id="4" name="TextBox 3"/>
          <p:cNvSpPr txBox="1"/>
          <p:nvPr/>
        </p:nvSpPr>
        <p:spPr>
          <a:xfrm>
            <a:off x="6061363" y="4618182"/>
            <a:ext cx="2112818" cy="1200329"/>
          </a:xfrm>
          <a:prstGeom prst="rect">
            <a:avLst/>
          </a:prstGeom>
          <a:noFill/>
          <a:ln>
            <a:solidFill>
              <a:srgbClr val="000000"/>
            </a:solidFill>
          </a:ln>
        </p:spPr>
        <p:txBody>
          <a:bodyPr>
            <a:spAutoFit/>
          </a:bodyPr>
          <a:lstStyle/>
          <a:p>
            <a:pPr fontAlgn="auto">
              <a:spcBef>
                <a:spcPts val="0"/>
              </a:spcBef>
              <a:spcAft>
                <a:spcPts val="0"/>
              </a:spcAft>
              <a:defRPr/>
            </a:pPr>
            <a:r>
              <a:rPr lang="en-US" dirty="0">
                <a:ln>
                  <a:solidFill>
                    <a:schemeClr val="tx1"/>
                  </a:solidFill>
                </a:ln>
                <a:latin typeface="+mn-lt"/>
                <a:ea typeface="+mn-ea"/>
              </a:rPr>
              <a:t>Include a picture of product 1 here.</a:t>
            </a:r>
          </a:p>
          <a:p>
            <a:pPr fontAlgn="auto">
              <a:spcBef>
                <a:spcPts val="0"/>
              </a:spcBef>
              <a:spcAft>
                <a:spcPts val="0"/>
              </a:spcAft>
              <a:defRPr/>
            </a:pPr>
            <a:endParaRPr lang="en-US" dirty="0">
              <a:ln>
                <a:solidFill>
                  <a:schemeClr val="tx1"/>
                </a:solidFill>
              </a:ln>
              <a:latin typeface="+mn-lt"/>
              <a:ea typeface="+mn-ea"/>
            </a:endParaRPr>
          </a:p>
          <a:p>
            <a:pPr fontAlgn="auto">
              <a:spcBef>
                <a:spcPts val="0"/>
              </a:spcBef>
              <a:spcAft>
                <a:spcPts val="0"/>
              </a:spcAft>
              <a:defRPr/>
            </a:pPr>
            <a:endParaRPr lang="en-US" dirty="0">
              <a:ln>
                <a:solidFill>
                  <a:schemeClr val="tx1"/>
                </a:solidFill>
              </a:ln>
              <a:latin typeface="+mn-lt"/>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rPr>
              <a:t>Product 2 (Name of brand/model here)</a:t>
            </a:r>
          </a:p>
        </p:txBody>
      </p:sp>
      <p:sp>
        <p:nvSpPr>
          <p:cNvPr id="15363" name="Content Placeholder 2"/>
          <p:cNvSpPr>
            <a:spLocks noGrp="1"/>
          </p:cNvSpPr>
          <p:nvPr>
            <p:ph idx="1"/>
          </p:nvPr>
        </p:nvSpPr>
        <p:spPr/>
        <p:txBody>
          <a:bodyPr/>
          <a:lstStyle/>
          <a:p>
            <a:r>
              <a:rPr lang="en-US" smtClean="0"/>
              <a:t>Type a summary of the second product’s pros and cons here. A bulleted list is okay, but copying and pasting directly from another website is NOT okay. EVERYTHING in this presentation must be in your own words.</a:t>
            </a:r>
          </a:p>
          <a:p>
            <a:endParaRPr lang="en-US" smtClean="0"/>
          </a:p>
        </p:txBody>
      </p:sp>
      <p:sp>
        <p:nvSpPr>
          <p:cNvPr id="4" name="TextBox 3"/>
          <p:cNvSpPr txBox="1"/>
          <p:nvPr/>
        </p:nvSpPr>
        <p:spPr>
          <a:xfrm>
            <a:off x="658090" y="4925834"/>
            <a:ext cx="2112818" cy="1200329"/>
          </a:xfrm>
          <a:prstGeom prst="rect">
            <a:avLst/>
          </a:prstGeom>
          <a:noFill/>
          <a:ln>
            <a:solidFill>
              <a:srgbClr val="000000"/>
            </a:solidFill>
          </a:ln>
        </p:spPr>
        <p:txBody>
          <a:bodyPr>
            <a:spAutoFit/>
          </a:bodyPr>
          <a:lstStyle/>
          <a:p>
            <a:pPr fontAlgn="auto">
              <a:spcBef>
                <a:spcPts val="0"/>
              </a:spcBef>
              <a:spcAft>
                <a:spcPts val="0"/>
              </a:spcAft>
              <a:defRPr/>
            </a:pPr>
            <a:r>
              <a:rPr lang="en-US" dirty="0">
                <a:ln>
                  <a:solidFill>
                    <a:schemeClr val="tx1"/>
                  </a:solidFill>
                </a:ln>
                <a:latin typeface="+mn-lt"/>
                <a:ea typeface="+mn-ea"/>
              </a:rPr>
              <a:t>Include a picture of product 2 here.</a:t>
            </a:r>
          </a:p>
          <a:p>
            <a:pPr fontAlgn="auto">
              <a:spcBef>
                <a:spcPts val="0"/>
              </a:spcBef>
              <a:spcAft>
                <a:spcPts val="0"/>
              </a:spcAft>
              <a:defRPr/>
            </a:pPr>
            <a:endParaRPr lang="en-US" dirty="0">
              <a:ln>
                <a:solidFill>
                  <a:schemeClr val="tx1"/>
                </a:solidFill>
              </a:ln>
              <a:latin typeface="+mn-lt"/>
              <a:ea typeface="+mn-ea"/>
            </a:endParaRPr>
          </a:p>
          <a:p>
            <a:pPr fontAlgn="auto">
              <a:spcBef>
                <a:spcPts val="0"/>
              </a:spcBef>
              <a:spcAft>
                <a:spcPts val="0"/>
              </a:spcAft>
              <a:defRPr/>
            </a:pPr>
            <a:endParaRPr lang="en-US" dirty="0">
              <a:ln>
                <a:solidFill>
                  <a:schemeClr val="tx1"/>
                </a:solidFill>
              </a:ln>
              <a:latin typeface="+mn-lt"/>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ea typeface="+mj-ea"/>
              </a:rPr>
              <a:t>Product 3 (Name of brand/model here)</a:t>
            </a:r>
          </a:p>
        </p:txBody>
      </p:sp>
      <p:sp>
        <p:nvSpPr>
          <p:cNvPr id="16387" name="Content Placeholder 2"/>
          <p:cNvSpPr>
            <a:spLocks noGrp="1"/>
          </p:cNvSpPr>
          <p:nvPr>
            <p:ph idx="1"/>
          </p:nvPr>
        </p:nvSpPr>
        <p:spPr/>
        <p:txBody>
          <a:bodyPr/>
          <a:lstStyle/>
          <a:p>
            <a:r>
              <a:rPr lang="en-US" smtClean="0"/>
              <a:t>Type a summary of the third product’s pros and cons here. A bulleted list is okay, but copying and pasting directly from another website is NOT okay. EVERYTHING in this presentation must be in your own words.</a:t>
            </a:r>
          </a:p>
          <a:p>
            <a:endParaRPr lang="en-US" smtClean="0"/>
          </a:p>
        </p:txBody>
      </p:sp>
      <p:sp>
        <p:nvSpPr>
          <p:cNvPr id="4" name="TextBox 3"/>
          <p:cNvSpPr txBox="1"/>
          <p:nvPr/>
        </p:nvSpPr>
        <p:spPr>
          <a:xfrm>
            <a:off x="6061363" y="4618182"/>
            <a:ext cx="2112818" cy="1200329"/>
          </a:xfrm>
          <a:prstGeom prst="rect">
            <a:avLst/>
          </a:prstGeom>
          <a:noFill/>
          <a:ln>
            <a:solidFill>
              <a:srgbClr val="000000"/>
            </a:solidFill>
          </a:ln>
        </p:spPr>
        <p:txBody>
          <a:bodyPr>
            <a:spAutoFit/>
          </a:bodyPr>
          <a:lstStyle/>
          <a:p>
            <a:pPr fontAlgn="auto">
              <a:spcBef>
                <a:spcPts val="0"/>
              </a:spcBef>
              <a:spcAft>
                <a:spcPts val="0"/>
              </a:spcAft>
              <a:defRPr/>
            </a:pPr>
            <a:r>
              <a:rPr lang="en-US" dirty="0">
                <a:ln>
                  <a:solidFill>
                    <a:schemeClr val="tx1"/>
                  </a:solidFill>
                </a:ln>
                <a:latin typeface="+mn-lt"/>
                <a:ea typeface="+mn-ea"/>
              </a:rPr>
              <a:t>Include a picture of product 3 here.</a:t>
            </a:r>
          </a:p>
          <a:p>
            <a:pPr fontAlgn="auto">
              <a:spcBef>
                <a:spcPts val="0"/>
              </a:spcBef>
              <a:spcAft>
                <a:spcPts val="0"/>
              </a:spcAft>
              <a:defRPr/>
            </a:pPr>
            <a:endParaRPr lang="en-US" dirty="0">
              <a:ln>
                <a:solidFill>
                  <a:schemeClr val="tx1"/>
                </a:solidFill>
              </a:ln>
              <a:latin typeface="+mn-lt"/>
              <a:ea typeface="+mn-ea"/>
            </a:endParaRPr>
          </a:p>
          <a:p>
            <a:pPr fontAlgn="auto">
              <a:spcBef>
                <a:spcPts val="0"/>
              </a:spcBef>
              <a:spcAft>
                <a:spcPts val="0"/>
              </a:spcAft>
              <a:defRPr/>
            </a:pPr>
            <a:endParaRPr lang="en-US" dirty="0">
              <a:ln>
                <a:solidFill>
                  <a:schemeClr val="tx1"/>
                </a:solidFill>
              </a:ln>
              <a:latin typeface="+mn-lt"/>
              <a:ea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My Recommendation</a:t>
            </a:r>
          </a:p>
        </p:txBody>
      </p:sp>
      <p:sp>
        <p:nvSpPr>
          <p:cNvPr id="17411" name="Content Placeholder 2"/>
          <p:cNvSpPr>
            <a:spLocks noGrp="1"/>
          </p:cNvSpPr>
          <p:nvPr>
            <p:ph idx="1"/>
          </p:nvPr>
        </p:nvSpPr>
        <p:spPr/>
        <p:txBody>
          <a:bodyPr/>
          <a:lstStyle/>
          <a:p>
            <a:r>
              <a:rPr lang="en-US" smtClean="0"/>
              <a:t>Which of the three products do you recommend? Explain why. Include information about why this product fits you or your family best (for example, maybe you need a car that gets good gas mileage because your dad has a long drive to work).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Purchasing Information	</a:t>
            </a:r>
          </a:p>
        </p:txBody>
      </p:sp>
      <p:sp>
        <p:nvSpPr>
          <p:cNvPr id="18435" name="Content Placeholder 2"/>
          <p:cNvSpPr>
            <a:spLocks noGrp="1"/>
          </p:cNvSpPr>
          <p:nvPr>
            <p:ph idx="1"/>
          </p:nvPr>
        </p:nvSpPr>
        <p:spPr/>
        <p:txBody>
          <a:bodyPr/>
          <a:lstStyle/>
          <a:p>
            <a:r>
              <a:rPr lang="en-US" smtClean="0"/>
              <a:t>Finally, type information/instructions for how and where to purchase the product you recommend. You can include hyperlinks or simply the names of stores that carry the item. You should note, if available, the prices at each store.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279</Words>
  <Application>Microsoft Office PowerPoint</Application>
  <PresentationFormat>On-screen Show (4:3)</PresentationFormat>
  <Paragraphs>16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ＭＳ Ｐゴシック</vt:lpstr>
      <vt:lpstr>Arial</vt:lpstr>
      <vt:lpstr>Office Theme</vt:lpstr>
      <vt:lpstr>Consumer Reports Project : (Type the name of your product here)</vt:lpstr>
      <vt:lpstr>Product 1 (Name of brand/model here)</vt:lpstr>
      <vt:lpstr>Product 2 (Name of brand/model here)</vt:lpstr>
      <vt:lpstr>Product 3 (Name of brand/model here)</vt:lpstr>
      <vt:lpstr>My Recommendation</vt:lpstr>
      <vt:lpstr>Purchasing Information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Consumer Reports Project : (Type the name of your product here)</dc:title>
  <dc:creator>Lisa Sarjeant</dc:creator>
  <cp:lastModifiedBy>lsarjeant</cp:lastModifiedBy>
  <cp:revision>11</cp:revision>
  <dcterms:created xsi:type="dcterms:W3CDTF">2010-11-08T01:43:07Z</dcterms:created>
  <dcterms:modified xsi:type="dcterms:W3CDTF">2010-11-08T13:19:38Z</dcterms:modified>
</cp:coreProperties>
</file>