
<file path=[Content_Types].xml><?xml version="1.0" encoding="utf-8"?>
<Types xmlns="http://schemas.openxmlformats.org/package/2006/content-types">
  <Override PartName="/ppt/slides/slide14.xml" ContentType="application/vnd.openxmlformats-officedocument.presentationml.slide+xml"/>
  <Override PartName="/ppt/slideMasters/slideMaster2.xml" ContentType="application/vnd.openxmlformats-officedocument.presentationml.slideMaster+xml"/>
  <Override PartName="/ppt/slideLayouts/slideLayout57.xml" ContentType="application/vnd.openxmlformats-officedocument.presentationml.slideLayout+xml"/>
  <Override PartName="/ppt/slideLayouts/slideLayout50.xml" ContentType="application/vnd.openxmlformats-officedocument.presentationml.slideLayout+xml"/>
  <Default Extension="xml" ContentType="application/xml"/>
  <Override PartName="/ppt/tableStyles.xml" ContentType="application/vnd.openxmlformats-officedocument.presentationml.tableStyles+xml"/>
  <Override PartName="/ppt/slideLayouts/slideLayout49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s/slide5.xml" ContentType="application/vnd.openxmlformats-officedocument.presentationml.slide+xml"/>
  <Override PartName="/ppt/slideLayouts/slideLayout5.xml" ContentType="application/vnd.openxmlformats-officedocument.presentationml.slideLayout+xml"/>
  <Override PartName="/ppt/slides/slide13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56.xml" ContentType="application/vnd.openxmlformats-officedocument.presentationml.slideLayout+xml"/>
  <Override PartName="/ppt/slideLayouts/slideLayout39.xml" ContentType="application/vnd.openxmlformats-officedocument.presentationml.slideLayout+xml"/>
  <Override PartName="/docProps/core.xml" ContentType="application/vnd.openxmlformats-package.core-properties+xml"/>
  <Override PartName="/ppt/slideLayouts/slideLayout32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Default Extension="png" ContentType="image/png"/>
  <Override PartName="/ppt/slides/slide12.xml" ContentType="application/vnd.openxmlformats-officedocument.presentationml.slide+xml"/>
  <Override PartName="/ppt/slideLayouts/slideLayout55.xml" ContentType="application/vnd.openxmlformats-officedocument.presentationml.slideLayout+xml"/>
  <Override PartName="/ppt/slideLayouts/slideLayout38.xml" ContentType="application/vnd.openxmlformats-officedocument.presentationml.slideLayout+xml"/>
  <Override PartName="/ppt/presProps.xml" ContentType="application/vnd.openxmlformats-officedocument.presentationml.presProps+xml"/>
  <Override PartName="/ppt/slideLayouts/slideLayout31.xml" ContentType="application/vnd.openxmlformats-officedocument.presentationml.slideLayout+xml"/>
  <Override PartName="/ppt/slideLayouts/slideLayout47.xml" ContentType="application/vnd.openxmlformats-officedocument.presentationml.slideLayout+xml"/>
  <Override PartName="/ppt/theme/theme5.xml" ContentType="application/vnd.openxmlformats-officedocument.theme+xml"/>
  <Override PartName="/ppt/slideLayouts/slideLayout14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s/slide3.xml" ContentType="application/vnd.openxmlformats-officedocument.presentationml.slide+xml"/>
  <Override PartName="/ppt/slides/slide18.xml" ContentType="application/vnd.openxmlformats-officedocument.presentationml.slide+xml"/>
  <Override PartName="/ppt/slideLayouts/slideLayout3.xml" ContentType="application/vnd.openxmlformats-officedocument.presentationml.slideLayout+xml"/>
  <Override PartName="/ppt/slides/slide11.xml" ContentType="application/vnd.openxmlformats-officedocument.presentationml.slide+xml"/>
  <Override PartName="/ppt/slideLayouts/slideLayout54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0.xml" ContentType="application/vnd.openxmlformats-officedocument.presentationml.slideLayout+xml"/>
  <Override PartName="/ppt/theme/theme4.xml" ContentType="application/vnd.openxmlformats-officedocument.theme+xml"/>
  <Override PartName="/ppt/slideLayouts/slideLayout46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s/slide9.xml" ContentType="application/vnd.openxmlformats-officedocument.presentationml.slide+xml"/>
  <Override PartName="/ppt/slideLayouts/slideLayout9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s/slide2.xml" ContentType="application/vnd.openxmlformats-officedocument.presentationml.slide+xml"/>
  <Override PartName="/ppt/slideLayouts/slideLayout2.xml" ContentType="application/vnd.openxmlformats-officedocument.presentationml.slideLayout+xml"/>
  <Override PartName="/ppt/slides/slide17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10.xml" ContentType="application/vnd.openxmlformats-officedocument.presentationml.slide+xml"/>
  <Override PartName="/ppt/slideLayouts/slideLayout53.xml" ContentType="application/vnd.openxmlformats-officedocument.presentationml.slideLayout+xml"/>
  <Override PartName="/docProps/app.xml" ContentType="application/vnd.openxmlformats-officedocument.extended-properties+xml"/>
  <Override PartName="/ppt/slideLayouts/slideLayout36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3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s/slide8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s/slide1.xml" ContentType="application/vnd.openxmlformats-officedocument.presentationml.slide+xml"/>
  <Default Extension="wmv" ContentType="video/x-ms-wmv"/>
  <Override PartName="/ppt/slideLayouts/slideLayout1.xml" ContentType="application/vnd.openxmlformats-officedocument.presentationml.slideLayout+xml"/>
  <Override PartName="/ppt/slides/slide16.xml" ContentType="application/vnd.openxmlformats-officedocument.presentationml.slide+xml"/>
  <Override PartName="/ppt/slideMasters/slideMaster4.xml" ContentType="application/vnd.openxmlformats-officedocument.presentationml.slideMaster+xml"/>
  <Override PartName="/ppt/slideLayouts/slideLayout59.xml" ContentType="application/vnd.openxmlformats-officedocument.presentationml.slideLayout+xml"/>
  <Default Extension="jpeg" ContentType="image/jpeg"/>
  <Override PartName="/ppt/viewProps.xml" ContentType="application/vnd.openxmlformats-officedocument.presentationml.viewProps+xml"/>
  <Override PartName="/ppt/slideLayouts/slideLayout52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44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s/slide7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s/slide15.xml" ContentType="application/vnd.openxmlformats-officedocument.presentationml.slide+xml"/>
  <Override PartName="/ppt/slideMasters/slideMaster3.xml" ContentType="application/vnd.openxmlformats-officedocument.presentationml.slideMaster+xml"/>
  <Override PartName="/ppt/slideLayouts/slideLayout58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43.xml" ContentType="application/vnd.openxmlformats-officedocument.presentationml.slideLayout+xml"/>
  <Override PartName="/ppt/theme/theme1.xml" ContentType="application/vnd.openxmlformats-officedocument.theme+xml"/>
  <Override PartName="/ppt/slideLayouts/slideLayout10.xml" ContentType="application/vnd.openxmlformats-officedocument.presentationml.slideLayout+xml"/>
  <Override PartName="/ppt/presentation.xml" ContentType="application/vnd.openxmlformats-officedocument.presentationml.presentation.main+xml"/>
  <Override PartName="/ppt/slideLayouts/slideLayout26.xml" ContentType="application/vnd.openxmlformats-officedocument.presentationml.slideLayout+xml"/>
  <Override PartName="/ppt/slides/slide6.xml" ContentType="application/vnd.openxmlformats-officedocument.presentationml.slide+xml"/>
  <Default Extension="bin" ContentType="application/vnd.openxmlformats-officedocument.presentationml.printerSettings"/>
  <Override PartName="/ppt/slideLayouts/slideLayout6.xml" ContentType="application/vnd.openxmlformats-officedocument.presentationml.slideLayout+xml"/>
  <Default Extension="rels" ContentType="application/vnd.openxmlformats-package.relationship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aveSubsetFonts="1">
  <p:sldMasterIdLst>
    <p:sldMasterId id="2147483696" r:id="rId1"/>
    <p:sldMasterId id="2147483720" r:id="rId2"/>
    <p:sldMasterId id="2147483730" r:id="rId3"/>
    <p:sldMasterId id="2147483740" r:id="rId4"/>
    <p:sldMasterId id="2147483789" r:id="rId5"/>
  </p:sldMasterIdLst>
  <p:sldIdLst>
    <p:sldId id="256" r:id="rId6"/>
    <p:sldId id="257" r:id="rId7"/>
    <p:sldId id="258" r:id="rId8"/>
    <p:sldId id="260" r:id="rId9"/>
    <p:sldId id="259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4" r:id="rId2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extLst>
    <p:ext uri="{E76CE94A-603C-4142-B9EB-6D1370010A27}">
      <p14:discardImageEditData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0"/>
    </p:ext>
    <p:ext uri="{D31A062A-798A-4329-ABDD-BBA856620510}">
      <p14:defaultImageDpi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normalViewPr>
    <p:restoredLeft sz="15620"/>
    <p:restoredTop sz="94660"/>
  </p:normalViewPr>
  <p:slideViewPr>
    <p:cSldViewPr>
      <p:cViewPr varScale="1">
        <p:scale>
          <a:sx n="116" d="100"/>
          <a:sy n="116" d="100"/>
        </p:scale>
        <p:origin x="-1480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4.xml"/><Relationship Id="rId20" Type="http://schemas.openxmlformats.org/officeDocument/2006/relationships/slide" Target="slides/slide15.xml"/><Relationship Id="rId21" Type="http://schemas.openxmlformats.org/officeDocument/2006/relationships/slide" Target="slides/slide16.xml"/><Relationship Id="rId22" Type="http://schemas.openxmlformats.org/officeDocument/2006/relationships/slide" Target="slides/slide17.xml"/><Relationship Id="rId23" Type="http://schemas.openxmlformats.org/officeDocument/2006/relationships/slide" Target="slides/slide18.xml"/><Relationship Id="rId24" Type="http://schemas.openxmlformats.org/officeDocument/2006/relationships/printerSettings" Target="printerSettings/printerSettings1.bin"/><Relationship Id="rId25" Type="http://schemas.openxmlformats.org/officeDocument/2006/relationships/presProps" Target="presProps.xml"/><Relationship Id="rId26" Type="http://schemas.openxmlformats.org/officeDocument/2006/relationships/viewProps" Target="viewProps.xml"/><Relationship Id="rId27" Type="http://schemas.openxmlformats.org/officeDocument/2006/relationships/theme" Target="theme/theme1.xml"/><Relationship Id="rId28" Type="http://schemas.openxmlformats.org/officeDocument/2006/relationships/tableStyles" Target="tableStyles.xml"/><Relationship Id="rId10" Type="http://schemas.openxmlformats.org/officeDocument/2006/relationships/slide" Target="slides/slide5.xml"/><Relationship Id="rId11" Type="http://schemas.openxmlformats.org/officeDocument/2006/relationships/slide" Target="slides/slide6.xml"/><Relationship Id="rId12" Type="http://schemas.openxmlformats.org/officeDocument/2006/relationships/slide" Target="slides/slide7.xml"/><Relationship Id="rId13" Type="http://schemas.openxmlformats.org/officeDocument/2006/relationships/slide" Target="slides/slide8.xml"/><Relationship Id="rId14" Type="http://schemas.openxmlformats.org/officeDocument/2006/relationships/slide" Target="slides/slide9.xml"/><Relationship Id="rId15" Type="http://schemas.openxmlformats.org/officeDocument/2006/relationships/slide" Target="slides/slide10.xml"/><Relationship Id="rId16" Type="http://schemas.openxmlformats.org/officeDocument/2006/relationships/slide" Target="slides/slide11.xml"/><Relationship Id="rId17" Type="http://schemas.openxmlformats.org/officeDocument/2006/relationships/slide" Target="slides/slide12.xml"/><Relationship Id="rId18" Type="http://schemas.openxmlformats.org/officeDocument/2006/relationships/slide" Target="slides/slide13.xml"/><Relationship Id="rId19" Type="http://schemas.openxmlformats.org/officeDocument/2006/relationships/slide" Target="slides/slide14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Master" Target="slideMasters/slideMaster3.xml"/><Relationship Id="rId4" Type="http://schemas.openxmlformats.org/officeDocument/2006/relationships/slideMaster" Target="slideMasters/slideMaster4.xml"/><Relationship Id="rId5" Type="http://schemas.openxmlformats.org/officeDocument/2006/relationships/slideMaster" Target="slideMasters/slideMaster5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3" Type="http://schemas.microsoft.com/office/2007/relationships/media" Target="../media/media1.wmv"/><Relationship Id="rId4" Type="http://schemas.openxmlformats.org/officeDocument/2006/relationships/image" Target="../media/image3.png"/><Relationship Id="rId5" Type="http://schemas.openxmlformats.org/officeDocument/2006/relationships/image" Target="../media/image5.png"/><Relationship Id="rId1" Type="http://schemas.openxmlformats.org/officeDocument/2006/relationships/video" Target="../media/media1.wmv"/><Relationship Id="rId2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3" Type="http://schemas.microsoft.com/office/2007/relationships/media" Target="../media/media1.wmv"/><Relationship Id="rId4" Type="http://schemas.openxmlformats.org/officeDocument/2006/relationships/image" Target="../media/image3.png"/><Relationship Id="rId5" Type="http://schemas.openxmlformats.org/officeDocument/2006/relationships/image" Target="../media/image5.png"/><Relationship Id="rId1" Type="http://schemas.openxmlformats.org/officeDocument/2006/relationships/video" Target="../media/media1.wmv"/><Relationship Id="rId2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3" Type="http://schemas.microsoft.com/office/2007/relationships/media" Target="../media/media1.wmv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1" Type="http://schemas.openxmlformats.org/officeDocument/2006/relationships/video" Target="../media/media1.wmv"/><Relationship Id="rId2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3" Type="http://schemas.microsoft.com/office/2007/relationships/media" Target="../media/media1.wmv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1" Type="http://schemas.openxmlformats.org/officeDocument/2006/relationships/video" Target="../media/media1.wmv"/><Relationship Id="rId2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1.xml.rels><?xml version="1.0" encoding="UTF-8" standalone="yes"?>
<Relationships xmlns="http://schemas.openxmlformats.org/package/2006/relationships"><Relationship Id="rId3" Type="http://schemas.microsoft.com/office/2007/relationships/media" Target="../media/media1.wmv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1" Type="http://schemas.openxmlformats.org/officeDocument/2006/relationships/video" Target="../media/media1.wmv"/><Relationship Id="rId2" Type="http://schemas.openxmlformats.org/officeDocument/2006/relationships/slideMaster" Target="../slideMasters/slideMaster5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>
  <p:cSld name="Album Cov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7"/>
          <p:cNvSpPr>
            <a:spLocks noGrp="1"/>
          </p:cNvSpPr>
          <p:nvPr>
            <p:ph type="title" hasCustomPrompt="1"/>
          </p:nvPr>
        </p:nvSpPr>
        <p:spPr>
          <a:xfrm>
            <a:off x="228601" y="3962400"/>
            <a:ext cx="8298485" cy="1066800"/>
          </a:xfrm>
        </p:spPr>
        <p:txBody>
          <a:bodyPr bIns="0"/>
          <a:lstStyle>
            <a:lvl1pPr algn="r">
              <a:defRPr lang="en-US" dirty="0"/>
            </a:lvl1pPr>
          </a:lstStyle>
          <a:p>
            <a:r>
              <a:rPr lang="en-US" dirty="0" smtClean="0"/>
              <a:t>Click to add photo album title</a:t>
            </a:r>
            <a:endParaRPr lang="en-US" dirty="0"/>
          </a:p>
        </p:txBody>
      </p:sp>
      <p:sp>
        <p:nvSpPr>
          <p:cNvPr id="30" name="Rectangle 7"/>
          <p:cNvSpPr>
            <a:spLocks/>
          </p:cNvSpPr>
          <p:nvPr/>
        </p:nvSpPr>
        <p:spPr>
          <a:xfrm>
            <a:off x="453736" y="5181600"/>
            <a:ext cx="8229600" cy="11430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1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9" name="Rectangle 7"/>
          <p:cNvSpPr>
            <a:spLocks noGrp="1"/>
          </p:cNvSpPr>
          <p:nvPr>
            <p:ph type="body" sz="quarter" idx="10" hasCustomPrompt="1"/>
          </p:nvPr>
        </p:nvSpPr>
        <p:spPr>
          <a:xfrm>
            <a:off x="2133600" y="5133975"/>
            <a:ext cx="6386946" cy="1219200"/>
          </a:xfrm>
        </p:spPr>
        <p:txBody>
          <a:bodyPr vert="horz" tIns="0" anchor="t" anchorCtr="0">
            <a:noAutofit/>
          </a:bodyPr>
          <a:lstStyle>
            <a:lvl1pPr marL="0" marR="0" indent="0" algn="r" rtl="0" latinLnBrk="0">
              <a:spcBef>
                <a:spcPct val="20000"/>
              </a:spcBef>
              <a:buFontTx/>
              <a:buNone/>
              <a:defRPr sz="1800" i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 dirty="0" smtClean="0"/>
              <a:t>Click to add date and other details</a:t>
            </a:r>
            <a:endParaRPr lang="en-US" dirty="0"/>
          </a:p>
        </p:txBody>
      </p:sp>
      <p:sp>
        <p:nvSpPr>
          <p:cNvPr id="27" name="Rectangle 6"/>
          <p:cNvSpPr>
            <a:spLocks noGrp="1"/>
          </p:cNvSpPr>
          <p:nvPr>
            <p:ph type="pic" sz="quarter" idx="11"/>
          </p:nvPr>
        </p:nvSpPr>
        <p:spPr>
          <a:xfrm>
            <a:off x="6096000" y="1600200"/>
            <a:ext cx="2286000" cy="2286000"/>
          </a:xfr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/>
          <a:lstStyle/>
          <a:p>
            <a:pPr algn="ctr">
              <a:buFontTx/>
              <a:buNone/>
            </a:pPr>
            <a:r>
              <a:rPr lang="en-US" sz="2000" smtClean="0"/>
              <a:t>Click icon to add picture</a:t>
            </a:r>
            <a:endParaRPr lang="en-US" sz="2000" dirty="0"/>
          </a:p>
        </p:txBody>
      </p:sp>
      <p:sp>
        <p:nvSpPr>
          <p:cNvPr id="6" name="Rectangle 5"/>
          <p:cNvSpPr/>
          <p:nvPr/>
        </p:nvSpPr>
        <p:spPr>
          <a:xfrm>
            <a:off x="176844" y="186904"/>
            <a:ext cx="8763000" cy="6213896"/>
          </a:xfrm>
          <a:prstGeom prst="rect">
            <a:avLst/>
          </a:prstGeom>
          <a:noFill/>
          <a:ln w="9525" cap="rnd" cmpd="sng" algn="ctr">
            <a:solidFill>
              <a:schemeClr val="bg1">
                <a:tint val="85000"/>
              </a:schemeClr>
            </a:solidFill>
            <a:prstDash val="dash"/>
          </a:ln>
          <a:effectLst>
            <a:outerShdw blurRad="25400" dist="12700" dir="5400000" algn="tl" rotWithShape="0">
              <a:schemeClr val="bg1">
                <a:alpha val="60000"/>
              </a:scheme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Rectangle 10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EA032A1B-A66B-423F-A8AB-5ACECC31C095}" type="datetimeFigureOut">
              <a:rPr lang="en-US" smtClean="0"/>
              <a:pPr/>
              <a:t>2/29/16</a:t>
            </a:fld>
            <a:endParaRPr lang="en-US"/>
          </a:p>
        </p:txBody>
      </p:sp>
      <p:sp>
        <p:nvSpPr>
          <p:cNvPr id="12" name="Rectangle 11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A5E0923E-43B3-468D-8A4B-AD6D8BC0FBE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3" name="Rectangle 12"/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>
  <p:cSld name="3-Up Landscap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7"/>
          <p:cNvSpPr>
            <a:spLocks noGrp="1" noChangeAspect="1"/>
          </p:cNvSpPr>
          <p:nvPr>
            <p:ph type="pic" sz="quarter" idx="11"/>
          </p:nvPr>
        </p:nvSpPr>
        <p:spPr>
          <a:xfrm>
            <a:off x="4663440" y="3403823"/>
            <a:ext cx="4023360" cy="3017520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anchor="t">
            <a:normAutofit/>
          </a:bodyPr>
          <a:lstStyle>
            <a:lvl1pPr marL="0" marR="0" indent="1588" algn="ctr" rtl="0" latinLnBrk="0">
              <a:spcBef>
                <a:spcPct val="20000"/>
              </a:spcBef>
              <a:buFontTx/>
              <a:buNone/>
              <a:defRPr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342900" indent="-342900" algn="ctr" rtl="0" latinLnBrk="0">
              <a:spcBef>
                <a:spcPct val="20000"/>
              </a:spcBef>
              <a:buClr>
                <a:srgbClr val="438086"/>
              </a:buClr>
              <a:buSzPct val="60000"/>
              <a:buFontTx/>
              <a:buNone/>
            </a:pPr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15" name="Rectangle 7"/>
          <p:cNvSpPr>
            <a:spLocks noGrp="1" noChangeAspect="1"/>
          </p:cNvSpPr>
          <p:nvPr>
            <p:ph type="pic" sz="quarter" idx="12"/>
          </p:nvPr>
        </p:nvSpPr>
        <p:spPr>
          <a:xfrm>
            <a:off x="457200" y="3403823"/>
            <a:ext cx="4023360" cy="3017520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anchor="t">
            <a:normAutofit/>
          </a:bodyPr>
          <a:lstStyle>
            <a:lvl1pPr marL="0" marR="0" indent="1588" algn="ctr" rtl="0" latinLnBrk="0">
              <a:spcBef>
                <a:spcPct val="20000"/>
              </a:spcBef>
              <a:buFontTx/>
              <a:buNone/>
              <a:defRPr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342900" indent="-342900" algn="ctr" rtl="0" latinLnBrk="0">
              <a:spcBef>
                <a:spcPct val="20000"/>
              </a:spcBef>
              <a:buClr>
                <a:srgbClr val="438086"/>
              </a:buClr>
              <a:buSzPct val="60000"/>
              <a:buFontTx/>
              <a:buNone/>
            </a:pPr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6" name="Rectangle 7"/>
          <p:cNvSpPr>
            <a:spLocks noGrp="1" noChangeAspect="1"/>
          </p:cNvSpPr>
          <p:nvPr>
            <p:ph type="pic" sz="quarter" idx="13"/>
          </p:nvPr>
        </p:nvSpPr>
        <p:spPr>
          <a:xfrm>
            <a:off x="4663440" y="228600"/>
            <a:ext cx="4023360" cy="3017520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latinLnBrk="0">
              <a:spcBef>
                <a:spcPct val="20000"/>
              </a:spcBef>
              <a:buFontTx/>
              <a:buNone/>
              <a:defRPr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342900" indent="-342900" algn="ctr" rtl="0" latinLnBrk="0">
              <a:spcBef>
                <a:spcPct val="20000"/>
              </a:spcBef>
              <a:buClr>
                <a:srgbClr val="438086"/>
              </a:buClr>
              <a:buSzPct val="60000"/>
              <a:buFontTx/>
              <a:buNone/>
            </a:pPr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7" name="Rectangle 11"/>
          <p:cNvSpPr>
            <a:spLocks noGrp="1"/>
          </p:cNvSpPr>
          <p:nvPr>
            <p:ph type="body" sz="quarter" idx="14" hasCustomPrompt="1"/>
          </p:nvPr>
        </p:nvSpPr>
        <p:spPr>
          <a:xfrm>
            <a:off x="457200" y="228600"/>
            <a:ext cx="4023360" cy="3017520"/>
          </a:xfrm>
        </p:spPr>
        <p:txBody>
          <a:bodyPr anchor="b" anchorCtr="0">
            <a:noAutofit/>
          </a:bodyPr>
          <a:lstStyle>
            <a:lvl1pPr marL="0" marR="0" indent="0" algn="l" rtl="0" latinLnBrk="0">
              <a:spcBef>
                <a:spcPct val="20000"/>
              </a:spcBef>
              <a:buFontTx/>
              <a:buNone/>
              <a:defRPr sz="1800" i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 dirty="0" smtClean="0"/>
              <a:t>Click to add caption</a:t>
            </a:r>
            <a:endParaRPr lang="en-US" dirty="0"/>
          </a:p>
        </p:txBody>
      </p:sp>
      <p:sp>
        <p:nvSpPr>
          <p:cNvPr id="6" name="Rectangle 5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EA032A1B-A66B-423F-A8AB-5ACECC31C095}" type="datetimeFigureOut">
              <a:rPr lang="en-US" smtClean="0"/>
              <a:pPr/>
              <a:t>2/29/16</a:t>
            </a:fld>
            <a:endParaRPr lang="en-US"/>
          </a:p>
        </p:txBody>
      </p:sp>
      <p:sp>
        <p:nvSpPr>
          <p:cNvPr id="7" name="Rectangle 6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A5E0923E-43B3-468D-8A4B-AD6D8BC0FBE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Rectangle 7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>
  <p:cSld name="3-Up Mix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spect="1"/>
          </p:cNvSpPr>
          <p:nvPr>
            <p:ph type="pic" sz="quarter" idx="11"/>
          </p:nvPr>
        </p:nvSpPr>
        <p:spPr>
          <a:xfrm>
            <a:off x="5067300" y="3436620"/>
            <a:ext cx="3649900" cy="2889504"/>
          </a:xfr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latinLnBrk="0">
              <a:spcBef>
                <a:spcPct val="20000"/>
              </a:spcBef>
              <a:buFontTx/>
              <a:buNone/>
              <a:defRPr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marR="0" indent="1588" algn="ctr" rtl="0" latinLnBrk="0">
              <a:spcBef>
                <a:spcPct val="20000"/>
              </a:spcBef>
              <a:buClr>
                <a:srgbClr val="D34817"/>
              </a:buClr>
              <a:buSzPct val="85000"/>
              <a:buFontTx/>
              <a:buNone/>
            </a:pPr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9" name="Rectangle 7"/>
          <p:cNvSpPr>
            <a:spLocks noGrp="1" noChangeAspect="1"/>
          </p:cNvSpPr>
          <p:nvPr>
            <p:ph type="pic" sz="quarter" idx="12"/>
          </p:nvPr>
        </p:nvSpPr>
        <p:spPr>
          <a:xfrm>
            <a:off x="426720" y="384048"/>
            <a:ext cx="4457700" cy="5943600"/>
          </a:xfr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latinLnBrk="0">
              <a:spcBef>
                <a:spcPct val="20000"/>
              </a:spcBef>
              <a:buFontTx/>
              <a:buNone/>
              <a:defRPr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marR="0" indent="1588" algn="ctr" rtl="0" latinLnBrk="0">
              <a:spcBef>
                <a:spcPct val="20000"/>
              </a:spcBef>
              <a:buClr>
                <a:srgbClr val="D34817"/>
              </a:buClr>
              <a:buSzPct val="85000"/>
              <a:buFontTx/>
              <a:buNone/>
            </a:pPr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10" name="Rectangle 7"/>
          <p:cNvSpPr>
            <a:spLocks noGrp="1" noChangeAspect="1"/>
          </p:cNvSpPr>
          <p:nvPr>
            <p:ph type="pic" sz="quarter" idx="13"/>
          </p:nvPr>
        </p:nvSpPr>
        <p:spPr>
          <a:xfrm>
            <a:off x="5067300" y="389332"/>
            <a:ext cx="3657600" cy="2887269"/>
          </a:xfr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latinLnBrk="0">
              <a:spcBef>
                <a:spcPct val="20000"/>
              </a:spcBef>
              <a:buFontTx/>
              <a:buNone/>
              <a:defRPr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marR="0" indent="1588" algn="ctr" rtl="0" latinLnBrk="0">
              <a:spcBef>
                <a:spcPct val="20000"/>
              </a:spcBef>
              <a:buClr>
                <a:srgbClr val="D34817"/>
              </a:buClr>
              <a:buSzPct val="85000"/>
              <a:buFontTx/>
              <a:buNone/>
            </a:pPr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5" name="Rectangle 4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EA032A1B-A66B-423F-A8AB-5ACECC31C095}" type="datetimeFigureOut">
              <a:rPr lang="en-US" smtClean="0"/>
              <a:pPr/>
              <a:t>2/29/16</a:t>
            </a:fld>
            <a:endParaRPr lang="en-US"/>
          </a:p>
        </p:txBody>
      </p:sp>
      <p:sp>
        <p:nvSpPr>
          <p:cNvPr id="6" name="Rectangle 5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A5E0923E-43B3-468D-8A4B-AD6D8BC0FBE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Rectangle 7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x" preserve="1">
  <p:cSld name="4-Up Portrait with Cap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Rectangle 7"/>
          <p:cNvSpPr>
            <a:spLocks noGrp="1"/>
          </p:cNvSpPr>
          <p:nvPr>
            <p:ph type="pic" sz="quarter" idx="14"/>
          </p:nvPr>
        </p:nvSpPr>
        <p:spPr>
          <a:xfrm>
            <a:off x="2229297" y="228600"/>
            <a:ext cx="2285214" cy="2971800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latinLnBrk="0">
              <a:spcBef>
                <a:spcPct val="20000"/>
              </a:spcBef>
              <a:buFontTx/>
              <a:buNone/>
              <a:defRPr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marR="0" indent="0" algn="ctr" rtl="0" latinLnBrk="0">
              <a:buFontTx/>
              <a:buNone/>
            </a:pPr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3" name="Rectangle 7"/>
          <p:cNvSpPr>
            <a:spLocks noGrp="1"/>
          </p:cNvSpPr>
          <p:nvPr>
            <p:ph type="pic" sz="quarter" idx="26"/>
          </p:nvPr>
        </p:nvSpPr>
        <p:spPr>
          <a:xfrm>
            <a:off x="2229297" y="3365392"/>
            <a:ext cx="2285214" cy="2971800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latinLnBrk="0">
              <a:spcBef>
                <a:spcPct val="20000"/>
              </a:spcBef>
              <a:buFontTx/>
              <a:buNone/>
              <a:defRPr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marR="0" indent="0" algn="ctr" rtl="0" latinLnBrk="0">
              <a:buFontTx/>
              <a:buNone/>
            </a:pPr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10" name="Rectangle 7"/>
          <p:cNvSpPr>
            <a:spLocks noGrp="1" noChangeAspect="1"/>
          </p:cNvSpPr>
          <p:nvPr>
            <p:ph type="pic" sz="quarter" idx="25"/>
          </p:nvPr>
        </p:nvSpPr>
        <p:spPr>
          <a:xfrm>
            <a:off x="4672217" y="228600"/>
            <a:ext cx="2286000" cy="2971800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latinLnBrk="0">
              <a:spcBef>
                <a:spcPct val="20000"/>
              </a:spcBef>
              <a:buFontTx/>
              <a:buNone/>
              <a:defRPr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marR="0" indent="0" algn="ctr" rtl="0" latinLnBrk="0">
              <a:buFontTx/>
              <a:buNone/>
            </a:pPr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7" name="Rectangle 7"/>
          <p:cNvSpPr>
            <a:spLocks noGrp="1"/>
          </p:cNvSpPr>
          <p:nvPr>
            <p:ph type="pic" sz="quarter" idx="27"/>
          </p:nvPr>
        </p:nvSpPr>
        <p:spPr>
          <a:xfrm>
            <a:off x="4667697" y="3365392"/>
            <a:ext cx="2285214" cy="2971800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latinLnBrk="0">
              <a:spcBef>
                <a:spcPct val="20000"/>
              </a:spcBef>
              <a:buFontTx/>
              <a:buNone/>
              <a:defRPr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marR="0" indent="0" algn="ctr" rtl="0" latinLnBrk="0">
              <a:buFontTx/>
              <a:buNone/>
            </a:pPr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6" name="Rectangle 7"/>
          <p:cNvSpPr>
            <a:spLocks noGrp="1"/>
          </p:cNvSpPr>
          <p:nvPr>
            <p:ph type="body" sz="quarter" idx="16" hasCustomPrompt="1"/>
          </p:nvPr>
        </p:nvSpPr>
        <p:spPr>
          <a:xfrm>
            <a:off x="400497" y="1295400"/>
            <a:ext cx="1676400" cy="1905000"/>
          </a:xfrm>
        </p:spPr>
        <p:txBody>
          <a:bodyPr anchor="b" anchorCtr="0">
            <a:noAutofit/>
          </a:bodyPr>
          <a:lstStyle>
            <a:lvl1pPr marL="0" marR="0" indent="0" algn="r" rtl="0" latinLnBrk="0">
              <a:spcBef>
                <a:spcPct val="20000"/>
              </a:spcBef>
              <a:buFontTx/>
              <a:buNone/>
              <a:defRPr sz="16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 dirty="0" smtClean="0"/>
              <a:t>Click to add caption</a:t>
            </a:r>
            <a:endParaRPr lang="en-US" dirty="0"/>
          </a:p>
        </p:txBody>
      </p:sp>
      <p:sp>
        <p:nvSpPr>
          <p:cNvPr id="14" name="Rectangle 7"/>
          <p:cNvSpPr>
            <a:spLocks noGrp="1"/>
          </p:cNvSpPr>
          <p:nvPr>
            <p:ph type="body" sz="quarter" idx="29" hasCustomPrompt="1"/>
          </p:nvPr>
        </p:nvSpPr>
        <p:spPr>
          <a:xfrm>
            <a:off x="7086600" y="1295400"/>
            <a:ext cx="1676400" cy="1905000"/>
          </a:xfrm>
        </p:spPr>
        <p:txBody>
          <a:bodyPr anchor="b" anchorCtr="0"/>
          <a:lstStyle>
            <a:lvl1pPr marL="0" marR="0" indent="0" algn="l">
              <a:buFontTx/>
              <a:buNone/>
              <a:defRPr sz="1600" baseline="0"/>
            </a:lvl1pPr>
          </a:lstStyle>
          <a:p>
            <a:pPr lvl="0"/>
            <a:r>
              <a:rPr lang="en-US" dirty="0" smtClean="0"/>
              <a:t>Click to add caption</a:t>
            </a:r>
            <a:endParaRPr lang="en-US" dirty="0"/>
          </a:p>
        </p:txBody>
      </p:sp>
      <p:sp>
        <p:nvSpPr>
          <p:cNvPr id="4" name="Rectangle 7"/>
          <p:cNvSpPr>
            <a:spLocks noGrp="1"/>
          </p:cNvSpPr>
          <p:nvPr>
            <p:ph type="body" sz="quarter" idx="28" hasCustomPrompt="1"/>
          </p:nvPr>
        </p:nvSpPr>
        <p:spPr>
          <a:xfrm>
            <a:off x="400497" y="3352800"/>
            <a:ext cx="1676400" cy="1905000"/>
          </a:xfrm>
        </p:spPr>
        <p:txBody>
          <a:bodyPr anchor="t" anchorCtr="0"/>
          <a:lstStyle>
            <a:lvl1pPr marL="0" marR="0" indent="0" algn="r">
              <a:buFontTx/>
              <a:buNone/>
              <a:defRPr sz="1600" baseline="0"/>
            </a:lvl1pPr>
          </a:lstStyle>
          <a:p>
            <a:pPr lvl="0"/>
            <a:r>
              <a:rPr lang="en-US" dirty="0" smtClean="0"/>
              <a:t>Click to add caption</a:t>
            </a:r>
            <a:endParaRPr lang="en-US" dirty="0"/>
          </a:p>
        </p:txBody>
      </p:sp>
      <p:sp>
        <p:nvSpPr>
          <p:cNvPr id="13" name="Rectangle 7"/>
          <p:cNvSpPr>
            <a:spLocks noGrp="1"/>
          </p:cNvSpPr>
          <p:nvPr>
            <p:ph type="body" sz="quarter" idx="30" hasCustomPrompt="1"/>
          </p:nvPr>
        </p:nvSpPr>
        <p:spPr>
          <a:xfrm>
            <a:off x="7086600" y="3352800"/>
            <a:ext cx="1676400" cy="1905000"/>
          </a:xfrm>
        </p:spPr>
        <p:txBody>
          <a:bodyPr anchor="t" anchorCtr="0"/>
          <a:lstStyle>
            <a:lvl1pPr marL="0" marR="0" indent="0" algn="l">
              <a:buFontTx/>
              <a:buNone/>
              <a:defRPr sz="1600" baseline="0"/>
            </a:lvl1pPr>
          </a:lstStyle>
          <a:p>
            <a:pPr lvl="0"/>
            <a:r>
              <a:rPr lang="en-US" dirty="0" smtClean="0"/>
              <a:t>Click to add caption</a:t>
            </a:r>
            <a:endParaRPr lang="en-US" dirty="0"/>
          </a:p>
        </p:txBody>
      </p:sp>
      <p:sp>
        <p:nvSpPr>
          <p:cNvPr id="11" name="Rectangle 10"/>
          <p:cNvSpPr>
            <a:spLocks noGrp="1"/>
          </p:cNvSpPr>
          <p:nvPr>
            <p:ph type="dt" sz="half" idx="31"/>
          </p:nvPr>
        </p:nvSpPr>
        <p:spPr/>
        <p:txBody>
          <a:bodyPr/>
          <a:lstStyle/>
          <a:p>
            <a:fld id="{EA032A1B-A66B-423F-A8AB-5ACECC31C095}" type="datetimeFigureOut">
              <a:rPr lang="en-US" smtClean="0"/>
              <a:pPr/>
              <a:t>2/29/16</a:t>
            </a:fld>
            <a:endParaRPr lang="en-US"/>
          </a:p>
        </p:txBody>
      </p:sp>
      <p:sp>
        <p:nvSpPr>
          <p:cNvPr id="12" name="Rectangle 11"/>
          <p:cNvSpPr>
            <a:spLocks noGrp="1"/>
          </p:cNvSpPr>
          <p:nvPr>
            <p:ph type="sldNum" sz="quarter" idx="32"/>
          </p:nvPr>
        </p:nvSpPr>
        <p:spPr/>
        <p:txBody>
          <a:bodyPr/>
          <a:lstStyle/>
          <a:p>
            <a:fld id="{A5E0923E-43B3-468D-8A4B-AD6D8BC0FBE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5" name="Rectangle 14"/>
          <p:cNvSpPr>
            <a:spLocks noGrp="1"/>
          </p:cNvSpPr>
          <p:nvPr>
            <p:ph type="ftr" sz="quarter" idx="33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x" preserve="1">
  <p:cSld name="4-Up landscap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7"/>
          <p:cNvSpPr>
            <a:spLocks noGrp="1"/>
          </p:cNvSpPr>
          <p:nvPr>
            <p:ph type="pic" sz="quarter" idx="14"/>
          </p:nvPr>
        </p:nvSpPr>
        <p:spPr>
          <a:xfrm>
            <a:off x="926821" y="533400"/>
            <a:ext cx="3653297" cy="2743200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latinLnBrk="0">
              <a:spcBef>
                <a:spcPct val="20000"/>
              </a:spcBef>
              <a:buFontTx/>
              <a:buNone/>
              <a:defRPr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marR="0" indent="0" algn="ctr" rtl="0" latinLnBrk="0">
              <a:buFontTx/>
              <a:buNone/>
            </a:pPr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8" name="Rectangle 7"/>
          <p:cNvSpPr>
            <a:spLocks noGrp="1"/>
          </p:cNvSpPr>
          <p:nvPr>
            <p:ph type="body" sz="quarter" idx="16" hasCustomPrompt="1"/>
          </p:nvPr>
        </p:nvSpPr>
        <p:spPr>
          <a:xfrm>
            <a:off x="926821" y="6172200"/>
            <a:ext cx="3657600" cy="304800"/>
          </a:xfrm>
        </p:spPr>
        <p:txBody>
          <a:bodyPr lIns="9144" anchor="t" anchorCtr="0"/>
          <a:lstStyle>
            <a:lvl1pPr marL="0" marR="0" indent="0" algn="l">
              <a:buFontTx/>
              <a:buNone/>
              <a:defRPr sz="1600" baseline="0"/>
            </a:lvl1pPr>
          </a:lstStyle>
          <a:p>
            <a:pPr lvl="0"/>
            <a:r>
              <a:rPr lang="en-US" dirty="0" smtClean="0"/>
              <a:t>Click to add caption</a:t>
            </a:r>
            <a:endParaRPr lang="en-US" dirty="0"/>
          </a:p>
        </p:txBody>
      </p:sp>
      <p:sp>
        <p:nvSpPr>
          <p:cNvPr id="9" name="Rectangle 7"/>
          <p:cNvSpPr>
            <a:spLocks noGrp="1"/>
          </p:cNvSpPr>
          <p:nvPr>
            <p:ph type="pic" sz="quarter" idx="17"/>
          </p:nvPr>
        </p:nvSpPr>
        <p:spPr>
          <a:xfrm>
            <a:off x="4660621" y="533400"/>
            <a:ext cx="3657600" cy="2743200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latinLnBrk="0">
              <a:spcBef>
                <a:spcPct val="20000"/>
              </a:spcBef>
              <a:buFontTx/>
              <a:buNone/>
              <a:defRPr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marR="0" indent="0" algn="ctr" rtl="0" latinLnBrk="0">
              <a:buFontTx/>
              <a:buNone/>
            </a:pPr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6" name="Rectangle 7"/>
          <p:cNvSpPr>
            <a:spLocks noGrp="1"/>
          </p:cNvSpPr>
          <p:nvPr>
            <p:ph type="pic" sz="quarter" idx="18"/>
          </p:nvPr>
        </p:nvSpPr>
        <p:spPr>
          <a:xfrm>
            <a:off x="926821" y="3352800"/>
            <a:ext cx="3657600" cy="2743200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latinLnBrk="0">
              <a:spcBef>
                <a:spcPct val="20000"/>
              </a:spcBef>
              <a:buFontTx/>
              <a:buNone/>
              <a:defRPr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marR="0" indent="0" algn="ctr" rtl="0" latinLnBrk="0">
              <a:buFontTx/>
              <a:buNone/>
            </a:pPr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14" name="Rectangle 7"/>
          <p:cNvSpPr>
            <a:spLocks noGrp="1"/>
          </p:cNvSpPr>
          <p:nvPr>
            <p:ph type="pic" sz="quarter" idx="19"/>
          </p:nvPr>
        </p:nvSpPr>
        <p:spPr>
          <a:xfrm>
            <a:off x="4660621" y="3352800"/>
            <a:ext cx="3657600" cy="2743200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latinLnBrk="0">
              <a:spcBef>
                <a:spcPct val="20000"/>
              </a:spcBef>
              <a:buFontTx/>
              <a:buNone/>
              <a:defRPr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marR="0" indent="0" algn="ctr" rtl="0" latinLnBrk="0">
              <a:buFontTx/>
              <a:buNone/>
            </a:pPr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Rectangle 7"/>
          <p:cNvSpPr>
            <a:spLocks noGrp="1"/>
          </p:cNvSpPr>
          <p:nvPr>
            <p:ph type="body" sz="quarter" idx="22" hasCustomPrompt="1"/>
          </p:nvPr>
        </p:nvSpPr>
        <p:spPr>
          <a:xfrm>
            <a:off x="926821" y="152400"/>
            <a:ext cx="3657600" cy="304800"/>
          </a:xfrm>
        </p:spPr>
        <p:txBody>
          <a:bodyPr lIns="9144" anchor="t" anchorCtr="0"/>
          <a:lstStyle>
            <a:lvl1pPr marL="0" marR="0" indent="0" algn="l">
              <a:buFontTx/>
              <a:buNone/>
              <a:defRPr sz="1600" baseline="0"/>
            </a:lvl1pPr>
          </a:lstStyle>
          <a:p>
            <a:pPr lvl="0"/>
            <a:r>
              <a:rPr lang="en-US" dirty="0" smtClean="0"/>
              <a:t>Click to add caption</a:t>
            </a:r>
            <a:endParaRPr lang="en-US" dirty="0"/>
          </a:p>
        </p:txBody>
      </p:sp>
      <p:sp>
        <p:nvSpPr>
          <p:cNvPr id="18" name="Rectangle 7"/>
          <p:cNvSpPr>
            <a:spLocks noGrp="1"/>
          </p:cNvSpPr>
          <p:nvPr>
            <p:ph type="body" sz="quarter" idx="23" hasCustomPrompt="1"/>
          </p:nvPr>
        </p:nvSpPr>
        <p:spPr>
          <a:xfrm>
            <a:off x="4660621" y="6172200"/>
            <a:ext cx="3657600" cy="304800"/>
          </a:xfrm>
        </p:spPr>
        <p:txBody>
          <a:bodyPr lIns="9144" anchor="t" anchorCtr="0"/>
          <a:lstStyle>
            <a:lvl1pPr marL="0" marR="0" indent="0" algn="l">
              <a:buFontTx/>
              <a:buNone/>
              <a:defRPr sz="1600" baseline="0"/>
            </a:lvl1pPr>
          </a:lstStyle>
          <a:p>
            <a:pPr lvl="0"/>
            <a:r>
              <a:rPr lang="en-US" dirty="0" smtClean="0"/>
              <a:t>Click to add caption</a:t>
            </a:r>
            <a:endParaRPr lang="en-US" dirty="0"/>
          </a:p>
        </p:txBody>
      </p:sp>
      <p:sp>
        <p:nvSpPr>
          <p:cNvPr id="16" name="Rectangle 7"/>
          <p:cNvSpPr>
            <a:spLocks noGrp="1"/>
          </p:cNvSpPr>
          <p:nvPr>
            <p:ph type="body" sz="quarter" idx="24" hasCustomPrompt="1"/>
          </p:nvPr>
        </p:nvSpPr>
        <p:spPr>
          <a:xfrm>
            <a:off x="4660621" y="152400"/>
            <a:ext cx="3657600" cy="304800"/>
          </a:xfrm>
        </p:spPr>
        <p:txBody>
          <a:bodyPr lIns="9144" anchor="t" anchorCtr="0"/>
          <a:lstStyle>
            <a:lvl1pPr marL="0" marR="0" indent="0" algn="l">
              <a:buFontTx/>
              <a:buNone/>
              <a:defRPr sz="1600" baseline="0"/>
            </a:lvl1pPr>
          </a:lstStyle>
          <a:p>
            <a:pPr lvl="0"/>
            <a:r>
              <a:rPr lang="en-US" dirty="0" smtClean="0"/>
              <a:t>Click to add caption</a:t>
            </a:r>
            <a:endParaRPr lang="en-US" dirty="0"/>
          </a:p>
        </p:txBody>
      </p:sp>
      <p:sp>
        <p:nvSpPr>
          <p:cNvPr id="10" name="Rectangle 9"/>
          <p:cNvSpPr>
            <a:spLocks noGrp="1"/>
          </p:cNvSpPr>
          <p:nvPr>
            <p:ph type="dt" sz="half" idx="25"/>
          </p:nvPr>
        </p:nvSpPr>
        <p:spPr/>
        <p:txBody>
          <a:bodyPr/>
          <a:lstStyle/>
          <a:p>
            <a:fld id="{EA032A1B-A66B-423F-A8AB-5ACECC31C095}" type="datetimeFigureOut">
              <a:rPr lang="en-US" smtClean="0"/>
              <a:pPr/>
              <a:t>2/29/16</a:t>
            </a:fld>
            <a:endParaRPr lang="en-US"/>
          </a:p>
        </p:txBody>
      </p:sp>
      <p:sp>
        <p:nvSpPr>
          <p:cNvPr id="11" name="Rectangle 10"/>
          <p:cNvSpPr>
            <a:spLocks noGrp="1"/>
          </p:cNvSpPr>
          <p:nvPr>
            <p:ph type="sldNum" sz="quarter" idx="26"/>
          </p:nvPr>
        </p:nvSpPr>
        <p:spPr/>
        <p:txBody>
          <a:bodyPr/>
          <a:lstStyle/>
          <a:p>
            <a:fld id="{A5E0923E-43B3-468D-8A4B-AD6D8BC0FBE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Rectangle 11"/>
          <p:cNvSpPr>
            <a:spLocks noGrp="1"/>
          </p:cNvSpPr>
          <p:nvPr>
            <p:ph type="ftr" sz="quarter" idx="27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x" preserve="1">
  <p:cSld name="4-Up Portrait with Large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7"/>
          <p:cNvSpPr>
            <a:spLocks noGrp="1"/>
          </p:cNvSpPr>
          <p:nvPr>
            <p:ph type="pic" sz="quarter" idx="14"/>
          </p:nvPr>
        </p:nvSpPr>
        <p:spPr>
          <a:xfrm>
            <a:off x="152400" y="1524000"/>
            <a:ext cx="2106985" cy="2809311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latinLnBrk="0">
              <a:spcBef>
                <a:spcPct val="20000"/>
              </a:spcBef>
              <a:buFontTx/>
              <a:buNone/>
              <a:defRPr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marR="0" indent="0" algn="ctr" rtl="0" latinLnBrk="0">
              <a:buFontTx/>
              <a:buNone/>
            </a:pPr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30" name="Rectangle 7"/>
          <p:cNvSpPr>
            <a:spLocks noGrp="1"/>
          </p:cNvSpPr>
          <p:nvPr>
            <p:ph type="pic" sz="quarter" idx="31"/>
          </p:nvPr>
        </p:nvSpPr>
        <p:spPr>
          <a:xfrm>
            <a:off x="4546600" y="1524000"/>
            <a:ext cx="2106985" cy="2809311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latinLnBrk="0">
              <a:spcBef>
                <a:spcPct val="20000"/>
              </a:spcBef>
              <a:buFontTx/>
              <a:buNone/>
              <a:defRPr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marR="0" indent="0" algn="ctr" rtl="0" latinLnBrk="0">
              <a:buFontTx/>
              <a:buNone/>
            </a:pPr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7" name="Rectangle 7"/>
          <p:cNvSpPr>
            <a:spLocks noGrp="1"/>
          </p:cNvSpPr>
          <p:nvPr>
            <p:ph type="pic" sz="quarter" idx="30"/>
          </p:nvPr>
        </p:nvSpPr>
        <p:spPr>
          <a:xfrm>
            <a:off x="2349060" y="1524000"/>
            <a:ext cx="2106985" cy="2809311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latinLnBrk="0">
              <a:spcBef>
                <a:spcPct val="20000"/>
              </a:spcBef>
              <a:buFontTx/>
              <a:buNone/>
              <a:defRPr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marR="0" indent="0" algn="ctr" rtl="0" latinLnBrk="0">
              <a:buFontTx/>
              <a:buNone/>
            </a:pPr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9" name="Rectangle 7"/>
          <p:cNvSpPr>
            <a:spLocks noGrp="1"/>
          </p:cNvSpPr>
          <p:nvPr>
            <p:ph type="pic" sz="quarter" idx="32"/>
          </p:nvPr>
        </p:nvSpPr>
        <p:spPr>
          <a:xfrm>
            <a:off x="6740166" y="1524000"/>
            <a:ext cx="2106985" cy="2809311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latinLnBrk="0">
              <a:spcBef>
                <a:spcPct val="20000"/>
              </a:spcBef>
              <a:buFontTx/>
              <a:buNone/>
              <a:defRPr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marR="0" indent="0" algn="ctr" rtl="0" latinLnBrk="0">
              <a:buFontTx/>
              <a:buNone/>
            </a:pPr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Rectangle 7"/>
          <p:cNvSpPr>
            <a:spLocks noGrp="1"/>
          </p:cNvSpPr>
          <p:nvPr>
            <p:ph type="body" sz="quarter" idx="29" hasCustomPrompt="1"/>
          </p:nvPr>
        </p:nvSpPr>
        <p:spPr>
          <a:xfrm>
            <a:off x="152400" y="4495800"/>
            <a:ext cx="8763000" cy="1905000"/>
          </a:xfrm>
        </p:spPr>
        <p:txBody>
          <a:bodyPr anchor="t" anchorCtr="0"/>
          <a:lstStyle>
            <a:lvl1pPr marL="0" marR="0" indent="0" algn="l">
              <a:buFontTx/>
              <a:buNone/>
              <a:defRPr sz="2400" baseline="0"/>
            </a:lvl1pPr>
          </a:lstStyle>
          <a:p>
            <a:pPr lvl="0"/>
            <a:r>
              <a:rPr lang="en-US" dirty="0" smtClean="0"/>
              <a:t>Click to add caption</a:t>
            </a:r>
            <a:endParaRPr lang="en-US" dirty="0"/>
          </a:p>
        </p:txBody>
      </p:sp>
      <p:sp>
        <p:nvSpPr>
          <p:cNvPr id="8" name="Rectangle 7"/>
          <p:cNvSpPr>
            <a:spLocks noGrp="1"/>
          </p:cNvSpPr>
          <p:nvPr>
            <p:ph type="dt" sz="half" idx="33"/>
          </p:nvPr>
        </p:nvSpPr>
        <p:spPr/>
        <p:txBody>
          <a:bodyPr/>
          <a:lstStyle/>
          <a:p>
            <a:fld id="{EA032A1B-A66B-423F-A8AB-5ACECC31C095}" type="datetimeFigureOut">
              <a:rPr lang="en-US" smtClean="0"/>
              <a:pPr/>
              <a:t>2/29/16</a:t>
            </a:fld>
            <a:endParaRPr lang="en-US"/>
          </a:p>
        </p:txBody>
      </p:sp>
      <p:sp>
        <p:nvSpPr>
          <p:cNvPr id="9" name="Rectangle 8"/>
          <p:cNvSpPr>
            <a:spLocks noGrp="1"/>
          </p:cNvSpPr>
          <p:nvPr>
            <p:ph type="sldNum" sz="quarter" idx="34"/>
          </p:nvPr>
        </p:nvSpPr>
        <p:spPr/>
        <p:txBody>
          <a:bodyPr/>
          <a:lstStyle/>
          <a:p>
            <a:fld id="{A5E0923E-43B3-468D-8A4B-AD6D8BC0FBE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Rectangle 9"/>
          <p:cNvSpPr>
            <a:spLocks noGrp="1"/>
          </p:cNvSpPr>
          <p:nvPr>
            <p:ph type="ftr" sz="quarter" idx="35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x" preserve="1">
  <p:cSld name="4-Up: 1 Portrait with  3 Landscap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7"/>
          <p:cNvSpPr>
            <a:spLocks noGrp="1"/>
          </p:cNvSpPr>
          <p:nvPr>
            <p:ph type="pic" sz="quarter" idx="14"/>
          </p:nvPr>
        </p:nvSpPr>
        <p:spPr>
          <a:xfrm>
            <a:off x="685800" y="257665"/>
            <a:ext cx="4617720" cy="6172200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latinLnBrk="0">
              <a:spcBef>
                <a:spcPct val="20000"/>
              </a:spcBef>
              <a:buFontTx/>
              <a:buNone/>
              <a:defRPr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marR="0" indent="0" algn="ctr" rtl="0" latinLnBrk="0">
              <a:buFontTx/>
              <a:buNone/>
            </a:pPr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Rectangle 7"/>
          <p:cNvSpPr>
            <a:spLocks noGrp="1" noChangeAspect="1"/>
          </p:cNvSpPr>
          <p:nvPr>
            <p:ph type="pic" sz="quarter" idx="18"/>
          </p:nvPr>
        </p:nvSpPr>
        <p:spPr>
          <a:xfrm>
            <a:off x="5788848" y="257665"/>
            <a:ext cx="2438402" cy="1828800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latinLnBrk="0">
              <a:spcBef>
                <a:spcPct val="20000"/>
              </a:spcBef>
              <a:buFontTx/>
              <a:buNone/>
              <a:defRPr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marR="0" indent="0" algn="ctr" rtl="0" latinLnBrk="0">
              <a:buFontTx/>
              <a:buNone/>
            </a:pPr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6" name="Rectangle 7"/>
          <p:cNvSpPr>
            <a:spLocks noGrp="1" noChangeAspect="1"/>
          </p:cNvSpPr>
          <p:nvPr>
            <p:ph type="pic" sz="quarter" idx="22"/>
          </p:nvPr>
        </p:nvSpPr>
        <p:spPr>
          <a:xfrm>
            <a:off x="5788848" y="2432657"/>
            <a:ext cx="2438402" cy="1828800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latinLnBrk="0">
              <a:spcBef>
                <a:spcPct val="20000"/>
              </a:spcBef>
              <a:buFontTx/>
              <a:buNone/>
              <a:defRPr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marR="0" indent="0" algn="ctr" rtl="0" latinLnBrk="0">
              <a:buFontTx/>
              <a:buNone/>
            </a:pPr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14" name="Rectangle 7"/>
          <p:cNvSpPr>
            <a:spLocks noGrp="1" noChangeAspect="1"/>
          </p:cNvSpPr>
          <p:nvPr>
            <p:ph type="pic" sz="quarter" idx="23"/>
          </p:nvPr>
        </p:nvSpPr>
        <p:spPr>
          <a:xfrm>
            <a:off x="5788848" y="4607649"/>
            <a:ext cx="2438402" cy="1828800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latinLnBrk="0">
              <a:spcBef>
                <a:spcPct val="20000"/>
              </a:spcBef>
              <a:buFontTx/>
              <a:buNone/>
              <a:defRPr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marR="0" indent="0" algn="ctr" rtl="0" latinLnBrk="0">
              <a:buFontTx/>
              <a:buNone/>
            </a:pPr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7" name="Rectangle 6"/>
          <p:cNvSpPr>
            <a:spLocks noGrp="1"/>
          </p:cNvSpPr>
          <p:nvPr>
            <p:ph type="dt" sz="half" idx="24"/>
          </p:nvPr>
        </p:nvSpPr>
        <p:spPr/>
        <p:txBody>
          <a:bodyPr/>
          <a:lstStyle/>
          <a:p>
            <a:fld id="{EA032A1B-A66B-423F-A8AB-5ACECC31C095}" type="datetimeFigureOut">
              <a:rPr lang="en-US" smtClean="0"/>
              <a:pPr/>
              <a:t>2/29/16</a:t>
            </a:fld>
            <a:endParaRPr lang="en-US"/>
          </a:p>
        </p:txBody>
      </p:sp>
      <p:sp>
        <p:nvSpPr>
          <p:cNvPr id="8" name="Rectangle 7"/>
          <p:cNvSpPr>
            <a:spLocks noGrp="1"/>
          </p:cNvSpPr>
          <p:nvPr>
            <p:ph type="sldNum" sz="quarter" idx="25"/>
          </p:nvPr>
        </p:nvSpPr>
        <p:spPr/>
        <p:txBody>
          <a:bodyPr/>
          <a:lstStyle/>
          <a:p>
            <a:fld id="{A5E0923E-43B3-468D-8A4B-AD6D8BC0FBE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Rectangle 8"/>
          <p:cNvSpPr>
            <a:spLocks noGrp="1"/>
          </p:cNvSpPr>
          <p:nvPr>
            <p:ph type="ftr" sz="quarter" idx="26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x" preserve="1">
  <p:cSld name="5-up: 3 Landscape with 2 Portrai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7"/>
          <p:cNvSpPr>
            <a:spLocks noGrp="1"/>
          </p:cNvSpPr>
          <p:nvPr>
            <p:ph type="pic" sz="quarter" idx="14"/>
          </p:nvPr>
        </p:nvSpPr>
        <p:spPr>
          <a:xfrm>
            <a:off x="609600" y="3429000"/>
            <a:ext cx="2070154" cy="2971800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latinLnBrk="0">
              <a:spcBef>
                <a:spcPct val="20000"/>
              </a:spcBef>
              <a:buFontTx/>
              <a:buNone/>
              <a:defRPr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marR="0" indent="0" algn="ctr" rtl="0" latinLnBrk="0">
              <a:buFontTx/>
              <a:buNone/>
            </a:pPr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7" name="Rectangle 7"/>
          <p:cNvSpPr>
            <a:spLocks noGrp="1"/>
          </p:cNvSpPr>
          <p:nvPr>
            <p:ph type="pic" sz="quarter" idx="17"/>
          </p:nvPr>
        </p:nvSpPr>
        <p:spPr>
          <a:xfrm>
            <a:off x="3033848" y="228600"/>
            <a:ext cx="5562600" cy="4171950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latinLnBrk="0">
              <a:spcBef>
                <a:spcPct val="20000"/>
              </a:spcBef>
              <a:buFontTx/>
              <a:buNone/>
              <a:defRPr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marR="0" indent="0" algn="ctr" rtl="0" latinLnBrk="0">
              <a:buFontTx/>
              <a:buNone/>
            </a:pPr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31" name="Rectangle 7"/>
          <p:cNvSpPr>
            <a:spLocks noGrp="1"/>
          </p:cNvSpPr>
          <p:nvPr>
            <p:ph type="pic" sz="quarter" idx="26"/>
          </p:nvPr>
        </p:nvSpPr>
        <p:spPr>
          <a:xfrm>
            <a:off x="609600" y="228600"/>
            <a:ext cx="2070154" cy="2971800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latinLnBrk="0">
              <a:spcBef>
                <a:spcPct val="20000"/>
              </a:spcBef>
              <a:buFontTx/>
              <a:buNone/>
              <a:defRPr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marR="0" indent="0" algn="ctr" rtl="0" latinLnBrk="0">
              <a:buFontTx/>
              <a:buNone/>
            </a:pPr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6" name="Rectangle 7"/>
          <p:cNvSpPr>
            <a:spLocks noGrp="1" noChangeAspect="1"/>
          </p:cNvSpPr>
          <p:nvPr>
            <p:ph type="pic" sz="quarter" idx="27"/>
          </p:nvPr>
        </p:nvSpPr>
        <p:spPr>
          <a:xfrm>
            <a:off x="5943600" y="4495800"/>
            <a:ext cx="2666999" cy="1874520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latinLnBrk="0">
              <a:spcBef>
                <a:spcPct val="20000"/>
              </a:spcBef>
              <a:buFontTx/>
              <a:buNone/>
              <a:defRPr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marR="0" indent="0" algn="ctr" rtl="0" latinLnBrk="0">
              <a:buFontTx/>
              <a:buNone/>
            </a:pPr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3" name="Rectangle 7"/>
          <p:cNvSpPr>
            <a:spLocks noGrp="1" noChangeAspect="1"/>
          </p:cNvSpPr>
          <p:nvPr>
            <p:ph type="pic" sz="quarter" idx="28"/>
          </p:nvPr>
        </p:nvSpPr>
        <p:spPr>
          <a:xfrm>
            <a:off x="3033848" y="4495800"/>
            <a:ext cx="2757352" cy="1874520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latinLnBrk="0">
              <a:spcBef>
                <a:spcPct val="20000"/>
              </a:spcBef>
              <a:buFontTx/>
              <a:buNone/>
              <a:defRPr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marR="0" indent="0" algn="ctr" rtl="0" latinLnBrk="0">
              <a:buFontTx/>
              <a:buNone/>
            </a:pPr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7" name="Rectangle 6"/>
          <p:cNvSpPr>
            <a:spLocks noGrp="1"/>
          </p:cNvSpPr>
          <p:nvPr>
            <p:ph type="dt" sz="half" idx="29"/>
          </p:nvPr>
        </p:nvSpPr>
        <p:spPr/>
        <p:txBody>
          <a:bodyPr/>
          <a:lstStyle/>
          <a:p>
            <a:fld id="{EA032A1B-A66B-423F-A8AB-5ACECC31C095}" type="datetimeFigureOut">
              <a:rPr lang="en-US" smtClean="0"/>
              <a:pPr/>
              <a:t>2/29/16</a:t>
            </a:fld>
            <a:endParaRPr lang="en-US"/>
          </a:p>
        </p:txBody>
      </p:sp>
      <p:sp>
        <p:nvSpPr>
          <p:cNvPr id="8" name="Rectangle 7"/>
          <p:cNvSpPr>
            <a:spLocks noGrp="1"/>
          </p:cNvSpPr>
          <p:nvPr>
            <p:ph type="sldNum" sz="quarter" idx="30"/>
          </p:nvPr>
        </p:nvSpPr>
        <p:spPr/>
        <p:txBody>
          <a:bodyPr/>
          <a:lstStyle/>
          <a:p>
            <a:fld id="{A5E0923E-43B3-468D-8A4B-AD6D8BC0FBE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Rectangle 9"/>
          <p:cNvSpPr>
            <a:spLocks noGrp="1"/>
          </p:cNvSpPr>
          <p:nvPr>
            <p:ph type="ftr" sz="quarter" idx="3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x" preserve="1">
  <p:cSld name="5-Up: 3 Portrait with 2 Landscap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7"/>
          <p:cNvSpPr>
            <a:spLocks noGrp="1"/>
          </p:cNvSpPr>
          <p:nvPr>
            <p:ph type="pic" sz="quarter" idx="26"/>
          </p:nvPr>
        </p:nvSpPr>
        <p:spPr>
          <a:xfrm>
            <a:off x="512134" y="3124200"/>
            <a:ext cx="2606040" cy="3276600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latinLnBrk="0">
              <a:spcBef>
                <a:spcPct val="20000"/>
              </a:spcBef>
              <a:buFontTx/>
              <a:buNone/>
              <a:defRPr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marR="0" indent="0" algn="ctr" rtl="0" latinLnBrk="0">
              <a:buFontTx/>
              <a:buNone/>
            </a:pPr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3" name="Rectangle 7"/>
          <p:cNvSpPr>
            <a:spLocks noGrp="1"/>
          </p:cNvSpPr>
          <p:nvPr>
            <p:ph type="pic" sz="quarter" idx="29"/>
          </p:nvPr>
        </p:nvSpPr>
        <p:spPr>
          <a:xfrm>
            <a:off x="512134" y="228600"/>
            <a:ext cx="3962400" cy="2743200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latinLnBrk="0">
              <a:spcBef>
                <a:spcPct val="20000"/>
              </a:spcBef>
              <a:buFontTx/>
              <a:buNone/>
              <a:defRPr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marR="0" indent="0" algn="ctr" rtl="0" latinLnBrk="0">
              <a:buFontTx/>
              <a:buNone/>
            </a:pPr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30" name="Rectangle 7"/>
          <p:cNvSpPr>
            <a:spLocks noGrp="1"/>
          </p:cNvSpPr>
          <p:nvPr>
            <p:ph type="pic" sz="quarter" idx="30"/>
          </p:nvPr>
        </p:nvSpPr>
        <p:spPr>
          <a:xfrm>
            <a:off x="4718374" y="228600"/>
            <a:ext cx="3962400" cy="2743200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latinLnBrk="0">
              <a:spcBef>
                <a:spcPct val="20000"/>
              </a:spcBef>
              <a:buFontTx/>
              <a:buNone/>
              <a:defRPr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marR="0" indent="0" algn="ctr" rtl="0" latinLnBrk="0">
              <a:buFontTx/>
              <a:buNone/>
            </a:pPr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2" name="Rectangle 7"/>
          <p:cNvSpPr>
            <a:spLocks noGrp="1"/>
          </p:cNvSpPr>
          <p:nvPr>
            <p:ph type="pic" sz="quarter" idx="27"/>
          </p:nvPr>
        </p:nvSpPr>
        <p:spPr>
          <a:xfrm>
            <a:off x="3293434" y="3124200"/>
            <a:ext cx="2606040" cy="3276600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latinLnBrk="0">
              <a:spcBef>
                <a:spcPct val="20000"/>
              </a:spcBef>
              <a:buFontTx/>
              <a:buNone/>
              <a:defRPr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marR="0" indent="0" algn="ctr" rtl="0" latinLnBrk="0">
              <a:buFontTx/>
              <a:buNone/>
            </a:pPr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31" name="Rectangle 7"/>
          <p:cNvSpPr>
            <a:spLocks noGrp="1"/>
          </p:cNvSpPr>
          <p:nvPr>
            <p:ph type="pic" sz="quarter" idx="28"/>
          </p:nvPr>
        </p:nvSpPr>
        <p:spPr>
          <a:xfrm>
            <a:off x="6074734" y="3124200"/>
            <a:ext cx="2606040" cy="3276600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latinLnBrk="0">
              <a:spcBef>
                <a:spcPct val="20000"/>
              </a:spcBef>
              <a:buFontTx/>
              <a:buNone/>
              <a:defRPr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marR="0" indent="0" algn="ctr" rtl="0" latinLnBrk="0">
              <a:buFontTx/>
              <a:buNone/>
            </a:pPr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7" name="Rectangle 6"/>
          <p:cNvSpPr>
            <a:spLocks noGrp="1"/>
          </p:cNvSpPr>
          <p:nvPr>
            <p:ph type="dt" sz="half" idx="31"/>
          </p:nvPr>
        </p:nvSpPr>
        <p:spPr/>
        <p:txBody>
          <a:bodyPr/>
          <a:lstStyle/>
          <a:p>
            <a:fld id="{EA032A1B-A66B-423F-A8AB-5ACECC31C095}" type="datetimeFigureOut">
              <a:rPr lang="en-US" smtClean="0"/>
              <a:pPr/>
              <a:t>2/29/16</a:t>
            </a:fld>
            <a:endParaRPr lang="en-US"/>
          </a:p>
        </p:txBody>
      </p:sp>
      <p:sp>
        <p:nvSpPr>
          <p:cNvPr id="8" name="Rectangle 7"/>
          <p:cNvSpPr>
            <a:spLocks noGrp="1"/>
          </p:cNvSpPr>
          <p:nvPr>
            <p:ph type="sldNum" sz="quarter" idx="32"/>
          </p:nvPr>
        </p:nvSpPr>
        <p:spPr/>
        <p:txBody>
          <a:bodyPr/>
          <a:lstStyle/>
          <a:p>
            <a:fld id="{A5E0923E-43B3-468D-8A4B-AD6D8BC0FBE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Rectangle 8"/>
          <p:cNvSpPr>
            <a:spLocks noGrp="1"/>
          </p:cNvSpPr>
          <p:nvPr>
            <p:ph type="ftr" sz="quarter" idx="33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>
  <p:cSld name="Squa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W¥ل云玗İαЂôÁûÂÚ丫:Pïçtúrê Plå¢éhõlðér 表¥鷗字㌍ 表_W 3"/>
          <p:cNvSpPr>
            <a:spLocks noGrp="1" noChangeAspect="1"/>
          </p:cNvSpPr>
          <p:nvPr>
            <p:ph type="pic" sz="quarter" idx="10"/>
          </p:nvPr>
        </p:nvSpPr>
        <p:spPr>
          <a:xfrm>
            <a:off x="3050273" y="1600200"/>
            <a:ext cx="3198127" cy="3200400"/>
          </a:xfr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latinLnBrk="0">
              <a:spcBef>
                <a:spcPct val="20000"/>
              </a:spcBef>
              <a:buFontTx/>
              <a:buNone/>
              <a:defRPr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marR="0" indent="1588" algn="ctr" rtl="0" latinLnBrk="0">
              <a:spcBef>
                <a:spcPct val="20000"/>
              </a:spcBef>
              <a:buFontTx/>
              <a:buNone/>
            </a:pPr>
            <a:r>
              <a:rPr lang="en-US" sz="2400" i="0" smtClean="0"/>
              <a:t>Click icon to add picture</a:t>
            </a:r>
            <a:endParaRPr lang="en-US" sz="2400" i="0" dirty="0"/>
          </a:p>
        </p:txBody>
      </p:sp>
      <p:sp>
        <p:nvSpPr>
          <p:cNvPr id="7" name="W¥ل云玗İαЂÕØÚáÛ丫:Téxt Plàçèhòlðêr 表¥鷗字㌍_W 6"/>
          <p:cNvSpPr>
            <a:spLocks noGrp="1"/>
          </p:cNvSpPr>
          <p:nvPr>
            <p:ph type="body" sz="quarter" idx="15" hasCustomPrompt="1"/>
          </p:nvPr>
        </p:nvSpPr>
        <p:spPr>
          <a:xfrm>
            <a:off x="3048000" y="4876800"/>
            <a:ext cx="3200400" cy="1295400"/>
          </a:xfrm>
        </p:spPr>
        <p:txBody>
          <a:bodyPr tIns="91440" rIns="9144" bIns="91440" anchor="t"/>
          <a:lstStyle>
            <a:lvl1pPr marL="0" marR="0" indent="0" algn="l">
              <a:buFontTx/>
              <a:buNone/>
              <a:defRPr sz="1800" i="0"/>
            </a:lvl1pPr>
          </a:lstStyle>
          <a:p>
            <a:pPr lvl="0"/>
            <a:r>
              <a:rPr lang="en-US" dirty="0" smtClean="0"/>
              <a:t>Click to add caption</a:t>
            </a:r>
            <a:endParaRPr lang="en-US" dirty="0"/>
          </a:p>
        </p:txBody>
      </p:sp>
      <p:sp>
        <p:nvSpPr>
          <p:cNvPr id="5" name="Rectangle 4"/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fld id="{EA032A1B-A66B-423F-A8AB-5ACECC31C095}" type="datetimeFigureOut">
              <a:rPr lang="en-US" smtClean="0"/>
              <a:pPr/>
              <a:t>2/29/16</a:t>
            </a:fld>
            <a:endParaRPr lang="en-US"/>
          </a:p>
        </p:txBody>
      </p:sp>
      <p:sp>
        <p:nvSpPr>
          <p:cNvPr id="6" name="Rectangle 5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A5E0923E-43B3-468D-8A4B-AD6D8BC0FBE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Rectangle 7"/>
          <p:cNvSpPr>
            <a:spLocks noGrp="1"/>
          </p:cNvSpPr>
          <p:nvPr>
            <p:ph type="ftr" sz="quarter" idx="18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>
  <p:cSld name="2-Up Squa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W¥ل云玗İαЂôÁûÂÚ丫:Pïçtúrê Plå¢éhõlðér 表¥鷗字㌍ 表_W 3"/>
          <p:cNvSpPr>
            <a:spLocks noGrp="1" noChangeAspect="1"/>
          </p:cNvSpPr>
          <p:nvPr>
            <p:ph type="pic" sz="quarter" idx="10"/>
          </p:nvPr>
        </p:nvSpPr>
        <p:spPr>
          <a:xfrm>
            <a:off x="4955273" y="1371600"/>
            <a:ext cx="3198127" cy="3200400"/>
          </a:xfr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latinLnBrk="0">
              <a:spcBef>
                <a:spcPct val="20000"/>
              </a:spcBef>
              <a:buFontTx/>
              <a:buNone/>
              <a:defRPr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marR="0" indent="1588" algn="ctr" rtl="0" latinLnBrk="0">
              <a:spcBef>
                <a:spcPct val="20000"/>
              </a:spcBef>
              <a:buFontTx/>
              <a:buNone/>
            </a:pPr>
            <a:r>
              <a:rPr lang="en-US" sz="2400" i="0" smtClean="0"/>
              <a:t>Click icon to add picture</a:t>
            </a:r>
            <a:endParaRPr lang="en-US" sz="2400" i="0" dirty="0"/>
          </a:p>
        </p:txBody>
      </p:sp>
      <p:sp>
        <p:nvSpPr>
          <p:cNvPr id="6" name="W¥ل云玗İαЂôÁûÂÚ丫:Pïçtúrê Plå¢éhõlðér 表¥鷗字㌍ 表_W 5"/>
          <p:cNvSpPr>
            <a:spLocks noGrp="1" noChangeAspect="1"/>
          </p:cNvSpPr>
          <p:nvPr>
            <p:ph type="pic" sz="quarter" idx="14"/>
          </p:nvPr>
        </p:nvSpPr>
        <p:spPr>
          <a:xfrm>
            <a:off x="1143000" y="1371600"/>
            <a:ext cx="3198127" cy="3200400"/>
          </a:xfr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latinLnBrk="0">
              <a:spcBef>
                <a:spcPct val="20000"/>
              </a:spcBef>
              <a:buFontTx/>
              <a:buNone/>
              <a:defRPr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marR="0" indent="1588" algn="ctr" rtl="0" latinLnBrk="0">
              <a:spcBef>
                <a:spcPct val="20000"/>
              </a:spcBef>
              <a:buFontTx/>
              <a:buNone/>
            </a:pPr>
            <a:r>
              <a:rPr lang="en-US" sz="2400" i="0" smtClean="0"/>
              <a:t>Click icon to add picture</a:t>
            </a:r>
            <a:endParaRPr lang="en-US" sz="2400" i="0" dirty="0"/>
          </a:p>
        </p:txBody>
      </p:sp>
      <p:sp>
        <p:nvSpPr>
          <p:cNvPr id="7" name="W¥ل云玗İαЂÕØÚáÛ丫:Téxt Plàçèhòlðêr 表¥鷗字㌍_W 6"/>
          <p:cNvSpPr>
            <a:spLocks noGrp="1"/>
          </p:cNvSpPr>
          <p:nvPr>
            <p:ph type="body" sz="quarter" idx="15" hasCustomPrompt="1"/>
          </p:nvPr>
        </p:nvSpPr>
        <p:spPr>
          <a:xfrm>
            <a:off x="4953000" y="4648200"/>
            <a:ext cx="3200400" cy="1295400"/>
          </a:xfrm>
        </p:spPr>
        <p:txBody>
          <a:bodyPr tIns="91440" rIns="9144" bIns="91440" anchor="t"/>
          <a:lstStyle>
            <a:lvl1pPr marL="0" marR="0" indent="0" algn="l">
              <a:buFontTx/>
              <a:buNone/>
              <a:defRPr sz="1800" i="0"/>
            </a:lvl1pPr>
          </a:lstStyle>
          <a:p>
            <a:pPr lvl="0"/>
            <a:r>
              <a:rPr lang="en-US" dirty="0" smtClean="0"/>
              <a:t>Click to add caption</a:t>
            </a:r>
            <a:endParaRPr lang="en-US" dirty="0"/>
          </a:p>
        </p:txBody>
      </p:sp>
      <p:sp>
        <p:nvSpPr>
          <p:cNvPr id="8" name="W¥ل云玗İαЂÕØÚáÛ丫:Téxt Plàçèhòlðêr 表¥鷗字㌍_W 7"/>
          <p:cNvSpPr>
            <a:spLocks noGrp="1"/>
          </p:cNvSpPr>
          <p:nvPr>
            <p:ph type="body" sz="quarter" idx="16" hasCustomPrompt="1"/>
          </p:nvPr>
        </p:nvSpPr>
        <p:spPr>
          <a:xfrm>
            <a:off x="1143000" y="4648200"/>
            <a:ext cx="3200400" cy="1295400"/>
          </a:xfrm>
        </p:spPr>
        <p:txBody>
          <a:bodyPr tIns="91440" rIns="9144" bIns="91440" anchor="t"/>
          <a:lstStyle>
            <a:lvl1pPr marL="0" marR="0" indent="0" algn="l">
              <a:buFontTx/>
              <a:buNone/>
              <a:defRPr sz="1800" i="0"/>
            </a:lvl1pPr>
          </a:lstStyle>
          <a:p>
            <a:pPr lvl="0"/>
            <a:r>
              <a:rPr lang="en-US" dirty="0" smtClean="0"/>
              <a:t>Click to add caption</a:t>
            </a:r>
            <a:endParaRPr lang="en-US" dirty="0"/>
          </a:p>
        </p:txBody>
      </p:sp>
      <p:sp>
        <p:nvSpPr>
          <p:cNvPr id="9" name="Rectangle 8"/>
          <p:cNvSpPr>
            <a:spLocks noGrp="1"/>
          </p:cNvSpPr>
          <p:nvPr>
            <p:ph type="dt" sz="half" idx="17"/>
          </p:nvPr>
        </p:nvSpPr>
        <p:spPr/>
        <p:txBody>
          <a:bodyPr/>
          <a:lstStyle/>
          <a:p>
            <a:fld id="{EA032A1B-A66B-423F-A8AB-5ACECC31C095}" type="datetimeFigureOut">
              <a:rPr lang="en-US" smtClean="0"/>
              <a:pPr/>
              <a:t>2/29/16</a:t>
            </a:fld>
            <a:endParaRPr lang="en-US"/>
          </a:p>
        </p:txBody>
      </p:sp>
      <p:sp>
        <p:nvSpPr>
          <p:cNvPr id="10" name="Rectangle 9"/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A5E0923E-43B3-468D-8A4B-AD6D8BC0FBE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Rectangle 10"/>
          <p:cNvSpPr>
            <a:spLocks noGrp="1"/>
          </p:cNvSpPr>
          <p:nvPr>
            <p:ph type="ftr" sz="quarter" idx="19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Landscap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9"/>
          <p:cNvSpPr>
            <a:spLocks noGrp="1" noChangeAspect="1"/>
          </p:cNvSpPr>
          <p:nvPr>
            <p:ph type="pic" sz="quarter" idx="10"/>
          </p:nvPr>
        </p:nvSpPr>
        <p:spPr>
          <a:xfrm>
            <a:off x="914400" y="294590"/>
            <a:ext cx="7467600" cy="5600700"/>
          </a:xfr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marL="0" marR="0" indent="1588" algn="ctr" rtl="0" latinLnBrk="0">
              <a:spcBef>
                <a:spcPct val="20000"/>
              </a:spcBef>
              <a:buFontTx/>
              <a:buNone/>
              <a:defRPr lang="en-US" i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marR="0" indent="1588" algn="ctr" rtl="0" latinLnBrk="0">
              <a:spcBef>
                <a:spcPct val="20000"/>
              </a:spcBef>
              <a:buFontTx/>
              <a:buNone/>
            </a:pPr>
            <a:r>
              <a:rPr lang="en-US" sz="2400" i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Click icon to add picture</a:t>
            </a:r>
            <a:endParaRPr lang="en-US" i="0" dirty="0"/>
          </a:p>
        </p:txBody>
      </p:sp>
      <p:sp>
        <p:nvSpPr>
          <p:cNvPr id="7" name="Rectangle 5"/>
          <p:cNvSpPr>
            <a:spLocks noGrp="1"/>
          </p:cNvSpPr>
          <p:nvPr>
            <p:ph type="body" sz="quarter" idx="11" hasCustomPrompt="1"/>
          </p:nvPr>
        </p:nvSpPr>
        <p:spPr>
          <a:xfrm>
            <a:off x="914400" y="6019800"/>
            <a:ext cx="7467600" cy="381000"/>
          </a:xfrm>
        </p:spPr>
        <p:txBody>
          <a:bodyPr rIns="9144" anchor="t" anchorCtr="0">
            <a:noAutofit/>
          </a:bodyPr>
          <a:lstStyle>
            <a:lvl1pPr marL="0" marR="0" indent="0" algn="l" rtl="0" latinLnBrk="0">
              <a:spcBef>
                <a:spcPct val="20000"/>
              </a:spcBef>
              <a:buFontTx/>
              <a:buNone/>
              <a:defRPr sz="1800" i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 dirty="0" smtClean="0"/>
              <a:t>Click to add caption</a:t>
            </a:r>
            <a:endParaRPr lang="en-US" dirty="0"/>
          </a:p>
        </p:txBody>
      </p:sp>
      <p:sp>
        <p:nvSpPr>
          <p:cNvPr id="4" name="Rectangle 3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EA032A1B-A66B-423F-A8AB-5ACECC31C095}" type="datetimeFigureOut">
              <a:rPr lang="en-US" smtClean="0"/>
              <a:pPr/>
              <a:t>2/29/16</a:t>
            </a:fld>
            <a:endParaRPr lang="en-US"/>
          </a:p>
        </p:txBody>
      </p:sp>
      <p:sp>
        <p:nvSpPr>
          <p:cNvPr id="6" name="Rectangle 5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A5E0923E-43B3-468D-8A4B-AD6D8BC0FBE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Rectangle 7"/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>
  <p:cSld name="Panora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W¥ل云玗İαЂôÁûÂÚ丫:Pïçtúrê Plå¢éhõlðér 表¥鷗字㌍ 表_W 2"/>
          <p:cNvSpPr>
            <a:spLocks noGrp="1"/>
          </p:cNvSpPr>
          <p:nvPr>
            <p:ph type="pic" sz="quarter" idx="30"/>
          </p:nvPr>
        </p:nvSpPr>
        <p:spPr>
          <a:xfrm>
            <a:off x="457200" y="2057400"/>
            <a:ext cx="8229600" cy="2743200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latinLnBrk="0">
              <a:spcBef>
                <a:spcPct val="20000"/>
              </a:spcBef>
              <a:buFontTx/>
              <a:buNone/>
              <a:defRPr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marR="0" indent="0" algn="ctr" rtl="0" latinLnBrk="0">
              <a:buFontTx/>
              <a:buNone/>
            </a:pPr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W¥ل云玗İαЂÕØÚáÛ丫:Téxt Plàçèhòlðêr 表¥鷗字㌍_W 3"/>
          <p:cNvSpPr>
            <a:spLocks noGrp="1"/>
          </p:cNvSpPr>
          <p:nvPr>
            <p:ph type="body" sz="quarter" idx="12" hasCustomPrompt="1"/>
          </p:nvPr>
        </p:nvSpPr>
        <p:spPr>
          <a:xfrm>
            <a:off x="457200" y="4876800"/>
            <a:ext cx="8229600" cy="1447800"/>
          </a:xfrm>
        </p:spPr>
        <p:txBody>
          <a:bodyPr tIns="91440" rIns="9144" bIns="91440" anchor="t"/>
          <a:lstStyle>
            <a:lvl1pPr marL="0" marR="0" indent="0" algn="l">
              <a:buFontTx/>
              <a:buNone/>
              <a:defRPr sz="1800" i="0"/>
            </a:lvl1pPr>
          </a:lstStyle>
          <a:p>
            <a:pPr lvl="0"/>
            <a:r>
              <a:rPr lang="en-US" dirty="0" smtClean="0"/>
              <a:t>Click to add caption</a:t>
            </a:r>
            <a:endParaRPr lang="en-US" dirty="0"/>
          </a:p>
        </p:txBody>
      </p:sp>
      <p:sp>
        <p:nvSpPr>
          <p:cNvPr id="5" name="Rectangle 4"/>
          <p:cNvSpPr>
            <a:spLocks noGrp="1"/>
          </p:cNvSpPr>
          <p:nvPr>
            <p:ph type="dt" sz="half" idx="31"/>
          </p:nvPr>
        </p:nvSpPr>
        <p:spPr/>
        <p:txBody>
          <a:bodyPr/>
          <a:lstStyle/>
          <a:p>
            <a:fld id="{EA032A1B-A66B-423F-A8AB-5ACECC31C095}" type="datetimeFigureOut">
              <a:rPr lang="en-US" smtClean="0"/>
              <a:pPr/>
              <a:t>2/29/16</a:t>
            </a:fld>
            <a:endParaRPr lang="en-US"/>
          </a:p>
        </p:txBody>
      </p:sp>
      <p:sp>
        <p:nvSpPr>
          <p:cNvPr id="6" name="Rectangle 5"/>
          <p:cNvSpPr>
            <a:spLocks noGrp="1"/>
          </p:cNvSpPr>
          <p:nvPr>
            <p:ph type="sldNum" sz="quarter" idx="32"/>
          </p:nvPr>
        </p:nvSpPr>
        <p:spPr/>
        <p:txBody>
          <a:bodyPr/>
          <a:lstStyle/>
          <a:p>
            <a:fld id="{A5E0923E-43B3-468D-8A4B-AD6D8BC0FBE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Rectangle 6"/>
          <p:cNvSpPr>
            <a:spLocks noGrp="1"/>
          </p:cNvSpPr>
          <p:nvPr>
            <p:ph type="ftr" sz="quarter" idx="33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3"/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r>
              <a:rPr lang="en-US" noProof="1" smtClean="0"/>
              <a:t>Click to edit Master title style</a:t>
            </a:r>
            <a:endParaRPr lang="en-US"/>
          </a:p>
        </p:txBody>
      </p:sp>
      <p:sp>
        <p:nvSpPr>
          <p:cNvPr id="14" name="Rectangle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noProof="1" smtClean="0"/>
              <a:t>Click to edit Master text styles</a:t>
            </a:r>
          </a:p>
          <a:p>
            <a:pPr lvl="1"/>
            <a:r>
              <a:rPr lang="en-US" noProof="1" smtClean="0"/>
              <a:t>Second level</a:t>
            </a:r>
          </a:p>
          <a:p>
            <a:pPr lvl="2"/>
            <a:r>
              <a:rPr lang="en-US" noProof="1" smtClean="0"/>
              <a:t>Third level</a:t>
            </a:r>
          </a:p>
          <a:p>
            <a:pPr lvl="3"/>
            <a:r>
              <a:rPr lang="en-US" noProof="1" smtClean="0"/>
              <a:t>Fourth level</a:t>
            </a:r>
          </a:p>
          <a:p>
            <a:pPr lvl="4"/>
            <a:r>
              <a:rPr lang="en-US" noProof="1" smtClean="0"/>
              <a:t>Fifth level</a:t>
            </a:r>
            <a:endParaRPr lang="en-US"/>
          </a:p>
        </p:txBody>
      </p:sp>
      <p:sp>
        <p:nvSpPr>
          <p:cNvPr id="2" name="Rectangle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032A1B-A66B-423F-A8AB-5ACECC31C095}" type="datetimeFigureOut">
              <a:rPr lang="en-US" smtClean="0"/>
              <a:pPr/>
              <a:t>2/29/16</a:t>
            </a:fld>
            <a:endParaRPr lang="en-US"/>
          </a:p>
        </p:txBody>
      </p:sp>
      <p:sp>
        <p:nvSpPr>
          <p:cNvPr id="27" name="Rectangle 1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4" name="Rectangle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E0923E-43B3-468D-8A4B-AD6D8BC0FBE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032A1B-A66B-423F-A8AB-5ACECC31C095}" type="datetimeFigureOut">
              <a:rPr lang="en-US" smtClean="0"/>
              <a:pPr/>
              <a:t>2/29/16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E0923E-43B3-468D-8A4B-AD6D8BC0FBE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06873918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3"/>
          <p:cNvSpPr>
            <a:spLocks noGrp="1"/>
          </p:cNvSpPr>
          <p:nvPr>
            <p:ph type="subTitle" idx="1"/>
          </p:nvPr>
        </p:nvSpPr>
        <p:spPr>
          <a:xfrm>
            <a:off x="457200" y="5396132"/>
            <a:ext cx="8098302" cy="762000"/>
          </a:xfrm>
        </p:spPr>
        <p:txBody>
          <a:bodyPr/>
          <a:lstStyle>
            <a:lvl1pPr marL="0" indent="0" algn="r">
              <a:buNone/>
              <a:defRPr sz="1400"/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grpSp>
        <p:nvGrpSpPr>
          <p:cNvPr id="16" name="Group 23"/>
          <p:cNvGrpSpPr/>
          <p:nvPr/>
        </p:nvGrpSpPr>
        <p:grpSpPr>
          <a:xfrm>
            <a:off x="14990" y="1976657"/>
            <a:ext cx="2042410" cy="533400"/>
            <a:chOff x="0" y="2000250"/>
            <a:chExt cx="3733800" cy="533400"/>
          </a:xfrm>
        </p:grpSpPr>
        <p:sp>
          <p:nvSpPr>
            <p:cNvPr id="30" name="Rectangle 14"/>
            <p:cNvSpPr/>
            <p:nvPr/>
          </p:nvSpPr>
          <p:spPr>
            <a:xfrm>
              <a:off x="0" y="2381250"/>
              <a:ext cx="3733800" cy="76200"/>
            </a:xfrm>
            <a:prstGeom prst="rect">
              <a:avLst/>
            </a:prstGeom>
          </p:spPr>
          <p:style>
            <a:lnRef idx="1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en-US"/>
            </a:p>
          </p:txBody>
        </p:sp>
        <p:sp>
          <p:nvSpPr>
            <p:cNvPr id="7" name="Rectangle 14"/>
            <p:cNvSpPr/>
            <p:nvPr/>
          </p:nvSpPr>
          <p:spPr>
            <a:xfrm>
              <a:off x="0" y="2305050"/>
              <a:ext cx="3733800" cy="76200"/>
            </a:xfrm>
            <a:prstGeom prst="rect">
              <a:avLst/>
            </a:prstGeom>
          </p:spPr>
          <p:style>
            <a:lnRef idx="1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en-US"/>
            </a:p>
          </p:txBody>
        </p:sp>
        <p:sp>
          <p:nvSpPr>
            <p:cNvPr id="21" name="Rectangle 14"/>
            <p:cNvSpPr/>
            <p:nvPr/>
          </p:nvSpPr>
          <p:spPr>
            <a:xfrm>
              <a:off x="0" y="2228850"/>
              <a:ext cx="3733800" cy="76200"/>
            </a:xfrm>
            <a:prstGeom prst="rect">
              <a:avLst/>
            </a:prstGeom>
          </p:spPr>
          <p:style>
            <a:lnRef idx="1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en-US"/>
            </a:p>
          </p:txBody>
        </p:sp>
        <p:sp>
          <p:nvSpPr>
            <p:cNvPr id="8" name="Rectangle 14"/>
            <p:cNvSpPr/>
            <p:nvPr/>
          </p:nvSpPr>
          <p:spPr>
            <a:xfrm>
              <a:off x="0" y="2152650"/>
              <a:ext cx="3733800" cy="76200"/>
            </a:xfrm>
            <a:prstGeom prst="rect">
              <a:avLst/>
            </a:prstGeom>
          </p:spPr>
          <p:style>
            <a:lnRef idx="1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en-US"/>
            </a:p>
          </p:txBody>
        </p:sp>
        <p:sp>
          <p:nvSpPr>
            <p:cNvPr id="6" name="Rectangle 14"/>
            <p:cNvSpPr/>
            <p:nvPr/>
          </p:nvSpPr>
          <p:spPr>
            <a:xfrm>
              <a:off x="0" y="2076450"/>
              <a:ext cx="3733800" cy="76200"/>
            </a:xfrm>
            <a:prstGeom prst="rect">
              <a:avLst/>
            </a:prstGeom>
          </p:spPr>
          <p:style>
            <a:lnRef idx="1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en-US"/>
            </a:p>
          </p:txBody>
        </p:sp>
        <p:sp>
          <p:nvSpPr>
            <p:cNvPr id="20" name="Rectangle 14"/>
            <p:cNvSpPr/>
            <p:nvPr/>
          </p:nvSpPr>
          <p:spPr>
            <a:xfrm>
              <a:off x="0" y="2000250"/>
              <a:ext cx="3733800" cy="76200"/>
            </a:xfrm>
            <a:prstGeom prst="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en-US"/>
            </a:p>
          </p:txBody>
        </p:sp>
        <p:sp>
          <p:nvSpPr>
            <p:cNvPr id="13" name="Rectangle 14"/>
            <p:cNvSpPr/>
            <p:nvPr/>
          </p:nvSpPr>
          <p:spPr>
            <a:xfrm>
              <a:off x="0" y="2457450"/>
              <a:ext cx="3733800" cy="76200"/>
            </a:xfrm>
            <a:prstGeom prst="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en-US"/>
            </a:p>
          </p:txBody>
        </p:sp>
      </p:grpSp>
      <p:grpSp>
        <p:nvGrpSpPr>
          <p:cNvPr id="29" name="Group 35"/>
          <p:cNvGrpSpPr/>
          <p:nvPr/>
        </p:nvGrpSpPr>
        <p:grpSpPr>
          <a:xfrm>
            <a:off x="8584055" y="1976657"/>
            <a:ext cx="552450" cy="542925"/>
            <a:chOff x="8667750" y="2000250"/>
            <a:chExt cx="476250" cy="542925"/>
          </a:xfrm>
        </p:grpSpPr>
        <p:sp>
          <p:nvSpPr>
            <p:cNvPr id="26" name="Rectangle 14"/>
            <p:cNvSpPr/>
            <p:nvPr/>
          </p:nvSpPr>
          <p:spPr>
            <a:xfrm>
              <a:off x="8667750" y="2381250"/>
              <a:ext cx="476250" cy="76200"/>
            </a:xfrm>
            <a:prstGeom prst="rect">
              <a:avLst/>
            </a:prstGeom>
          </p:spPr>
          <p:style>
            <a:lnRef idx="1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en-US"/>
            </a:p>
          </p:txBody>
        </p:sp>
        <p:sp>
          <p:nvSpPr>
            <p:cNvPr id="22" name="Rectangle 14"/>
            <p:cNvSpPr/>
            <p:nvPr/>
          </p:nvSpPr>
          <p:spPr>
            <a:xfrm>
              <a:off x="8667750" y="2305050"/>
              <a:ext cx="476250" cy="76200"/>
            </a:xfrm>
            <a:prstGeom prst="rect">
              <a:avLst/>
            </a:prstGeom>
          </p:spPr>
          <p:style>
            <a:lnRef idx="1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en-US"/>
            </a:p>
          </p:txBody>
        </p:sp>
        <p:sp>
          <p:nvSpPr>
            <p:cNvPr id="17" name="Rectangle 14"/>
            <p:cNvSpPr/>
            <p:nvPr/>
          </p:nvSpPr>
          <p:spPr>
            <a:xfrm>
              <a:off x="8667750" y="2228850"/>
              <a:ext cx="476250" cy="76200"/>
            </a:xfrm>
            <a:prstGeom prst="rect">
              <a:avLst/>
            </a:prstGeom>
          </p:spPr>
          <p:style>
            <a:lnRef idx="1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en-US"/>
            </a:p>
          </p:txBody>
        </p:sp>
        <p:sp>
          <p:nvSpPr>
            <p:cNvPr id="28" name="Rectangle 14"/>
            <p:cNvSpPr/>
            <p:nvPr/>
          </p:nvSpPr>
          <p:spPr>
            <a:xfrm>
              <a:off x="8667750" y="2152650"/>
              <a:ext cx="476250" cy="76200"/>
            </a:xfrm>
            <a:prstGeom prst="rect">
              <a:avLst/>
            </a:prstGeom>
          </p:spPr>
          <p:style>
            <a:lnRef idx="1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en-US" dirty="0"/>
            </a:p>
          </p:txBody>
        </p:sp>
        <p:sp>
          <p:nvSpPr>
            <p:cNvPr id="15" name="Rectangle 14"/>
            <p:cNvSpPr/>
            <p:nvPr/>
          </p:nvSpPr>
          <p:spPr>
            <a:xfrm>
              <a:off x="8667750" y="2076450"/>
              <a:ext cx="476250" cy="76200"/>
            </a:xfrm>
            <a:prstGeom prst="rect">
              <a:avLst/>
            </a:prstGeom>
          </p:spPr>
          <p:style>
            <a:lnRef idx="1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en-US"/>
            </a:p>
          </p:txBody>
        </p:sp>
        <p:sp>
          <p:nvSpPr>
            <p:cNvPr id="18" name="Rectangle 14"/>
            <p:cNvSpPr/>
            <p:nvPr/>
          </p:nvSpPr>
          <p:spPr>
            <a:xfrm>
              <a:off x="8667750" y="2000250"/>
              <a:ext cx="476250" cy="76200"/>
            </a:xfrm>
            <a:prstGeom prst="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en-US"/>
            </a:p>
          </p:txBody>
        </p:sp>
        <p:sp>
          <p:nvSpPr>
            <p:cNvPr id="9" name="Rectangle 14"/>
            <p:cNvSpPr/>
            <p:nvPr/>
          </p:nvSpPr>
          <p:spPr>
            <a:xfrm>
              <a:off x="8667750" y="2466975"/>
              <a:ext cx="476250" cy="76200"/>
            </a:xfrm>
            <a:prstGeom prst="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en-US"/>
            </a:p>
          </p:txBody>
        </p:sp>
      </p:grpSp>
      <p:sp>
        <p:nvSpPr>
          <p:cNvPr id="24" name="Oval 28"/>
          <p:cNvSpPr/>
          <p:nvPr/>
        </p:nvSpPr>
        <p:spPr>
          <a:xfrm>
            <a:off x="8572500" y="6038850"/>
            <a:ext cx="152400" cy="152400"/>
          </a:xfrm>
          <a:prstGeom prst="ellipse">
            <a:avLst/>
          </a:prstGeom>
          <a:effectLst/>
        </p:spPr>
        <p:style>
          <a:lnRef idx="1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/>
          </a:p>
        </p:txBody>
      </p:sp>
      <p:sp>
        <p:nvSpPr>
          <p:cNvPr id="23" name="Oval 28"/>
          <p:cNvSpPr/>
          <p:nvPr/>
        </p:nvSpPr>
        <p:spPr>
          <a:xfrm>
            <a:off x="8572500" y="6324600"/>
            <a:ext cx="152400" cy="152400"/>
          </a:xfrm>
          <a:prstGeom prst="ellipse">
            <a:avLst/>
          </a:prstGeom>
          <a:effectLst/>
        </p:spPr>
        <p:style>
          <a:lnRef idx="1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/>
          </a:p>
        </p:txBody>
      </p:sp>
      <p:sp>
        <p:nvSpPr>
          <p:cNvPr id="5" name="Oval 28"/>
          <p:cNvSpPr/>
          <p:nvPr/>
        </p:nvSpPr>
        <p:spPr>
          <a:xfrm>
            <a:off x="8572500" y="5476875"/>
            <a:ext cx="152400" cy="152400"/>
          </a:xfrm>
          <a:prstGeom prst="ellipse">
            <a:avLst/>
          </a:prstGeom>
          <a:effectLst/>
        </p:spPr>
        <p:style>
          <a:lnRef idx="1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/>
          </a:p>
        </p:txBody>
      </p:sp>
      <p:sp>
        <p:nvSpPr>
          <p:cNvPr id="14" name="Oval 28"/>
          <p:cNvSpPr/>
          <p:nvPr/>
        </p:nvSpPr>
        <p:spPr>
          <a:xfrm>
            <a:off x="8572500" y="5753100"/>
            <a:ext cx="152400" cy="152400"/>
          </a:xfrm>
          <a:prstGeom prst="ellipse">
            <a:avLst/>
          </a:prstGeom>
          <a:effectLst/>
        </p:spPr>
        <p:style>
          <a:lnRef idx="1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/>
          </a:p>
        </p:txBody>
      </p:sp>
      <p:sp>
        <p:nvSpPr>
          <p:cNvPr id="19" name="Rectangle 3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D4B540D9-37C9-4B1A-BFE2-354A4404CAA9}" type="datetimeFigureOut">
              <a:rPr lang="en-US" smtClean="0"/>
              <a:pPr/>
              <a:t>2/29/16</a:t>
            </a:fld>
            <a:endParaRPr lang="en-US"/>
          </a:p>
        </p:txBody>
      </p:sp>
      <p:sp>
        <p:nvSpPr>
          <p:cNvPr id="25" name="Rectangle 35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C960EC17-ED12-40FC-9545-26647F39460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1" name="Rectangle 36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en-US"/>
          </a:p>
        </p:txBody>
      </p:sp>
      <p:sp>
        <p:nvSpPr>
          <p:cNvPr id="33" name="Rectangle 32"/>
          <p:cNvSpPr>
            <a:spLocks noGrp="1"/>
          </p:cNvSpPr>
          <p:nvPr>
            <p:ph type="title" hasCustomPrompt="1"/>
          </p:nvPr>
        </p:nvSpPr>
        <p:spPr>
          <a:xfrm>
            <a:off x="2057400" y="281352"/>
            <a:ext cx="6509239" cy="3886200"/>
          </a:xfrm>
          <a:scene3d>
            <a:camera prst="orthographicFront"/>
            <a:lightRig rig="threePt" dir="t"/>
          </a:scene3d>
          <a:sp3d/>
        </p:spPr>
        <p:txBody>
          <a:bodyPr vert="horz" anchor="ctr">
            <a:normAutofit/>
          </a:bodyPr>
          <a:lstStyle>
            <a:lvl1pPr algn="ctr">
              <a:lnSpc>
                <a:spcPct val="100000"/>
              </a:lnSpc>
              <a:defRPr kumimoji="0" lang="en-US" sz="7200" b="1" i="0" u="none" strike="noStrike" kern="0" cap="none" spc="0" normalizeH="0" baseline="0" noProof="0" dirty="0" smtClean="0">
                <a:ln w="0">
                  <a:solidFill>
                    <a:srgbClr val="FFFFFF"/>
                  </a:solidFill>
                  <a:prstDash val="solid"/>
                </a:ln>
                <a:gradFill flip="none">
                  <a:gsLst>
                    <a:gs pos="40000">
                      <a:schemeClr val="accent6">
                        <a:shade val="80000"/>
                      </a:schemeClr>
                    </a:gs>
                    <a:gs pos="45000">
                      <a:schemeClr val="accent6">
                        <a:shade val="100000"/>
                      </a:schemeClr>
                    </a:gs>
                  </a:gsLst>
                  <a:lin ang="16200000"/>
                </a:gradFill>
                <a:effectLst>
                  <a:outerShdw blurRad="23036" dist="23036" dir="5400000" algn="tl">
                    <a:srgbClr val="656565">
                      <a:alpha val="65000"/>
                    </a:srgbClr>
                  </a:outerShdw>
                  <a:reflection blurRad="12700" stA="25000" endPos="55000" dist="5000" dir="5400000" sy="-100000" algn="bl" rotWithShape="0"/>
                </a:effectLst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Show Title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2" name="Rectangle 10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D4B540D9-37C9-4B1A-BFE2-354A4404CAA9}" type="datetimeFigureOut">
              <a:rPr lang="en-US" smtClean="0"/>
              <a:pPr/>
              <a:t>2/29/16</a:t>
            </a:fld>
            <a:endParaRPr lang="en-US"/>
          </a:p>
        </p:txBody>
      </p:sp>
      <p:sp>
        <p:nvSpPr>
          <p:cNvPr id="27" name="Rectangle 11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C960EC17-ED12-40FC-9545-26647F39460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4" name="Rectangle 12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en-US"/>
          </a:p>
        </p:txBody>
      </p:sp>
      <p:sp>
        <p:nvSpPr>
          <p:cNvPr id="28" name="Rectangle 14"/>
          <p:cNvSpPr>
            <a:spLocks noGrp="1"/>
          </p:cNvSpPr>
          <p:nvPr>
            <p:ph type="title"/>
          </p:nvPr>
        </p:nvSpPr>
        <p:spPr/>
        <p:txBody>
          <a:bodyPr rtlCol="0" anchor="b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Rectangle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D4B540D9-37C9-4B1A-BFE2-354A4404CAA9}" type="datetimeFigureOut">
              <a:rPr lang="en-US" smtClean="0"/>
              <a:pPr/>
              <a:t>2/29/16</a:t>
            </a:fld>
            <a:endParaRPr lang="en-US"/>
          </a:p>
        </p:txBody>
      </p:sp>
      <p:sp>
        <p:nvSpPr>
          <p:cNvPr id="26" name="Rectangle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endParaRPr lang="en-US"/>
          </a:p>
        </p:txBody>
      </p:sp>
      <p:sp>
        <p:nvSpPr>
          <p:cNvPr id="12" name="Rectangle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fld id="{C960EC17-ED12-40FC-9545-26647F39460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7" name="Rectangle 6"/>
          <p:cNvSpPr>
            <a:spLocks noGrp="1"/>
          </p:cNvSpPr>
          <p:nvPr>
            <p:ph type="title" hasCustomPrompt="1"/>
          </p:nvPr>
        </p:nvSpPr>
        <p:spPr>
          <a:xfrm>
            <a:off x="228600" y="1676400"/>
            <a:ext cx="8229600" cy="1143000"/>
          </a:xfrm>
        </p:spPr>
        <p:txBody>
          <a:bodyPr rtlCol="0" anchor="ctr">
            <a:normAutofit/>
          </a:bodyPr>
          <a:lstStyle>
            <a:lvl1pPr>
              <a:defRPr kumimoji="0" sz="4800" b="1" i="0" u="none" strike="noStrike" kern="0" cap="none" spc="0" normalizeH="0" baseline="0">
                <a:ln w="0">
                  <a:solidFill>
                    <a:srgbClr val="FFFFFF"/>
                  </a:solidFill>
                  <a:prstDash val="solid"/>
                </a:ln>
                <a:gradFill flip="none">
                  <a:gsLst>
                    <a:gs pos="40000">
                      <a:srgbClr val="FA8D3D">
                        <a:shade val="80000"/>
                      </a:srgbClr>
                    </a:gs>
                    <a:gs pos="45000">
                      <a:srgbClr val="FA8D3D">
                        <a:shade val="100000"/>
                      </a:srgbClr>
                    </a:gs>
                  </a:gsLst>
                  <a:lin ang="16200000"/>
                </a:gradFill>
                <a:effectLst>
                  <a:outerShdw blurRad="23036" dist="23036" dir="5400000" algn="tl">
                    <a:srgbClr val="656565">
                      <a:alpha val="65000"/>
                    </a:srgbClr>
                  </a:outerShdw>
                  <a:reflection blurRad="12700" stA="25000" endPos="55000" dist="5000" dir="5400000" sy="-100000" algn="bl" rotWithShape="0"/>
                </a:effectLst>
                <a:uLnTx/>
                <a:uFillTx/>
                <a:latin typeface="Trebuchet MS"/>
                <a:ea typeface="+mj-ea"/>
                <a:cs typeface="+mj-cs"/>
              </a:defRPr>
            </a:lvl1pPr>
          </a:lstStyle>
          <a:p>
            <a:r>
              <a:rPr lang="en-US" dirty="0" smtClean="0"/>
              <a:t>Click to add section title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>
  <p:cSld name="Simple Question &amp; Answ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3"/>
          <p:cNvSpPr>
            <a:spLocks noGrp="1"/>
          </p:cNvSpPr>
          <p:nvPr>
            <p:ph type="dt" sz="half" idx="10"/>
          </p:nvPr>
        </p:nvSpPr>
        <p:spPr/>
        <p:txBody>
          <a:bodyPr vert="horz"/>
          <a:lstStyle>
            <a:lvl1pPr algn="r">
              <a:defRPr/>
            </a:lvl1pPr>
          </a:lstStyle>
          <a:p>
            <a:fld id="{D4B540D9-37C9-4B1A-BFE2-354A4404CAA9}" type="datetimeFigureOut">
              <a:rPr lang="en-US" smtClean="0"/>
              <a:pPr/>
              <a:t>2/29/16</a:t>
            </a:fld>
            <a:endParaRPr lang="en-US"/>
          </a:p>
        </p:txBody>
      </p:sp>
      <p:sp>
        <p:nvSpPr>
          <p:cNvPr id="22" name="Rectangle 4"/>
          <p:cNvSpPr>
            <a:spLocks noGrp="1"/>
          </p:cNvSpPr>
          <p:nvPr>
            <p:ph type="ftr" sz="quarter" idx="11"/>
          </p:nvPr>
        </p:nvSpPr>
        <p:spPr/>
        <p:txBody>
          <a:bodyPr vert="horz"/>
          <a:lstStyle/>
          <a:p>
            <a:endParaRPr lang="en-US"/>
          </a:p>
        </p:txBody>
      </p:sp>
      <p:sp>
        <p:nvSpPr>
          <p:cNvPr id="31" name="Rectangle 5"/>
          <p:cNvSpPr>
            <a:spLocks noGrp="1"/>
          </p:cNvSpPr>
          <p:nvPr>
            <p:ph type="sldNum" sz="quarter" idx="12"/>
          </p:nvPr>
        </p:nvSpPr>
        <p:spPr/>
        <p:txBody>
          <a:bodyPr vert="horz"/>
          <a:lstStyle/>
          <a:p>
            <a:fld id="{C960EC17-ED12-40FC-9545-26647F39460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4" name="Rectangle 8"/>
          <p:cNvSpPr>
            <a:spLocks noGrp="1"/>
          </p:cNvSpPr>
          <p:nvPr>
            <p:ph type="title" hasCustomPrompt="1"/>
          </p:nvPr>
        </p:nvSpPr>
        <p:spPr>
          <a:xfrm>
            <a:off x="228600" y="457200"/>
            <a:ext cx="8229600" cy="1143000"/>
          </a:xfrm>
        </p:spPr>
        <p:txBody>
          <a:bodyPr rtlCol="0" anchor="ctr"/>
          <a:lstStyle>
            <a:lvl1pPr algn="l">
              <a:defRPr i="1">
                <a:solidFill>
                  <a:schemeClr val="tx1">
                    <a:shade val="75000"/>
                  </a:schemeClr>
                </a:solidFill>
              </a:defRPr>
            </a:lvl1pPr>
          </a:lstStyle>
          <a:p>
            <a:r>
              <a:rPr lang="en-US" dirty="0" smtClean="0"/>
              <a:t>Click to add question</a:t>
            </a:r>
            <a:endParaRPr lang="en-US" dirty="0"/>
          </a:p>
        </p:txBody>
      </p:sp>
      <p:sp>
        <p:nvSpPr>
          <p:cNvPr id="13" name="Rectangle 13"/>
          <p:cNvSpPr>
            <a:spLocks noGrp="1"/>
          </p:cNvSpPr>
          <p:nvPr>
            <p:ph type="body" sz="quarter" idx="14" hasCustomPrompt="1"/>
          </p:nvPr>
        </p:nvSpPr>
        <p:spPr>
          <a:xfrm>
            <a:off x="228600" y="1676400"/>
            <a:ext cx="8229600" cy="1143000"/>
          </a:xfrm>
        </p:spPr>
        <p:txBody>
          <a:bodyPr rtlCol="0" anchor="ctr"/>
          <a:lstStyle>
            <a:lvl1pPr algn="ctr">
              <a:buFontTx/>
              <a:buNone/>
              <a:defRPr kumimoji="0" sz="4800" b="1" i="0" u="none" strike="noStrike" kern="0" cap="none" spc="0" normalizeH="0" baseline="0">
                <a:ln w="0">
                  <a:solidFill>
                    <a:srgbClr val="FFFFFF"/>
                  </a:solidFill>
                  <a:prstDash val="solid"/>
                </a:ln>
                <a:gradFill flip="none">
                  <a:gsLst>
                    <a:gs pos="40000">
                      <a:schemeClr val="accent6">
                        <a:shade val="80000"/>
                      </a:schemeClr>
                    </a:gs>
                    <a:gs pos="45000">
                      <a:schemeClr val="accent6">
                        <a:shade val="100000"/>
                      </a:schemeClr>
                    </a:gs>
                  </a:gsLst>
                  <a:lin ang="16200000"/>
                </a:gradFill>
                <a:effectLst>
                  <a:outerShdw blurRad="23036" dist="23036" dir="5400000" algn="tl">
                    <a:srgbClr val="656565">
                      <a:alpha val="65000"/>
                    </a:srgbClr>
                  </a:outerShdw>
                  <a:reflection blurRad="12700" stA="25000" endPos="55000" dist="5000" dir="5400000" sy="-100000" algn="bl" rotWithShape="0"/>
                </a:effectLst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en-US" dirty="0" smtClean="0"/>
              <a:t>Click to add answer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969696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500"/>
                            </p:stCondLst>
                            <p:childTnLst>
                              <p:par>
                                <p:cTn id="8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3" grpId="0" build="p">
        <p:tmplLst>
          <p:tmpl lvl="1">
            <p:tnLst>
              <p:par>
                <p:cTn presetID="45" presetClass="entr" presetSubtype="0" fill="hold" nodeType="afterEffect">
                  <p:stCondLst>
                    <p:cond delay="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13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13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 fmla="#ppt_w*sin(2.5*pi*$)">
                          <p:val>
                            <p:fltVal val="0"/>
                          </p:val>
                        </p:tav>
                        <p:tav tm="100000">
                          <p:val>
                            <p:fltVal val="1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13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strVal val="#ppt_h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>
  <p:cSld name="Detailed Question &amp; Answ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Rectangle 3"/>
          <p:cNvSpPr>
            <a:spLocks noGrp="1"/>
          </p:cNvSpPr>
          <p:nvPr>
            <p:ph type="dt" sz="half" idx="10"/>
          </p:nvPr>
        </p:nvSpPr>
        <p:spPr/>
        <p:txBody>
          <a:bodyPr vert="horz"/>
          <a:lstStyle>
            <a:lvl1pPr algn="r">
              <a:defRPr/>
            </a:lvl1pPr>
          </a:lstStyle>
          <a:p>
            <a:fld id="{D4B540D9-37C9-4B1A-BFE2-354A4404CAA9}" type="datetimeFigureOut">
              <a:rPr lang="en-US" smtClean="0"/>
              <a:pPr/>
              <a:t>2/29/16</a:t>
            </a:fld>
            <a:endParaRPr lang="en-US"/>
          </a:p>
        </p:txBody>
      </p:sp>
      <p:sp>
        <p:nvSpPr>
          <p:cNvPr id="28" name="Rectangle 4"/>
          <p:cNvSpPr>
            <a:spLocks noGrp="1"/>
          </p:cNvSpPr>
          <p:nvPr>
            <p:ph type="ftr" sz="quarter" idx="11"/>
          </p:nvPr>
        </p:nvSpPr>
        <p:spPr/>
        <p:txBody>
          <a:bodyPr vert="horz"/>
          <a:lstStyle/>
          <a:p>
            <a:endParaRPr lang="en-US"/>
          </a:p>
        </p:txBody>
      </p:sp>
      <p:sp>
        <p:nvSpPr>
          <p:cNvPr id="10" name="Rectangle 5"/>
          <p:cNvSpPr>
            <a:spLocks noGrp="1"/>
          </p:cNvSpPr>
          <p:nvPr>
            <p:ph type="sldNum" sz="quarter" idx="12"/>
          </p:nvPr>
        </p:nvSpPr>
        <p:spPr/>
        <p:txBody>
          <a:bodyPr vert="horz"/>
          <a:lstStyle/>
          <a:p>
            <a:fld id="{C960EC17-ED12-40FC-9545-26647F39460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1" name="Rectangle 8"/>
          <p:cNvSpPr>
            <a:spLocks noGrp="1"/>
          </p:cNvSpPr>
          <p:nvPr>
            <p:ph type="title" hasCustomPrompt="1"/>
          </p:nvPr>
        </p:nvSpPr>
        <p:spPr>
          <a:xfrm>
            <a:off x="228600" y="457200"/>
            <a:ext cx="8229600" cy="1143000"/>
          </a:xfrm>
        </p:spPr>
        <p:txBody>
          <a:bodyPr rtlCol="0" anchor="ctr"/>
          <a:lstStyle>
            <a:lvl1pPr algn="l">
              <a:defRPr i="1">
                <a:solidFill>
                  <a:schemeClr val="tx1">
                    <a:shade val="75000"/>
                  </a:schemeClr>
                </a:solidFill>
              </a:defRPr>
            </a:lvl1pPr>
          </a:lstStyle>
          <a:p>
            <a:r>
              <a:rPr lang="en-US" dirty="0" smtClean="0"/>
              <a:t>Click to add question</a:t>
            </a:r>
            <a:endParaRPr lang="en-US" dirty="0"/>
          </a:p>
        </p:txBody>
      </p:sp>
      <p:sp>
        <p:nvSpPr>
          <p:cNvPr id="25" name="Rectangle 13"/>
          <p:cNvSpPr>
            <a:spLocks noGrp="1"/>
          </p:cNvSpPr>
          <p:nvPr>
            <p:ph type="body" sz="quarter" idx="14" hasCustomPrompt="1"/>
          </p:nvPr>
        </p:nvSpPr>
        <p:spPr>
          <a:xfrm>
            <a:off x="228600" y="1676400"/>
            <a:ext cx="8229600" cy="1143000"/>
          </a:xfrm>
        </p:spPr>
        <p:txBody>
          <a:bodyPr rtlCol="0" anchor="ctr"/>
          <a:lstStyle>
            <a:lvl1pPr algn="ctr">
              <a:buFontTx/>
              <a:buNone/>
              <a:defRPr kumimoji="0" sz="4800" b="1" i="0" u="none" strike="noStrike" kern="0" cap="none" spc="0" normalizeH="0" baseline="0">
                <a:ln w="0">
                  <a:solidFill>
                    <a:srgbClr val="FFFFFF"/>
                  </a:solidFill>
                  <a:prstDash val="solid"/>
                </a:ln>
                <a:gradFill flip="none">
                  <a:gsLst>
                    <a:gs pos="40000">
                      <a:schemeClr val="accent6">
                        <a:shade val="80000"/>
                      </a:schemeClr>
                    </a:gs>
                    <a:gs pos="45000">
                      <a:schemeClr val="accent6">
                        <a:shade val="100000"/>
                      </a:schemeClr>
                    </a:gs>
                  </a:gsLst>
                  <a:lin ang="16200000"/>
                </a:gradFill>
                <a:effectLst>
                  <a:outerShdw blurRad="23036" dist="23036" dir="5400000" algn="tl">
                    <a:srgbClr val="656565">
                      <a:alpha val="65000"/>
                    </a:srgbClr>
                  </a:outerShdw>
                  <a:reflection blurRad="12700" stA="25000" endPos="55000" dist="5000" dir="5400000" sy="-100000" algn="bl" rotWithShape="0"/>
                </a:effectLst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en-US" dirty="0" smtClean="0"/>
              <a:t>Click to add answer</a:t>
            </a:r>
            <a:endParaRPr lang="en-US" dirty="0"/>
          </a:p>
        </p:txBody>
      </p:sp>
      <p:sp>
        <p:nvSpPr>
          <p:cNvPr id="22" name="Rectangle 9"/>
          <p:cNvSpPr>
            <a:spLocks noGrp="1"/>
          </p:cNvSpPr>
          <p:nvPr>
            <p:ph type="body" sz="quarter" idx="15" hasCustomPrompt="1"/>
          </p:nvPr>
        </p:nvSpPr>
        <p:spPr>
          <a:xfrm>
            <a:off x="1828800" y="3124200"/>
            <a:ext cx="5105400" cy="1981200"/>
          </a:xfrm>
        </p:spPr>
        <p:txBody>
          <a:bodyPr vert="horz"/>
          <a:lstStyle>
            <a:lvl1pPr algn="ctr">
              <a:buFontTx/>
              <a:buNone/>
              <a:defRPr i="1" baseline="0"/>
            </a:lvl1pPr>
          </a:lstStyle>
          <a:p>
            <a:pPr lvl="0"/>
            <a:r>
              <a:rPr lang="en-US" dirty="0" smtClean="0"/>
              <a:t>Click to add detail to the answer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969696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500"/>
                            </p:stCondLst>
                            <p:childTnLst>
                              <p:par>
                                <p:cTn id="8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300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/>
      <p:bldP spid="25" grpId="0" build="p">
        <p:tmplLst>
          <p:tmpl lvl="1">
            <p:tnLst>
              <p:par>
                <p:cTn presetID="45" presetClass="entr" presetSubtype="0" fill="hold" nodeType="afterEffect">
                  <p:stCondLst>
                    <p:cond delay="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25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25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 fmla="#ppt_w*sin(2.5*pi*$)">
                          <p:val>
                            <p:fltVal val="0"/>
                          </p:val>
                        </p:tav>
                        <p:tav tm="100000">
                          <p:val>
                            <p:fltVal val="1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25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strVal val="#ppt_h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2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22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>
  <p:cSld name="True or False Question (Answer: Tru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3"/>
          <p:cNvSpPr>
            <a:spLocks noGrp="1"/>
          </p:cNvSpPr>
          <p:nvPr>
            <p:ph type="dt" sz="half" idx="10"/>
          </p:nvPr>
        </p:nvSpPr>
        <p:spPr/>
        <p:txBody>
          <a:bodyPr vert="horz"/>
          <a:lstStyle>
            <a:lvl1pPr algn="r">
              <a:defRPr/>
            </a:lvl1pPr>
          </a:lstStyle>
          <a:p>
            <a:fld id="{D4B540D9-37C9-4B1A-BFE2-354A4404CAA9}" type="datetimeFigureOut">
              <a:rPr lang="en-US" smtClean="0"/>
              <a:pPr/>
              <a:t>2/29/16</a:t>
            </a:fld>
            <a:endParaRPr lang="en-US"/>
          </a:p>
        </p:txBody>
      </p:sp>
      <p:sp>
        <p:nvSpPr>
          <p:cNvPr id="11" name="Rectangle 4"/>
          <p:cNvSpPr>
            <a:spLocks noGrp="1"/>
          </p:cNvSpPr>
          <p:nvPr>
            <p:ph type="ftr" sz="quarter" idx="11"/>
          </p:nvPr>
        </p:nvSpPr>
        <p:spPr/>
        <p:txBody>
          <a:bodyPr vert="horz"/>
          <a:lstStyle/>
          <a:p>
            <a:endParaRPr lang="en-US"/>
          </a:p>
        </p:txBody>
      </p:sp>
      <p:sp>
        <p:nvSpPr>
          <p:cNvPr id="10" name="Rectangle 5"/>
          <p:cNvSpPr>
            <a:spLocks noGrp="1"/>
          </p:cNvSpPr>
          <p:nvPr>
            <p:ph type="sldNum" sz="quarter" idx="12"/>
          </p:nvPr>
        </p:nvSpPr>
        <p:spPr/>
        <p:txBody>
          <a:bodyPr vert="horz"/>
          <a:lstStyle/>
          <a:p>
            <a:fld id="{C960EC17-ED12-40FC-9545-26647F39460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7" name="Question"/>
          <p:cNvSpPr>
            <a:spLocks noGrp="1"/>
          </p:cNvSpPr>
          <p:nvPr>
            <p:ph type="title" hasCustomPrompt="1"/>
          </p:nvPr>
        </p:nvSpPr>
        <p:spPr>
          <a:xfrm>
            <a:off x="228600" y="457200"/>
            <a:ext cx="8229600" cy="1143000"/>
          </a:xfrm>
        </p:spPr>
        <p:txBody>
          <a:bodyPr rtlCol="0" anchor="ctr"/>
          <a:lstStyle>
            <a:lvl1pPr algn="l">
              <a:defRPr i="1">
                <a:solidFill>
                  <a:schemeClr val="tx1">
                    <a:shade val="75000"/>
                  </a:schemeClr>
                </a:solidFill>
              </a:defRPr>
            </a:lvl1pPr>
          </a:lstStyle>
          <a:p>
            <a:r>
              <a:rPr lang="en-US" dirty="0" smtClean="0"/>
              <a:t>Click to add question</a:t>
            </a:r>
            <a:endParaRPr lang="en-US" dirty="0"/>
          </a:p>
        </p:txBody>
      </p:sp>
      <p:sp>
        <p:nvSpPr>
          <p:cNvPr id="8" name="Answer Base"/>
          <p:cNvSpPr txBox="1"/>
          <p:nvPr/>
        </p:nvSpPr>
        <p:spPr>
          <a:xfrm>
            <a:off x="182880" y="1676400"/>
            <a:ext cx="8321040" cy="1828800"/>
          </a:xfrm>
          <a:prstGeom prst="rect">
            <a:avLst/>
          </a:prstGeom>
          <a:noFill/>
        </p:spPr>
        <p:txBody>
          <a:bodyPr wrap="square">
            <a:noAutofit/>
          </a:bodyPr>
          <a:lstStyle/>
          <a:p>
            <a:pPr marL="0" indent="0" algn="ctr" rtl="0" latinLnBrk="0">
              <a:spcBef>
                <a:spcPct val="20000"/>
              </a:spcBef>
              <a:buNone/>
            </a:pPr>
            <a:r>
              <a:rPr lang="en-US" sz="7200" dirty="0" smtClean="0">
                <a:solidFill>
                  <a:schemeClr val="tx1">
                    <a:alpha val="40000"/>
                  </a:schemeClr>
                </a:solidFill>
              </a:rPr>
              <a:t>TRUE</a:t>
            </a:r>
            <a:r>
              <a:rPr lang="en-US" sz="7200" baseline="0" dirty="0" smtClean="0">
                <a:solidFill>
                  <a:schemeClr val="tx1">
                    <a:alpha val="40000"/>
                  </a:schemeClr>
                </a:solidFill>
              </a:rPr>
              <a:t> </a:t>
            </a:r>
            <a:r>
              <a:rPr lang="en-US" sz="7200" dirty="0" smtClean="0">
                <a:solidFill>
                  <a:schemeClr val="tx1">
                    <a:alpha val="40000"/>
                  </a:schemeClr>
                </a:solidFill>
              </a:rPr>
              <a:t>or FALSE?</a:t>
            </a:r>
            <a:endParaRPr lang="en-US" sz="7200" dirty="0">
              <a:solidFill>
                <a:schemeClr val="tx1">
                  <a:alpha val="40000"/>
                </a:schemeClr>
              </a:solidFill>
            </a:endParaRPr>
          </a:p>
        </p:txBody>
      </p:sp>
      <p:sp>
        <p:nvSpPr>
          <p:cNvPr id="7" name="Answer"/>
          <p:cNvSpPr/>
          <p:nvPr/>
        </p:nvSpPr>
        <p:spPr>
          <a:xfrm>
            <a:off x="182880" y="1676400"/>
            <a:ext cx="832104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0" algn="ctr" latinLnBrk="0">
              <a:spcBef>
                <a:spcPct val="20000"/>
              </a:spcBef>
              <a:buNone/>
            </a:pPr>
            <a:r>
              <a:rPr lang="en-US" sz="7200" dirty="0" smtClean="0">
                <a:ln w="0">
                  <a:solidFill>
                    <a:srgbClr val="FFFFFF"/>
                  </a:solidFill>
                  <a:prstDash val="solid"/>
                </a:ln>
                <a:gradFill flip="none">
                  <a:gsLst>
                    <a:gs pos="40000">
                      <a:srgbClr val="FA8D3D">
                        <a:shade val="80000"/>
                      </a:srgbClr>
                    </a:gs>
                    <a:gs pos="45000">
                      <a:srgbClr val="FA8D3D">
                        <a:shade val="100000"/>
                      </a:srgbClr>
                    </a:gs>
                  </a:gsLst>
                  <a:lin ang="16200000"/>
                </a:gradFill>
                <a:effectLst>
                  <a:outerShdw blurRad="23036" dist="23036" dir="5400000" algn="tl">
                    <a:srgbClr val="656565">
                      <a:alpha val="65000"/>
                    </a:srgbClr>
                  </a:outerShdw>
                  <a:reflection blurRad="12700" stA="25000" endPos="55000" dist="5000" dir="5400000" sy="-100000" algn="bl" rotWithShape="0"/>
                </a:effectLst>
                <a:ea typeface="+mn-ea"/>
                <a:cs typeface="+mn-cs"/>
              </a:rPr>
              <a:t>TRUE </a:t>
            </a:r>
            <a:r>
              <a:rPr lang="en-US" sz="7200" dirty="0" smtClean="0">
                <a:solidFill>
                  <a:prstClr val="white">
                    <a:alpha val="40000"/>
                  </a:prstClr>
                </a:solidFill>
                <a:ea typeface="+mn-ea"/>
                <a:cs typeface="+mn-cs"/>
              </a:rPr>
              <a:t>or FALSE?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3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7" grpId="0"/>
    </p:bld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ColTx" preserve="1">
  <p:cSld name="Portrai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8"/>
          <p:cNvSpPr>
            <a:spLocks noGrp="1"/>
          </p:cNvSpPr>
          <p:nvPr>
            <p:ph type="pic" sz="quarter" idx="10"/>
          </p:nvPr>
        </p:nvSpPr>
        <p:spPr>
          <a:xfrm>
            <a:off x="419375" y="233241"/>
            <a:ext cx="4640305" cy="6172200"/>
          </a:xfr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latinLnBrk="0">
              <a:spcBef>
                <a:spcPct val="20000"/>
              </a:spcBef>
              <a:buFontTx/>
              <a:buNone/>
              <a:defRPr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marR="0" indent="1588" algn="ctr" rtl="0" latinLnBrk="0">
              <a:spcBef>
                <a:spcPct val="20000"/>
              </a:spcBef>
              <a:buFontTx/>
              <a:buNone/>
            </a:pPr>
            <a:r>
              <a:rPr lang="en-US" i="0" smtClean="0"/>
              <a:t>Click icon to add picture</a:t>
            </a:r>
            <a:endParaRPr lang="en-US" i="0" dirty="0"/>
          </a:p>
        </p:txBody>
      </p:sp>
      <p:sp>
        <p:nvSpPr>
          <p:cNvPr id="13" name="Rectangle 6"/>
          <p:cNvSpPr>
            <a:spLocks noGrp="1"/>
          </p:cNvSpPr>
          <p:nvPr>
            <p:ph type="body" sz="quarter" idx="11" hasCustomPrompt="1"/>
          </p:nvPr>
        </p:nvSpPr>
        <p:spPr>
          <a:xfrm>
            <a:off x="5257800" y="3048000"/>
            <a:ext cx="3505200" cy="3352800"/>
          </a:xfrm>
        </p:spPr>
        <p:txBody>
          <a:bodyPr tIns="91440" bIns="91440" anchor="b" anchorCtr="0">
            <a:noAutofit/>
          </a:bodyPr>
          <a:lstStyle>
            <a:lvl1pPr marL="0" marR="0" indent="0" algn="l" rtl="0" latinLnBrk="0">
              <a:spcBef>
                <a:spcPct val="20000"/>
              </a:spcBef>
              <a:buFontTx/>
              <a:buNone/>
              <a:defRPr sz="1800" i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 dirty="0" smtClean="0"/>
              <a:t>Click to add caption</a:t>
            </a:r>
            <a:endParaRPr lang="en-US" dirty="0"/>
          </a:p>
        </p:txBody>
      </p:sp>
      <p:sp>
        <p:nvSpPr>
          <p:cNvPr id="4" name="Rectangle 3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EA032A1B-A66B-423F-A8AB-5ACECC31C095}" type="datetimeFigureOut">
              <a:rPr lang="en-US" smtClean="0"/>
              <a:pPr/>
              <a:t>2/29/16</a:t>
            </a:fld>
            <a:endParaRPr lang="en-US"/>
          </a:p>
        </p:txBody>
      </p:sp>
      <p:sp>
        <p:nvSpPr>
          <p:cNvPr id="5" name="Rectangle 4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A5E0923E-43B3-468D-8A4B-AD6D8BC0FBE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Rectangle 5"/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3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>
  <p:cSld name="True or False Question (Answer: Fals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Rectangle 3"/>
          <p:cNvSpPr>
            <a:spLocks noGrp="1"/>
          </p:cNvSpPr>
          <p:nvPr>
            <p:ph type="dt" sz="half" idx="10"/>
          </p:nvPr>
        </p:nvSpPr>
        <p:spPr/>
        <p:txBody>
          <a:bodyPr vert="horz"/>
          <a:lstStyle>
            <a:lvl1pPr algn="r">
              <a:defRPr/>
            </a:lvl1pPr>
          </a:lstStyle>
          <a:p>
            <a:fld id="{D4B540D9-37C9-4B1A-BFE2-354A4404CAA9}" type="datetimeFigureOut">
              <a:rPr lang="en-US" smtClean="0"/>
              <a:pPr/>
              <a:t>2/29/16</a:t>
            </a:fld>
            <a:endParaRPr lang="en-US"/>
          </a:p>
        </p:txBody>
      </p:sp>
      <p:sp>
        <p:nvSpPr>
          <p:cNvPr id="2" name="Rectangle 4"/>
          <p:cNvSpPr>
            <a:spLocks noGrp="1"/>
          </p:cNvSpPr>
          <p:nvPr>
            <p:ph type="ftr" sz="quarter" idx="11"/>
          </p:nvPr>
        </p:nvSpPr>
        <p:spPr/>
        <p:txBody>
          <a:bodyPr vert="horz"/>
          <a:lstStyle/>
          <a:p>
            <a:endParaRPr lang="en-US"/>
          </a:p>
        </p:txBody>
      </p:sp>
      <p:sp>
        <p:nvSpPr>
          <p:cNvPr id="28" name="Rectangle 5"/>
          <p:cNvSpPr>
            <a:spLocks noGrp="1"/>
          </p:cNvSpPr>
          <p:nvPr>
            <p:ph type="sldNum" sz="quarter" idx="12"/>
          </p:nvPr>
        </p:nvSpPr>
        <p:spPr/>
        <p:txBody>
          <a:bodyPr vert="horz"/>
          <a:lstStyle/>
          <a:p>
            <a:fld id="{C960EC17-ED12-40FC-9545-26647F39460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Question"/>
          <p:cNvSpPr>
            <a:spLocks noGrp="1"/>
          </p:cNvSpPr>
          <p:nvPr>
            <p:ph type="title" hasCustomPrompt="1"/>
          </p:nvPr>
        </p:nvSpPr>
        <p:spPr>
          <a:xfrm>
            <a:off x="228600" y="457200"/>
            <a:ext cx="8229600" cy="1143000"/>
          </a:xfrm>
        </p:spPr>
        <p:txBody>
          <a:bodyPr rtlCol="0" anchor="ctr"/>
          <a:lstStyle>
            <a:lvl1pPr algn="l">
              <a:defRPr i="1">
                <a:solidFill>
                  <a:schemeClr val="tx1">
                    <a:shade val="75000"/>
                  </a:schemeClr>
                </a:solidFill>
              </a:defRPr>
            </a:lvl1pPr>
          </a:lstStyle>
          <a:p>
            <a:r>
              <a:rPr lang="en-US" dirty="0" smtClean="0"/>
              <a:t>Click to add question</a:t>
            </a:r>
            <a:endParaRPr lang="en-US" dirty="0"/>
          </a:p>
        </p:txBody>
      </p:sp>
      <p:sp>
        <p:nvSpPr>
          <p:cNvPr id="29" name="Answer Base"/>
          <p:cNvSpPr txBox="1"/>
          <p:nvPr/>
        </p:nvSpPr>
        <p:spPr>
          <a:xfrm>
            <a:off x="228600" y="1600200"/>
            <a:ext cx="8229600" cy="1293926"/>
          </a:xfrm>
          <a:prstGeom prst="rect">
            <a:avLst/>
          </a:prstGeom>
          <a:noFill/>
        </p:spPr>
        <p:txBody>
          <a:bodyPr wrap="square">
            <a:noAutofit/>
          </a:bodyPr>
          <a:lstStyle/>
          <a:p>
            <a:pPr marL="0" indent="0" algn="ctr" rtl="0" latinLnBrk="0">
              <a:spcBef>
                <a:spcPct val="20000"/>
              </a:spcBef>
              <a:buNone/>
            </a:pPr>
            <a:r>
              <a:rPr lang="en-US" sz="7200" dirty="0" smtClean="0">
                <a:solidFill>
                  <a:schemeClr val="tx1">
                    <a:alpha val="40000"/>
                  </a:schemeClr>
                </a:solidFill>
              </a:rPr>
              <a:t>TRUE</a:t>
            </a:r>
            <a:r>
              <a:rPr lang="en-US" sz="7200" baseline="0" dirty="0" smtClean="0">
                <a:solidFill>
                  <a:schemeClr val="tx1">
                    <a:alpha val="40000"/>
                  </a:schemeClr>
                </a:solidFill>
              </a:rPr>
              <a:t> </a:t>
            </a:r>
            <a:r>
              <a:rPr lang="en-US" sz="7200" dirty="0" smtClean="0">
                <a:solidFill>
                  <a:schemeClr val="tx1">
                    <a:alpha val="40000"/>
                  </a:schemeClr>
                </a:solidFill>
              </a:rPr>
              <a:t>or FALSE?</a:t>
            </a:r>
            <a:endParaRPr lang="en-US" sz="7200" dirty="0">
              <a:solidFill>
                <a:schemeClr val="tx1">
                  <a:alpha val="40000"/>
                </a:schemeClr>
              </a:solidFill>
            </a:endParaRPr>
          </a:p>
        </p:txBody>
      </p:sp>
      <p:sp>
        <p:nvSpPr>
          <p:cNvPr id="7" name="Answer"/>
          <p:cNvSpPr/>
          <p:nvPr/>
        </p:nvSpPr>
        <p:spPr>
          <a:xfrm>
            <a:off x="228600" y="1600200"/>
            <a:ext cx="82296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7200" dirty="0" smtClean="0">
                <a:solidFill>
                  <a:prstClr val="white">
                    <a:alpha val="40000"/>
                  </a:prstClr>
                </a:solidFill>
                <a:ea typeface="+mn-ea"/>
                <a:cs typeface="+mn-cs"/>
              </a:rPr>
              <a:t>TRUE or </a:t>
            </a:r>
            <a:r>
              <a:rPr lang="en-US" sz="7200" dirty="0" smtClean="0">
                <a:ln w="0">
                  <a:solidFill>
                    <a:srgbClr val="FFFFFF"/>
                  </a:solidFill>
                  <a:prstDash val="solid"/>
                </a:ln>
                <a:gradFill flip="none">
                  <a:gsLst>
                    <a:gs pos="40000">
                      <a:srgbClr val="FA8D3D">
                        <a:shade val="80000"/>
                      </a:srgbClr>
                    </a:gs>
                    <a:gs pos="45000">
                      <a:srgbClr val="FA8D3D">
                        <a:shade val="100000"/>
                      </a:srgbClr>
                    </a:gs>
                  </a:gsLst>
                  <a:lin ang="16200000"/>
                </a:gradFill>
                <a:effectLst>
                  <a:outerShdw blurRad="23036" dist="23036" dir="5400000" algn="tl">
                    <a:srgbClr val="656565">
                      <a:alpha val="65000"/>
                    </a:srgbClr>
                  </a:outerShdw>
                  <a:reflection blurRad="12700" stA="25000" endPos="55000" dist="5000" dir="5400000" sy="-100000" algn="bl" rotWithShape="0"/>
                </a:effectLst>
                <a:ea typeface="+mn-ea"/>
                <a:cs typeface="+mn-cs"/>
              </a:rPr>
              <a:t>FALSE</a:t>
            </a:r>
            <a:r>
              <a:rPr lang="en-US" sz="7200" dirty="0" smtClean="0">
                <a:solidFill>
                  <a:prstClr val="white">
                    <a:alpha val="40000"/>
                  </a:prstClr>
                </a:solidFill>
                <a:ea typeface="+mn-ea"/>
                <a:cs typeface="+mn-cs"/>
              </a:rPr>
              <a:t>?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3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/>
      <p:bldP spid="7" grpId="0"/>
    </p:bldLst>
  </p:timing>
</p:sldLayout>
</file>

<file path=ppt/slideLayouts/slideLayout3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>
  <p:cSld name="Multiple Choi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2"/>
          <p:cNvSpPr>
            <a:spLocks noGrp="1"/>
          </p:cNvSpPr>
          <p:nvPr>
            <p:ph type="title" hasCustomPrompt="1"/>
          </p:nvPr>
        </p:nvSpPr>
        <p:spPr>
          <a:xfrm>
            <a:off x="685800" y="228600"/>
            <a:ext cx="7696200" cy="1371600"/>
          </a:xfrm>
        </p:spPr>
        <p:txBody>
          <a:bodyPr vert="horz"/>
          <a:lstStyle>
            <a:lvl1pPr algn="l">
              <a:defRPr i="1" baseline="0"/>
            </a:lvl1pPr>
          </a:lstStyle>
          <a:p>
            <a:r>
              <a:rPr lang="en-US" dirty="0" smtClean="0"/>
              <a:t>Click to add question</a:t>
            </a:r>
            <a:endParaRPr lang="en-US" dirty="0"/>
          </a:p>
        </p:txBody>
      </p:sp>
      <p:sp>
        <p:nvSpPr>
          <p:cNvPr id="31" name="Rectangle 3"/>
          <p:cNvSpPr>
            <a:spLocks noGrp="1"/>
          </p:cNvSpPr>
          <p:nvPr>
            <p:ph type="dt" sz="half" idx="10"/>
          </p:nvPr>
        </p:nvSpPr>
        <p:spPr/>
        <p:txBody>
          <a:bodyPr vert="horz"/>
          <a:lstStyle>
            <a:lvl1pPr algn="r">
              <a:defRPr/>
            </a:lvl1pPr>
          </a:lstStyle>
          <a:p>
            <a:fld id="{D4B540D9-37C9-4B1A-BFE2-354A4404CAA9}" type="datetimeFigureOut">
              <a:rPr lang="en-US" smtClean="0"/>
              <a:pPr/>
              <a:t>2/29/16</a:t>
            </a:fld>
            <a:endParaRPr lang="en-US"/>
          </a:p>
        </p:txBody>
      </p:sp>
      <p:sp>
        <p:nvSpPr>
          <p:cNvPr id="26" name="Rectangle 4"/>
          <p:cNvSpPr>
            <a:spLocks noGrp="1"/>
          </p:cNvSpPr>
          <p:nvPr>
            <p:ph type="ftr" sz="quarter" idx="11"/>
          </p:nvPr>
        </p:nvSpPr>
        <p:spPr/>
        <p:txBody>
          <a:bodyPr vert="horz"/>
          <a:lstStyle/>
          <a:p>
            <a:endParaRPr lang="en-US"/>
          </a:p>
        </p:txBody>
      </p:sp>
      <p:sp>
        <p:nvSpPr>
          <p:cNvPr id="9" name="Rectangle 5"/>
          <p:cNvSpPr>
            <a:spLocks noGrp="1"/>
          </p:cNvSpPr>
          <p:nvPr>
            <p:ph type="sldNum" sz="quarter" idx="12"/>
          </p:nvPr>
        </p:nvSpPr>
        <p:spPr/>
        <p:txBody>
          <a:bodyPr vert="horz"/>
          <a:lstStyle/>
          <a:p>
            <a:fld id="{C960EC17-ED12-40FC-9545-26647F39460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Rectangle 10"/>
          <p:cNvSpPr txBox="1"/>
          <p:nvPr/>
        </p:nvSpPr>
        <p:spPr>
          <a:xfrm>
            <a:off x="457200" y="2057400"/>
            <a:ext cx="685800" cy="492443"/>
          </a:xfrm>
          <a:prstGeom prst="rect">
            <a:avLst/>
          </a:prstGeom>
          <a:noFill/>
        </p:spPr>
        <p:txBody>
          <a:bodyPr wrap="square" tIns="91440" bIns="91440" rtlCol="0">
            <a:spAutoFit/>
          </a:bodyPr>
          <a:lstStyle/>
          <a:p>
            <a:pPr algn="r">
              <a:lnSpc>
                <a:spcPct val="100000"/>
              </a:lnSpc>
            </a:pPr>
            <a:r>
              <a:rPr lang="en-US" sz="2000" b="1" dirty="0" smtClean="0">
                <a:ln>
                  <a:solidFill>
                    <a:schemeClr val="tx2"/>
                  </a:solidFill>
                </a:ln>
                <a:solidFill>
                  <a:schemeClr val="bg2"/>
                </a:solidFill>
                <a:effectLst>
                  <a:outerShdw blurRad="50800" dist="50800" dir="2700000" algn="tl" rotWithShape="0">
                    <a:srgbClr val="000000">
                      <a:alpha val="43137"/>
                    </a:srgbClr>
                  </a:outerShdw>
                </a:effectLst>
              </a:rPr>
              <a:t>A.</a:t>
            </a:r>
          </a:p>
        </p:txBody>
      </p:sp>
      <p:sp>
        <p:nvSpPr>
          <p:cNvPr id="15" name="Rectangle 13"/>
          <p:cNvSpPr>
            <a:spLocks noGrp="1"/>
          </p:cNvSpPr>
          <p:nvPr>
            <p:ph type="body" sz="quarter" idx="17" hasCustomPrompt="1"/>
          </p:nvPr>
        </p:nvSpPr>
        <p:spPr>
          <a:xfrm>
            <a:off x="1143000" y="4800600"/>
            <a:ext cx="7086600" cy="457200"/>
          </a:xfrm>
        </p:spPr>
        <p:txBody>
          <a:bodyPr rtlCol="0" anchor="ctr"/>
          <a:lstStyle>
            <a:lvl1pPr marL="0" indent="0">
              <a:buFontTx/>
              <a:buNone/>
              <a:defRPr i="0" baseline="0"/>
            </a:lvl1pPr>
          </a:lstStyle>
          <a:p>
            <a:pPr lvl="0"/>
            <a:r>
              <a:rPr lang="en-US" dirty="0" smtClean="0"/>
              <a:t>Click to add an incorrect answer</a:t>
            </a:r>
            <a:endParaRPr lang="en-US" dirty="0"/>
          </a:p>
        </p:txBody>
      </p:sp>
      <p:sp>
        <p:nvSpPr>
          <p:cNvPr id="16" name="Rectangle 13"/>
          <p:cNvSpPr>
            <a:spLocks noGrp="1"/>
          </p:cNvSpPr>
          <p:nvPr>
            <p:ph type="body" sz="quarter" idx="18" hasCustomPrompt="1"/>
          </p:nvPr>
        </p:nvSpPr>
        <p:spPr>
          <a:xfrm>
            <a:off x="1143000" y="4114800"/>
            <a:ext cx="7086600" cy="457200"/>
          </a:xfrm>
        </p:spPr>
        <p:txBody>
          <a:bodyPr rtlCol="0" anchor="ctr"/>
          <a:lstStyle>
            <a:lvl1pPr marL="0" indent="0">
              <a:buFontTx/>
              <a:buNone/>
              <a:defRPr i="0" baseline="0"/>
            </a:lvl1pPr>
          </a:lstStyle>
          <a:p>
            <a:pPr lvl="0"/>
            <a:r>
              <a:rPr lang="en-US" dirty="0" smtClean="0"/>
              <a:t>Click to add an incorrect answer</a:t>
            </a:r>
            <a:endParaRPr lang="en-US" dirty="0"/>
          </a:p>
        </p:txBody>
      </p:sp>
      <p:sp>
        <p:nvSpPr>
          <p:cNvPr id="17" name="Rectangle 13"/>
          <p:cNvSpPr>
            <a:spLocks noGrp="1"/>
          </p:cNvSpPr>
          <p:nvPr>
            <p:ph type="body" sz="quarter" idx="19" hasCustomPrompt="1"/>
          </p:nvPr>
        </p:nvSpPr>
        <p:spPr>
          <a:xfrm>
            <a:off x="1143000" y="3429000"/>
            <a:ext cx="7086600" cy="457200"/>
          </a:xfrm>
        </p:spPr>
        <p:txBody>
          <a:bodyPr rtlCol="0" anchor="ctr"/>
          <a:lstStyle>
            <a:lvl1pPr marL="0" indent="0">
              <a:buFontTx/>
              <a:buNone/>
              <a:defRPr i="0" baseline="0"/>
            </a:lvl1pPr>
          </a:lstStyle>
          <a:p>
            <a:pPr lvl="0"/>
            <a:r>
              <a:rPr lang="en-US" dirty="0" smtClean="0"/>
              <a:t>Click to add an incorrect answer</a:t>
            </a:r>
            <a:endParaRPr lang="en-US" dirty="0"/>
          </a:p>
        </p:txBody>
      </p:sp>
      <p:sp>
        <p:nvSpPr>
          <p:cNvPr id="18" name="Rectangle 13"/>
          <p:cNvSpPr>
            <a:spLocks noGrp="1"/>
          </p:cNvSpPr>
          <p:nvPr>
            <p:ph type="body" sz="quarter" idx="20" hasCustomPrompt="1"/>
          </p:nvPr>
        </p:nvSpPr>
        <p:spPr>
          <a:xfrm>
            <a:off x="1143000" y="2743200"/>
            <a:ext cx="7086600" cy="457200"/>
          </a:xfrm>
        </p:spPr>
        <p:txBody>
          <a:bodyPr rtlCol="0" anchor="ctr"/>
          <a:lstStyle>
            <a:lvl1pPr marL="0" indent="0">
              <a:buFontTx/>
              <a:buNone/>
              <a:defRPr i="0" baseline="0"/>
            </a:lvl1pPr>
          </a:lstStyle>
          <a:p>
            <a:pPr lvl="0"/>
            <a:r>
              <a:rPr lang="en-US" dirty="0" smtClean="0"/>
              <a:t>Click to add an incorrect answer</a:t>
            </a:r>
            <a:endParaRPr lang="en-US" dirty="0"/>
          </a:p>
        </p:txBody>
      </p:sp>
      <p:sp>
        <p:nvSpPr>
          <p:cNvPr id="19" name="Rectangle 13"/>
          <p:cNvSpPr>
            <a:spLocks noGrp="1"/>
          </p:cNvSpPr>
          <p:nvPr>
            <p:ph type="body" sz="quarter" idx="21" hasCustomPrompt="1"/>
          </p:nvPr>
        </p:nvSpPr>
        <p:spPr>
          <a:xfrm>
            <a:off x="1143000" y="2057400"/>
            <a:ext cx="7086600" cy="457200"/>
          </a:xfrm>
        </p:spPr>
        <p:txBody>
          <a:bodyPr rtlCol="0" anchor="ctr"/>
          <a:lstStyle>
            <a:lvl1pPr marL="0" indent="0">
              <a:buFontTx/>
              <a:buNone/>
              <a:defRPr i="0" baseline="0"/>
            </a:lvl1pPr>
          </a:lstStyle>
          <a:p>
            <a:pPr lvl="0"/>
            <a:r>
              <a:rPr lang="en-US" dirty="0" smtClean="0"/>
              <a:t>Click to add a correct answer (then rearrange the choices)</a:t>
            </a:r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457200" y="2707957"/>
            <a:ext cx="685800" cy="492443"/>
          </a:xfrm>
          <a:prstGeom prst="rect">
            <a:avLst/>
          </a:prstGeom>
          <a:noFill/>
        </p:spPr>
        <p:txBody>
          <a:bodyPr wrap="square" tIns="91440" bIns="91440" rtlCol="0">
            <a:spAutoFit/>
          </a:bodyPr>
          <a:lstStyle/>
          <a:p>
            <a:pPr algn="r">
              <a:lnSpc>
                <a:spcPct val="100000"/>
              </a:lnSpc>
            </a:pPr>
            <a:r>
              <a:rPr lang="en-US" sz="2000" b="1" dirty="0" smtClean="0">
                <a:ln>
                  <a:solidFill>
                    <a:schemeClr val="tx2"/>
                  </a:solidFill>
                </a:ln>
                <a:solidFill>
                  <a:schemeClr val="bg2"/>
                </a:solidFill>
                <a:effectLst>
                  <a:outerShdw blurRad="50800" dist="50800" dir="2700000" algn="tl" rotWithShape="0">
                    <a:srgbClr val="000000">
                      <a:alpha val="43137"/>
                    </a:srgbClr>
                  </a:outerShdw>
                </a:effectLst>
              </a:rPr>
              <a:t>B.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57200" y="3429000"/>
            <a:ext cx="685800" cy="492443"/>
          </a:xfrm>
          <a:prstGeom prst="rect">
            <a:avLst/>
          </a:prstGeom>
          <a:noFill/>
        </p:spPr>
        <p:txBody>
          <a:bodyPr wrap="square" tIns="91440" bIns="91440" rtlCol="0">
            <a:spAutoFit/>
          </a:bodyPr>
          <a:lstStyle/>
          <a:p>
            <a:pPr algn="r">
              <a:lnSpc>
                <a:spcPct val="100000"/>
              </a:lnSpc>
            </a:pPr>
            <a:r>
              <a:rPr lang="en-US" sz="2000" b="1" dirty="0" smtClean="0">
                <a:ln>
                  <a:solidFill>
                    <a:schemeClr val="tx2"/>
                  </a:solidFill>
                </a:ln>
                <a:solidFill>
                  <a:schemeClr val="bg2"/>
                </a:solidFill>
                <a:effectLst>
                  <a:outerShdw blurRad="50800" dist="50800" dir="2700000" algn="tl" rotWithShape="0">
                    <a:srgbClr val="000000">
                      <a:alpha val="43137"/>
                    </a:srgbClr>
                  </a:outerShdw>
                </a:effectLst>
              </a:rPr>
              <a:t>C.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457200" y="4114800"/>
            <a:ext cx="685800" cy="492443"/>
          </a:xfrm>
          <a:prstGeom prst="rect">
            <a:avLst/>
          </a:prstGeom>
          <a:noFill/>
        </p:spPr>
        <p:txBody>
          <a:bodyPr wrap="square" tIns="91440" bIns="91440" rtlCol="0">
            <a:spAutoFit/>
          </a:bodyPr>
          <a:lstStyle/>
          <a:p>
            <a:pPr algn="r">
              <a:lnSpc>
                <a:spcPct val="100000"/>
              </a:lnSpc>
            </a:pPr>
            <a:r>
              <a:rPr lang="en-US" sz="2000" b="1" dirty="0" smtClean="0">
                <a:ln>
                  <a:solidFill>
                    <a:schemeClr val="tx2"/>
                  </a:solidFill>
                </a:ln>
                <a:solidFill>
                  <a:schemeClr val="bg2"/>
                </a:solidFill>
                <a:effectLst>
                  <a:outerShdw blurRad="50800" dist="50800" dir="2700000" algn="tl" rotWithShape="0">
                    <a:srgbClr val="000000">
                      <a:alpha val="43137"/>
                    </a:srgbClr>
                  </a:outerShdw>
                </a:effectLst>
              </a:rPr>
              <a:t>D.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457200" y="4800600"/>
            <a:ext cx="685800" cy="492443"/>
          </a:xfrm>
          <a:prstGeom prst="rect">
            <a:avLst/>
          </a:prstGeom>
          <a:noFill/>
        </p:spPr>
        <p:txBody>
          <a:bodyPr wrap="square" tIns="91440" bIns="91440" rtlCol="0">
            <a:spAutoFit/>
          </a:bodyPr>
          <a:lstStyle/>
          <a:p>
            <a:pPr algn="r">
              <a:lnSpc>
                <a:spcPct val="100000"/>
              </a:lnSpc>
            </a:pPr>
            <a:r>
              <a:rPr lang="en-US" sz="2000" b="1" dirty="0" smtClean="0">
                <a:ln>
                  <a:solidFill>
                    <a:schemeClr val="tx2"/>
                  </a:solidFill>
                </a:ln>
                <a:solidFill>
                  <a:schemeClr val="bg2"/>
                </a:solidFill>
                <a:effectLst>
                  <a:outerShdw blurRad="50800" dist="50800" dir="2700000" algn="tl" rotWithShape="0">
                    <a:srgbClr val="000000">
                      <a:alpha val="43137"/>
                    </a:srgbClr>
                  </a:outerShdw>
                </a:effectLst>
              </a:rPr>
              <a:t>E.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10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0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10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10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10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build="p">
        <p:tmplLst>
          <p:tmpl lvl="1">
            <p:tnLst>
              <p:par>
                <p:cTn presetID="10" presetClass="exit" presetSubtype="0" fill="hold" nodeType="afterEffect">
                  <p:stCondLst>
                    <p:cond delay="0"/>
                  </p:stCondLst>
                  <p:childTnLst>
                    <p:animEffect transition="out" filter="fade">
                      <p:cBhvr>
                        <p:cTn dur="1000"/>
                        <p:tgtEl>
                          <p:spTgt spid="15"/>
                        </p:tgtEl>
                      </p:cBhvr>
                    </p:animEffect>
                    <p:set>
                      <p:cBhvr>
                        <p:cTn dur="1" fill="hold">
                          <p:stCondLst>
                            <p:cond delay="999"/>
                          </p:stCondLst>
                        </p:cTn>
                        <p:tgtEl>
                          <p:spTgt spid="1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hidden"/>
                      </p:to>
                    </p:set>
                  </p:childTnLst>
                </p:cTn>
              </p:par>
            </p:tnLst>
          </p:tmpl>
        </p:tmplLst>
      </p:bldP>
      <p:bldP spid="16" grpId="0" build="p">
        <p:tmplLst>
          <p:tmpl lvl="1">
            <p:tnLst>
              <p:par>
                <p:cTn presetID="10" presetClass="exit" presetSubtype="0" fill="hold" nodeType="afterEffect">
                  <p:stCondLst>
                    <p:cond delay="0"/>
                  </p:stCondLst>
                  <p:childTnLst>
                    <p:animEffect transition="out" filter="fade">
                      <p:cBhvr>
                        <p:cTn dur="1000"/>
                        <p:tgtEl>
                          <p:spTgt spid="16"/>
                        </p:tgtEl>
                      </p:cBhvr>
                    </p:animEffect>
                    <p:set>
                      <p:cBhvr>
                        <p:cTn dur="1" fill="hold">
                          <p:stCondLst>
                            <p:cond delay="999"/>
                          </p:stCondLst>
                        </p:cTn>
                        <p:tgtEl>
                          <p:spTgt spid="1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hidden"/>
                      </p:to>
                    </p:set>
                  </p:childTnLst>
                </p:cTn>
              </p:par>
            </p:tnLst>
          </p:tmpl>
        </p:tmplLst>
      </p:bldP>
      <p:bldP spid="17" grpId="0" build="p">
        <p:tmplLst>
          <p:tmpl lvl="1">
            <p:tnLst>
              <p:par>
                <p:cTn presetID="10" presetClass="exit" presetSubtype="0" fill="hold" nodeType="afterEffect">
                  <p:stCondLst>
                    <p:cond delay="0"/>
                  </p:stCondLst>
                  <p:childTnLst>
                    <p:animEffect transition="out" filter="fade">
                      <p:cBhvr>
                        <p:cTn dur="1000"/>
                        <p:tgtEl>
                          <p:spTgt spid="17"/>
                        </p:tgtEl>
                      </p:cBhvr>
                    </p:animEffect>
                    <p:set>
                      <p:cBhvr>
                        <p:cTn dur="1" fill="hold">
                          <p:stCondLst>
                            <p:cond delay="999"/>
                          </p:stCondLst>
                        </p:cTn>
                        <p:tgtEl>
                          <p:spTgt spid="1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hidden"/>
                      </p:to>
                    </p:set>
                  </p:childTnLst>
                </p:cTn>
              </p:par>
            </p:tnLst>
          </p:tmpl>
        </p:tmplLst>
      </p:bldP>
      <p:bldP spid="18" grpId="0" build="p">
        <p:tmplLst>
          <p:tmpl lvl="1">
            <p:tnLst>
              <p:par>
                <p:cTn presetID="10" presetClass="exit" presetSubtype="0" fill="hold" nodeType="clickEffect">
                  <p:stCondLst>
                    <p:cond delay="0"/>
                  </p:stCondLst>
                  <p:childTnLst>
                    <p:animEffect transition="out" filter="fade">
                      <p:cBhvr>
                        <p:cTn dur="1000"/>
                        <p:tgtEl>
                          <p:spTgt spid="18"/>
                        </p:tgtEl>
                      </p:cBhvr>
                    </p:animEffect>
                    <p:set>
                      <p:cBhvr>
                        <p:cTn dur="1" fill="hold">
                          <p:stCondLst>
                            <p:cond delay="999"/>
                          </p:stCondLst>
                        </p:cTn>
                        <p:tgtEl>
                          <p:spTgt spid="1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hidden"/>
                      </p:to>
                    </p:set>
                  </p:childTnLst>
                </p:cTn>
              </p:par>
            </p:tnLst>
          </p:tmpl>
        </p:tmplLst>
      </p:bldP>
    </p:bldLst>
  </p:timing>
</p:sldLayout>
</file>

<file path=ppt/slideLayouts/slideLayout3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>
  <p:cSld name="Item Match 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4"/>
          <p:cNvSpPr>
            <a:spLocks noGrp="1"/>
          </p:cNvSpPr>
          <p:nvPr>
            <p:ph type="ftr" sz="quarter" idx="11"/>
          </p:nvPr>
        </p:nvSpPr>
        <p:spPr/>
        <p:txBody>
          <a:bodyPr vert="horz"/>
          <a:lstStyle/>
          <a:p>
            <a:endParaRPr lang="en-US"/>
          </a:p>
        </p:txBody>
      </p:sp>
      <p:sp>
        <p:nvSpPr>
          <p:cNvPr id="16" name="Rectangle 7"/>
          <p:cNvSpPr>
            <a:spLocks noGrp="1"/>
          </p:cNvSpPr>
          <p:nvPr>
            <p:ph type="body" sz="quarter" idx="13" hasCustomPrompt="1"/>
          </p:nvPr>
        </p:nvSpPr>
        <p:spPr>
          <a:xfrm>
            <a:off x="914400" y="2057400"/>
            <a:ext cx="2971800" cy="457200"/>
          </a:xfrm>
          <a:prstGeom prst="roundRect">
            <a:avLst>
              <a:gd name="adj" fmla="val 16667"/>
            </a:avLst>
          </a:prstGeom>
        </p:spPr>
        <p:style>
          <a:lnRef idx="1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anchor="ctr"/>
          <a:lstStyle>
            <a:lvl1pPr algn="ctr">
              <a:buFontTx/>
              <a:buNone/>
              <a:defRPr/>
            </a:lvl1pPr>
            <a:lvl2pPr>
              <a:buFontTx/>
              <a:buChar char="•"/>
              <a:defRPr/>
            </a:lvl2pPr>
            <a:lvl3pPr>
              <a:buFontTx/>
              <a:buChar char="•"/>
              <a:defRPr/>
            </a:lvl3pPr>
            <a:lvl4pPr>
              <a:buFontTx/>
              <a:buChar char="•"/>
              <a:defRPr/>
            </a:lvl4pPr>
            <a:lvl5pPr>
              <a:buFontTx/>
              <a:buChar char="•"/>
              <a:defRPr/>
            </a:lvl5pPr>
          </a:lstStyle>
          <a:p>
            <a:pPr lvl="0"/>
            <a:r>
              <a:rPr lang="en-US" dirty="0" smtClean="0"/>
              <a:t>Click to add item 1</a:t>
            </a:r>
            <a:endParaRPr lang="en-US" dirty="0"/>
          </a:p>
        </p:txBody>
      </p:sp>
      <p:sp>
        <p:nvSpPr>
          <p:cNvPr id="12" name="Rectangle 7"/>
          <p:cNvSpPr>
            <a:spLocks noGrp="1"/>
          </p:cNvSpPr>
          <p:nvPr>
            <p:ph type="body" sz="quarter" idx="14" hasCustomPrompt="1"/>
          </p:nvPr>
        </p:nvSpPr>
        <p:spPr>
          <a:xfrm>
            <a:off x="914400" y="2971800"/>
            <a:ext cx="2971800" cy="457200"/>
          </a:xfrm>
          <a:prstGeom prst="roundRect">
            <a:avLst>
              <a:gd name="adj" fmla="val 16667"/>
            </a:avLst>
          </a:prstGeom>
        </p:spPr>
        <p:style>
          <a:lnRef idx="1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anchor="ctr"/>
          <a:lstStyle>
            <a:lvl1pPr algn="ctr">
              <a:buFontTx/>
              <a:buNone/>
              <a:defRPr/>
            </a:lvl1pPr>
            <a:lvl2pPr>
              <a:buFontTx/>
              <a:buChar char="•"/>
              <a:defRPr/>
            </a:lvl2pPr>
            <a:lvl3pPr>
              <a:buFontTx/>
              <a:buChar char="•"/>
              <a:defRPr/>
            </a:lvl3pPr>
            <a:lvl4pPr>
              <a:buFontTx/>
              <a:buChar char="•"/>
              <a:defRPr/>
            </a:lvl4pPr>
            <a:lvl5pPr>
              <a:buFontTx/>
              <a:buChar char="•"/>
              <a:defRPr/>
            </a:lvl5pPr>
          </a:lstStyle>
          <a:p>
            <a:pPr lvl="0"/>
            <a:r>
              <a:rPr lang="en-US" dirty="0" smtClean="0"/>
              <a:t>Click to add item 2</a:t>
            </a:r>
            <a:endParaRPr lang="en-US" dirty="0"/>
          </a:p>
        </p:txBody>
      </p:sp>
      <p:sp>
        <p:nvSpPr>
          <p:cNvPr id="13" name="Rectangle 7"/>
          <p:cNvSpPr>
            <a:spLocks noGrp="1"/>
          </p:cNvSpPr>
          <p:nvPr>
            <p:ph type="body" sz="quarter" idx="15" hasCustomPrompt="1"/>
          </p:nvPr>
        </p:nvSpPr>
        <p:spPr>
          <a:xfrm>
            <a:off x="914400" y="3886200"/>
            <a:ext cx="2971800" cy="457200"/>
          </a:xfrm>
          <a:prstGeom prst="roundRect">
            <a:avLst>
              <a:gd name="adj" fmla="val 16667"/>
            </a:avLst>
          </a:prstGeom>
        </p:spPr>
        <p:style>
          <a:lnRef idx="1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anchor="ctr"/>
          <a:lstStyle>
            <a:lvl1pPr algn="ctr">
              <a:buFontTx/>
              <a:buNone/>
              <a:defRPr/>
            </a:lvl1pPr>
            <a:lvl2pPr>
              <a:buFontTx/>
              <a:buChar char="•"/>
              <a:defRPr/>
            </a:lvl2pPr>
            <a:lvl3pPr>
              <a:buFontTx/>
              <a:buChar char="•"/>
              <a:defRPr/>
            </a:lvl3pPr>
            <a:lvl4pPr>
              <a:buFontTx/>
              <a:buChar char="•"/>
              <a:defRPr/>
            </a:lvl4pPr>
            <a:lvl5pPr>
              <a:buFontTx/>
              <a:buChar char="•"/>
              <a:defRPr/>
            </a:lvl5pPr>
          </a:lstStyle>
          <a:p>
            <a:pPr lvl="0"/>
            <a:r>
              <a:rPr lang="en-US" dirty="0" smtClean="0"/>
              <a:t>Click to add item 3</a:t>
            </a:r>
            <a:endParaRPr lang="en-US" dirty="0"/>
          </a:p>
        </p:txBody>
      </p:sp>
      <p:sp>
        <p:nvSpPr>
          <p:cNvPr id="14" name="Rectangle 7"/>
          <p:cNvSpPr>
            <a:spLocks noGrp="1"/>
          </p:cNvSpPr>
          <p:nvPr>
            <p:ph type="body" sz="quarter" idx="16" hasCustomPrompt="1"/>
          </p:nvPr>
        </p:nvSpPr>
        <p:spPr>
          <a:xfrm>
            <a:off x="914400" y="4800600"/>
            <a:ext cx="2971800" cy="457200"/>
          </a:xfrm>
          <a:prstGeom prst="roundRect">
            <a:avLst>
              <a:gd name="adj" fmla="val 16667"/>
            </a:avLst>
          </a:prstGeom>
        </p:spPr>
        <p:style>
          <a:lnRef idx="1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anchor="ctr"/>
          <a:lstStyle>
            <a:lvl1pPr algn="ctr">
              <a:buFontTx/>
              <a:buNone/>
              <a:defRPr/>
            </a:lvl1pPr>
            <a:lvl2pPr>
              <a:buFontTx/>
              <a:buChar char="•"/>
              <a:defRPr/>
            </a:lvl2pPr>
            <a:lvl3pPr>
              <a:buFontTx/>
              <a:buChar char="•"/>
              <a:defRPr/>
            </a:lvl3pPr>
            <a:lvl4pPr>
              <a:buFontTx/>
              <a:buChar char="•"/>
              <a:defRPr/>
            </a:lvl4pPr>
            <a:lvl5pPr>
              <a:buFontTx/>
              <a:buChar char="•"/>
              <a:defRPr/>
            </a:lvl5pPr>
          </a:lstStyle>
          <a:p>
            <a:pPr lvl="0"/>
            <a:r>
              <a:rPr lang="en-US" dirty="0" smtClean="0"/>
              <a:t>Click to add item 4</a:t>
            </a:r>
            <a:endParaRPr lang="en-US" dirty="0"/>
          </a:p>
        </p:txBody>
      </p:sp>
      <p:sp>
        <p:nvSpPr>
          <p:cNvPr id="10" name="Rectangle 7"/>
          <p:cNvSpPr>
            <a:spLocks noGrp="1"/>
          </p:cNvSpPr>
          <p:nvPr>
            <p:ph type="body" sz="quarter" idx="17" hasCustomPrompt="1"/>
          </p:nvPr>
        </p:nvSpPr>
        <p:spPr>
          <a:xfrm>
            <a:off x="914400" y="5715000"/>
            <a:ext cx="2971800" cy="457200"/>
          </a:xfrm>
          <a:prstGeom prst="roundRect">
            <a:avLst>
              <a:gd name="adj" fmla="val 16667"/>
            </a:avLst>
          </a:prstGeom>
        </p:spPr>
        <p:style>
          <a:lnRef idx="1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anchor="ctr"/>
          <a:lstStyle>
            <a:lvl1pPr algn="ctr">
              <a:buFontTx/>
              <a:buNone/>
              <a:defRPr/>
            </a:lvl1pPr>
            <a:lvl2pPr>
              <a:buFontTx/>
              <a:buChar char="•"/>
              <a:defRPr/>
            </a:lvl2pPr>
            <a:lvl3pPr>
              <a:buFontTx/>
              <a:buChar char="•"/>
              <a:defRPr/>
            </a:lvl3pPr>
            <a:lvl4pPr>
              <a:buFontTx/>
              <a:buChar char="•"/>
              <a:defRPr/>
            </a:lvl4pPr>
            <a:lvl5pPr>
              <a:buFontTx/>
              <a:buChar char="•"/>
              <a:defRPr/>
            </a:lvl5pPr>
          </a:lstStyle>
          <a:p>
            <a:pPr lvl="0"/>
            <a:r>
              <a:rPr lang="en-US" dirty="0" smtClean="0"/>
              <a:t>Click to add item 5</a:t>
            </a:r>
            <a:endParaRPr lang="en-US" dirty="0"/>
          </a:p>
        </p:txBody>
      </p:sp>
      <p:sp>
        <p:nvSpPr>
          <p:cNvPr id="20" name="Rectangle 3"/>
          <p:cNvSpPr>
            <a:spLocks noGrp="1"/>
          </p:cNvSpPr>
          <p:nvPr>
            <p:ph type="dt" sz="half" idx="10"/>
          </p:nvPr>
        </p:nvSpPr>
        <p:spPr/>
        <p:txBody>
          <a:bodyPr vert="horz"/>
          <a:lstStyle>
            <a:lvl1pPr algn="r">
              <a:defRPr/>
            </a:lvl1pPr>
          </a:lstStyle>
          <a:p>
            <a:fld id="{D4B540D9-37C9-4B1A-BFE2-354A4404CAA9}" type="datetimeFigureOut">
              <a:rPr lang="en-US" smtClean="0"/>
              <a:pPr/>
              <a:t>2/29/16</a:t>
            </a:fld>
            <a:endParaRPr lang="en-US"/>
          </a:p>
        </p:txBody>
      </p:sp>
      <p:sp>
        <p:nvSpPr>
          <p:cNvPr id="15" name="Rectangle 7"/>
          <p:cNvSpPr>
            <a:spLocks noGrp="1"/>
          </p:cNvSpPr>
          <p:nvPr>
            <p:ph type="body" sz="quarter" idx="18" hasCustomPrompt="1"/>
          </p:nvPr>
        </p:nvSpPr>
        <p:spPr>
          <a:xfrm>
            <a:off x="4800600" y="2057400"/>
            <a:ext cx="2971800" cy="457200"/>
          </a:xfrm>
          <a:prstGeom prst="roundRect">
            <a:avLst>
              <a:gd name="adj" fmla="val 16667"/>
            </a:avLst>
          </a:prstGeom>
        </p:spPr>
        <p:style>
          <a:lnRef idx="1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vert="horz" anchor="ctr"/>
          <a:lstStyle>
            <a:lvl1pPr algn="ctr">
              <a:buFontTx/>
              <a:buNone/>
              <a:defRPr/>
            </a:lvl1pPr>
            <a:lvl2pPr>
              <a:buFontTx/>
              <a:buChar char="•"/>
              <a:defRPr/>
            </a:lvl2pPr>
            <a:lvl3pPr>
              <a:buFontTx/>
              <a:buChar char="•"/>
              <a:defRPr/>
            </a:lvl3pPr>
            <a:lvl4pPr>
              <a:buFontTx/>
              <a:buChar char="•"/>
              <a:defRPr/>
            </a:lvl4pPr>
            <a:lvl5pPr>
              <a:buFontTx/>
              <a:buChar char="•"/>
              <a:defRPr/>
            </a:lvl5pPr>
          </a:lstStyle>
          <a:p>
            <a:pPr lvl="0"/>
            <a:r>
              <a:rPr lang="en-US" dirty="0" smtClean="0"/>
              <a:t>Click to add match 5</a:t>
            </a:r>
            <a:endParaRPr lang="en-US" dirty="0"/>
          </a:p>
        </p:txBody>
      </p:sp>
      <p:sp>
        <p:nvSpPr>
          <p:cNvPr id="17" name="Rectangle 7"/>
          <p:cNvSpPr>
            <a:spLocks noGrp="1"/>
          </p:cNvSpPr>
          <p:nvPr>
            <p:ph type="body" sz="quarter" idx="19" hasCustomPrompt="1"/>
          </p:nvPr>
        </p:nvSpPr>
        <p:spPr>
          <a:xfrm>
            <a:off x="4800600" y="2971800"/>
            <a:ext cx="2971800" cy="457200"/>
          </a:xfrm>
          <a:prstGeom prst="roundRect">
            <a:avLst>
              <a:gd name="adj" fmla="val 16667"/>
            </a:avLst>
          </a:prstGeom>
        </p:spPr>
        <p:style>
          <a:lnRef idx="1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vert="horz" anchor="ctr"/>
          <a:lstStyle>
            <a:lvl1pPr algn="ctr">
              <a:buFontTx/>
              <a:buNone/>
              <a:defRPr/>
            </a:lvl1pPr>
            <a:lvl2pPr>
              <a:buFontTx/>
              <a:buChar char="•"/>
              <a:defRPr/>
            </a:lvl2pPr>
            <a:lvl3pPr>
              <a:buFontTx/>
              <a:buChar char="•"/>
              <a:defRPr/>
            </a:lvl3pPr>
            <a:lvl4pPr>
              <a:buFontTx/>
              <a:buChar char="•"/>
              <a:defRPr/>
            </a:lvl4pPr>
            <a:lvl5pPr>
              <a:buFontTx/>
              <a:buChar char="•"/>
              <a:defRPr/>
            </a:lvl5pPr>
          </a:lstStyle>
          <a:p>
            <a:pPr lvl="0"/>
            <a:r>
              <a:rPr lang="en-US" dirty="0" smtClean="0"/>
              <a:t>Click to add match 3</a:t>
            </a:r>
            <a:endParaRPr lang="en-US" dirty="0"/>
          </a:p>
        </p:txBody>
      </p:sp>
      <p:sp>
        <p:nvSpPr>
          <p:cNvPr id="18" name="Rectangle 7"/>
          <p:cNvSpPr>
            <a:spLocks noGrp="1"/>
          </p:cNvSpPr>
          <p:nvPr>
            <p:ph type="body" sz="quarter" idx="20" hasCustomPrompt="1"/>
          </p:nvPr>
        </p:nvSpPr>
        <p:spPr>
          <a:xfrm>
            <a:off x="4800600" y="3886200"/>
            <a:ext cx="2971800" cy="457200"/>
          </a:xfrm>
          <a:prstGeom prst="roundRect">
            <a:avLst>
              <a:gd name="adj" fmla="val 16667"/>
            </a:avLst>
          </a:prstGeom>
        </p:spPr>
        <p:style>
          <a:lnRef idx="1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vert="horz" anchor="ctr"/>
          <a:lstStyle>
            <a:lvl1pPr algn="ctr">
              <a:buFontTx/>
              <a:buNone/>
              <a:defRPr/>
            </a:lvl1pPr>
            <a:lvl2pPr>
              <a:buFontTx/>
              <a:buChar char="•"/>
              <a:defRPr/>
            </a:lvl2pPr>
            <a:lvl3pPr>
              <a:buFontTx/>
              <a:buChar char="•"/>
              <a:defRPr/>
            </a:lvl3pPr>
            <a:lvl4pPr>
              <a:buFontTx/>
              <a:buChar char="•"/>
              <a:defRPr/>
            </a:lvl4pPr>
            <a:lvl5pPr>
              <a:buFontTx/>
              <a:buChar char="•"/>
              <a:defRPr/>
            </a:lvl5pPr>
          </a:lstStyle>
          <a:p>
            <a:pPr lvl="0"/>
            <a:r>
              <a:rPr lang="en-US" dirty="0" smtClean="0"/>
              <a:t>Click to add match 1</a:t>
            </a:r>
            <a:endParaRPr lang="en-US" dirty="0"/>
          </a:p>
        </p:txBody>
      </p:sp>
      <p:sp>
        <p:nvSpPr>
          <p:cNvPr id="19" name="Rectangle 7"/>
          <p:cNvSpPr>
            <a:spLocks noGrp="1"/>
          </p:cNvSpPr>
          <p:nvPr>
            <p:ph type="body" sz="quarter" idx="21" hasCustomPrompt="1"/>
          </p:nvPr>
        </p:nvSpPr>
        <p:spPr>
          <a:xfrm>
            <a:off x="4800600" y="4800600"/>
            <a:ext cx="2971800" cy="457200"/>
          </a:xfrm>
          <a:prstGeom prst="roundRect">
            <a:avLst>
              <a:gd name="adj" fmla="val 16667"/>
            </a:avLst>
          </a:prstGeom>
        </p:spPr>
        <p:style>
          <a:lnRef idx="1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vert="horz" anchor="ctr"/>
          <a:lstStyle>
            <a:lvl1pPr algn="ctr">
              <a:buFontTx/>
              <a:buNone/>
              <a:defRPr/>
            </a:lvl1pPr>
            <a:lvl2pPr>
              <a:buFontTx/>
              <a:buChar char="•"/>
              <a:defRPr/>
            </a:lvl2pPr>
            <a:lvl3pPr>
              <a:buFontTx/>
              <a:buChar char="•"/>
              <a:defRPr/>
            </a:lvl3pPr>
            <a:lvl4pPr>
              <a:buFontTx/>
              <a:buChar char="•"/>
              <a:defRPr/>
            </a:lvl4pPr>
            <a:lvl5pPr>
              <a:buFontTx/>
              <a:buChar char="•"/>
              <a:defRPr/>
            </a:lvl5pPr>
          </a:lstStyle>
          <a:p>
            <a:pPr lvl="0"/>
            <a:r>
              <a:rPr lang="en-US" dirty="0" smtClean="0"/>
              <a:t>Click to add match 2</a:t>
            </a:r>
            <a:endParaRPr lang="en-US" dirty="0"/>
          </a:p>
        </p:txBody>
      </p:sp>
      <p:sp>
        <p:nvSpPr>
          <p:cNvPr id="21" name="Rectangle 7"/>
          <p:cNvSpPr>
            <a:spLocks noGrp="1"/>
          </p:cNvSpPr>
          <p:nvPr>
            <p:ph type="body" sz="quarter" idx="22" hasCustomPrompt="1"/>
          </p:nvPr>
        </p:nvSpPr>
        <p:spPr>
          <a:xfrm>
            <a:off x="4800600" y="5715000"/>
            <a:ext cx="2971800" cy="457200"/>
          </a:xfrm>
          <a:prstGeom prst="roundRect">
            <a:avLst>
              <a:gd name="adj" fmla="val 16667"/>
            </a:avLst>
          </a:prstGeom>
        </p:spPr>
        <p:style>
          <a:lnRef idx="1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vert="horz" anchor="ctr"/>
          <a:lstStyle>
            <a:lvl1pPr algn="ctr">
              <a:buFontTx/>
              <a:buNone/>
              <a:defRPr/>
            </a:lvl1pPr>
            <a:lvl2pPr>
              <a:buFontTx/>
              <a:buChar char="•"/>
              <a:defRPr/>
            </a:lvl2pPr>
            <a:lvl3pPr>
              <a:buFontTx/>
              <a:buChar char="•"/>
              <a:defRPr/>
            </a:lvl3pPr>
            <a:lvl4pPr>
              <a:buFontTx/>
              <a:buChar char="•"/>
              <a:defRPr/>
            </a:lvl4pPr>
            <a:lvl5pPr>
              <a:buFontTx/>
              <a:buChar char="•"/>
              <a:defRPr/>
            </a:lvl5pPr>
          </a:lstStyle>
          <a:p>
            <a:pPr lvl="0"/>
            <a:r>
              <a:rPr lang="en-US" dirty="0" smtClean="0"/>
              <a:t>Click to add match 4</a:t>
            </a:r>
            <a:endParaRPr lang="en-US" dirty="0"/>
          </a:p>
        </p:txBody>
      </p:sp>
      <p:sp>
        <p:nvSpPr>
          <p:cNvPr id="11" name="Rectangle 2"/>
          <p:cNvSpPr>
            <a:spLocks noGrp="1"/>
          </p:cNvSpPr>
          <p:nvPr>
            <p:ph type="title" hasCustomPrompt="1"/>
          </p:nvPr>
        </p:nvSpPr>
        <p:spPr/>
        <p:txBody>
          <a:bodyPr vert="horz"/>
          <a:lstStyle>
            <a:lvl1pPr algn="l">
              <a:defRPr i="1" baseline="0"/>
            </a:lvl1pPr>
          </a:lstStyle>
          <a:p>
            <a:r>
              <a:rPr lang="en-US" dirty="0" smtClean="0"/>
              <a:t>Click to type your question</a:t>
            </a:r>
            <a:endParaRPr lang="en-US" dirty="0"/>
          </a:p>
        </p:txBody>
      </p:sp>
      <p:sp>
        <p:nvSpPr>
          <p:cNvPr id="7" name="Rectangle 5"/>
          <p:cNvSpPr>
            <a:spLocks noGrp="1"/>
          </p:cNvSpPr>
          <p:nvPr>
            <p:ph type="sldNum" sz="quarter" idx="12"/>
          </p:nvPr>
        </p:nvSpPr>
        <p:spPr/>
        <p:txBody>
          <a:bodyPr vert="horz"/>
          <a:lstStyle/>
          <a:p>
            <a:fld id="{C960EC17-ED12-40FC-9545-26647F394602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23" name="Straight Connector 23"/>
          <p:cNvCxnSpPr>
            <a:stCxn id="16" idx="3"/>
            <a:endCxn id="18" idx="1"/>
          </p:cNvCxnSpPr>
          <p:nvPr/>
        </p:nvCxnSpPr>
        <p:spPr>
          <a:xfrm>
            <a:off x="3886200" y="2286000"/>
            <a:ext cx="914400" cy="1828800"/>
          </a:xfrm>
          <a:prstGeom prst="line">
            <a:avLst/>
          </a:prstGeom>
          <a:ln w="19050" cap="flat" cmpd="sng" algn="ctr">
            <a:solidFill>
              <a:schemeClr val="accent4">
                <a:shade val="50000"/>
              </a:schemeClr>
            </a:solidFill>
            <a:prstDash val="solid"/>
            <a:headEnd type="none" w="med" len="med"/>
            <a:tailEnd type="none" w="med" len="med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24" name="Straight Connector 23"/>
          <p:cNvCxnSpPr>
            <a:stCxn id="12" idx="3"/>
            <a:endCxn id="19" idx="1"/>
          </p:cNvCxnSpPr>
          <p:nvPr/>
        </p:nvCxnSpPr>
        <p:spPr>
          <a:xfrm>
            <a:off x="3886200" y="3200400"/>
            <a:ext cx="914400" cy="1828800"/>
          </a:xfrm>
          <a:prstGeom prst="line">
            <a:avLst/>
          </a:prstGeom>
          <a:ln w="19050" cap="flat" cmpd="sng" algn="ctr">
            <a:solidFill>
              <a:schemeClr val="accent4">
                <a:shade val="50000"/>
              </a:schemeClr>
            </a:solidFill>
            <a:prstDash val="solid"/>
            <a:headEnd type="none" w="med" len="med"/>
            <a:tailEnd type="none" w="med" len="med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30" name="Straight Connector 23"/>
          <p:cNvCxnSpPr>
            <a:stCxn id="13" idx="3"/>
            <a:endCxn id="17" idx="1"/>
          </p:cNvCxnSpPr>
          <p:nvPr/>
        </p:nvCxnSpPr>
        <p:spPr>
          <a:xfrm flipV="1">
            <a:off x="3886200" y="3200400"/>
            <a:ext cx="914400" cy="914400"/>
          </a:xfrm>
          <a:prstGeom prst="line">
            <a:avLst/>
          </a:prstGeom>
          <a:ln w="19050" cap="flat" cmpd="sng" algn="ctr">
            <a:solidFill>
              <a:schemeClr val="accent4">
                <a:shade val="50000"/>
              </a:schemeClr>
            </a:solidFill>
            <a:prstDash val="solid"/>
            <a:headEnd type="none" w="med" len="med"/>
            <a:tailEnd type="none" w="med" len="med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34" name="Straight Connector 23"/>
          <p:cNvCxnSpPr>
            <a:stCxn id="14" idx="3"/>
            <a:endCxn id="21" idx="1"/>
          </p:cNvCxnSpPr>
          <p:nvPr/>
        </p:nvCxnSpPr>
        <p:spPr>
          <a:xfrm>
            <a:off x="3886200" y="5029200"/>
            <a:ext cx="914400" cy="914400"/>
          </a:xfrm>
          <a:prstGeom prst="line">
            <a:avLst/>
          </a:prstGeom>
          <a:ln w="19050" cap="flat" cmpd="sng" algn="ctr">
            <a:solidFill>
              <a:schemeClr val="accent4">
                <a:shade val="50000"/>
              </a:schemeClr>
            </a:solidFill>
            <a:prstDash val="solid"/>
            <a:headEnd type="none" w="med" len="med"/>
            <a:tailEnd type="none" w="med" len="med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39" name="Straight Connector 23"/>
          <p:cNvCxnSpPr>
            <a:stCxn id="10" idx="3"/>
            <a:endCxn id="15" idx="1"/>
          </p:cNvCxnSpPr>
          <p:nvPr/>
        </p:nvCxnSpPr>
        <p:spPr>
          <a:xfrm flipV="1">
            <a:off x="3886200" y="2286000"/>
            <a:ext cx="914400" cy="3657600"/>
          </a:xfrm>
          <a:prstGeom prst="line">
            <a:avLst/>
          </a:prstGeom>
          <a:ln w="19050" cap="flat" cmpd="sng" algn="ctr">
            <a:solidFill>
              <a:schemeClr val="accent4">
                <a:shade val="50000"/>
              </a:schemeClr>
            </a:solidFill>
            <a:prstDash val="solid"/>
            <a:headEnd type="none" w="med" len="med"/>
            <a:tailEnd type="none" w="med" len="med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3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3"/>
          <p:cNvSpPr>
            <a:spLocks noGrp="1"/>
          </p:cNvSpPr>
          <p:nvPr>
            <p:ph type="subTitle" idx="1"/>
          </p:nvPr>
        </p:nvSpPr>
        <p:spPr>
          <a:xfrm>
            <a:off x="457200" y="5396132"/>
            <a:ext cx="8098302" cy="762000"/>
          </a:xfrm>
        </p:spPr>
        <p:txBody>
          <a:bodyPr/>
          <a:lstStyle>
            <a:lvl1pPr marL="0" indent="0" algn="r">
              <a:buNone/>
              <a:defRPr sz="1400"/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grpSp>
        <p:nvGrpSpPr>
          <p:cNvPr id="16" name="Group 23"/>
          <p:cNvGrpSpPr/>
          <p:nvPr/>
        </p:nvGrpSpPr>
        <p:grpSpPr>
          <a:xfrm>
            <a:off x="14990" y="1976657"/>
            <a:ext cx="2042410" cy="533400"/>
            <a:chOff x="0" y="2000250"/>
            <a:chExt cx="3733800" cy="533400"/>
          </a:xfrm>
        </p:grpSpPr>
        <p:sp>
          <p:nvSpPr>
            <p:cNvPr id="30" name="Rectangle 14"/>
            <p:cNvSpPr/>
            <p:nvPr/>
          </p:nvSpPr>
          <p:spPr>
            <a:xfrm>
              <a:off x="0" y="2381250"/>
              <a:ext cx="3733800" cy="76200"/>
            </a:xfrm>
            <a:prstGeom prst="rect">
              <a:avLst/>
            </a:prstGeom>
          </p:spPr>
          <p:style>
            <a:lnRef idx="1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en-US"/>
            </a:p>
          </p:txBody>
        </p:sp>
        <p:sp>
          <p:nvSpPr>
            <p:cNvPr id="7" name="Rectangle 14"/>
            <p:cNvSpPr/>
            <p:nvPr/>
          </p:nvSpPr>
          <p:spPr>
            <a:xfrm>
              <a:off x="0" y="2305050"/>
              <a:ext cx="3733800" cy="76200"/>
            </a:xfrm>
            <a:prstGeom prst="rect">
              <a:avLst/>
            </a:prstGeom>
          </p:spPr>
          <p:style>
            <a:lnRef idx="1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en-US"/>
            </a:p>
          </p:txBody>
        </p:sp>
        <p:sp>
          <p:nvSpPr>
            <p:cNvPr id="21" name="Rectangle 14"/>
            <p:cNvSpPr/>
            <p:nvPr/>
          </p:nvSpPr>
          <p:spPr>
            <a:xfrm>
              <a:off x="0" y="2228850"/>
              <a:ext cx="3733800" cy="76200"/>
            </a:xfrm>
            <a:prstGeom prst="rect">
              <a:avLst/>
            </a:prstGeom>
          </p:spPr>
          <p:style>
            <a:lnRef idx="1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en-US"/>
            </a:p>
          </p:txBody>
        </p:sp>
        <p:sp>
          <p:nvSpPr>
            <p:cNvPr id="8" name="Rectangle 14"/>
            <p:cNvSpPr/>
            <p:nvPr/>
          </p:nvSpPr>
          <p:spPr>
            <a:xfrm>
              <a:off x="0" y="2152650"/>
              <a:ext cx="3733800" cy="76200"/>
            </a:xfrm>
            <a:prstGeom prst="rect">
              <a:avLst/>
            </a:prstGeom>
          </p:spPr>
          <p:style>
            <a:lnRef idx="1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en-US"/>
            </a:p>
          </p:txBody>
        </p:sp>
        <p:sp>
          <p:nvSpPr>
            <p:cNvPr id="6" name="Rectangle 14"/>
            <p:cNvSpPr/>
            <p:nvPr/>
          </p:nvSpPr>
          <p:spPr>
            <a:xfrm>
              <a:off x="0" y="2076450"/>
              <a:ext cx="3733800" cy="76200"/>
            </a:xfrm>
            <a:prstGeom prst="rect">
              <a:avLst/>
            </a:prstGeom>
          </p:spPr>
          <p:style>
            <a:lnRef idx="1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en-US"/>
            </a:p>
          </p:txBody>
        </p:sp>
        <p:sp>
          <p:nvSpPr>
            <p:cNvPr id="20" name="Rectangle 14"/>
            <p:cNvSpPr/>
            <p:nvPr/>
          </p:nvSpPr>
          <p:spPr>
            <a:xfrm>
              <a:off x="0" y="2000250"/>
              <a:ext cx="3733800" cy="76200"/>
            </a:xfrm>
            <a:prstGeom prst="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en-US"/>
            </a:p>
          </p:txBody>
        </p:sp>
        <p:sp>
          <p:nvSpPr>
            <p:cNvPr id="13" name="Rectangle 14"/>
            <p:cNvSpPr/>
            <p:nvPr/>
          </p:nvSpPr>
          <p:spPr>
            <a:xfrm>
              <a:off x="0" y="2457450"/>
              <a:ext cx="3733800" cy="76200"/>
            </a:xfrm>
            <a:prstGeom prst="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en-US"/>
            </a:p>
          </p:txBody>
        </p:sp>
      </p:grpSp>
      <p:grpSp>
        <p:nvGrpSpPr>
          <p:cNvPr id="29" name="Group 35"/>
          <p:cNvGrpSpPr/>
          <p:nvPr/>
        </p:nvGrpSpPr>
        <p:grpSpPr>
          <a:xfrm>
            <a:off x="8584055" y="1976657"/>
            <a:ext cx="552450" cy="542925"/>
            <a:chOff x="8667750" y="2000250"/>
            <a:chExt cx="476250" cy="542925"/>
          </a:xfrm>
        </p:grpSpPr>
        <p:sp>
          <p:nvSpPr>
            <p:cNvPr id="26" name="Rectangle 14"/>
            <p:cNvSpPr/>
            <p:nvPr/>
          </p:nvSpPr>
          <p:spPr>
            <a:xfrm>
              <a:off x="8667750" y="2381250"/>
              <a:ext cx="476250" cy="76200"/>
            </a:xfrm>
            <a:prstGeom prst="rect">
              <a:avLst/>
            </a:prstGeom>
          </p:spPr>
          <p:style>
            <a:lnRef idx="1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en-US"/>
            </a:p>
          </p:txBody>
        </p:sp>
        <p:sp>
          <p:nvSpPr>
            <p:cNvPr id="22" name="Rectangle 14"/>
            <p:cNvSpPr/>
            <p:nvPr/>
          </p:nvSpPr>
          <p:spPr>
            <a:xfrm>
              <a:off x="8667750" y="2305050"/>
              <a:ext cx="476250" cy="76200"/>
            </a:xfrm>
            <a:prstGeom prst="rect">
              <a:avLst/>
            </a:prstGeom>
          </p:spPr>
          <p:style>
            <a:lnRef idx="1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en-US"/>
            </a:p>
          </p:txBody>
        </p:sp>
        <p:sp>
          <p:nvSpPr>
            <p:cNvPr id="17" name="Rectangle 14"/>
            <p:cNvSpPr/>
            <p:nvPr/>
          </p:nvSpPr>
          <p:spPr>
            <a:xfrm>
              <a:off x="8667750" y="2228850"/>
              <a:ext cx="476250" cy="76200"/>
            </a:xfrm>
            <a:prstGeom prst="rect">
              <a:avLst/>
            </a:prstGeom>
          </p:spPr>
          <p:style>
            <a:lnRef idx="1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en-US"/>
            </a:p>
          </p:txBody>
        </p:sp>
        <p:sp>
          <p:nvSpPr>
            <p:cNvPr id="28" name="Rectangle 14"/>
            <p:cNvSpPr/>
            <p:nvPr/>
          </p:nvSpPr>
          <p:spPr>
            <a:xfrm>
              <a:off x="8667750" y="2152650"/>
              <a:ext cx="476250" cy="76200"/>
            </a:xfrm>
            <a:prstGeom prst="rect">
              <a:avLst/>
            </a:prstGeom>
          </p:spPr>
          <p:style>
            <a:lnRef idx="1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en-US" dirty="0"/>
            </a:p>
          </p:txBody>
        </p:sp>
        <p:sp>
          <p:nvSpPr>
            <p:cNvPr id="15" name="Rectangle 14"/>
            <p:cNvSpPr/>
            <p:nvPr/>
          </p:nvSpPr>
          <p:spPr>
            <a:xfrm>
              <a:off x="8667750" y="2076450"/>
              <a:ext cx="476250" cy="76200"/>
            </a:xfrm>
            <a:prstGeom prst="rect">
              <a:avLst/>
            </a:prstGeom>
          </p:spPr>
          <p:style>
            <a:lnRef idx="1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en-US"/>
            </a:p>
          </p:txBody>
        </p:sp>
        <p:sp>
          <p:nvSpPr>
            <p:cNvPr id="18" name="Rectangle 14"/>
            <p:cNvSpPr/>
            <p:nvPr/>
          </p:nvSpPr>
          <p:spPr>
            <a:xfrm>
              <a:off x="8667750" y="2000250"/>
              <a:ext cx="476250" cy="76200"/>
            </a:xfrm>
            <a:prstGeom prst="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en-US"/>
            </a:p>
          </p:txBody>
        </p:sp>
        <p:sp>
          <p:nvSpPr>
            <p:cNvPr id="9" name="Rectangle 14"/>
            <p:cNvSpPr/>
            <p:nvPr/>
          </p:nvSpPr>
          <p:spPr>
            <a:xfrm>
              <a:off x="8667750" y="2466975"/>
              <a:ext cx="476250" cy="76200"/>
            </a:xfrm>
            <a:prstGeom prst="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en-US"/>
            </a:p>
          </p:txBody>
        </p:sp>
      </p:grpSp>
      <p:sp>
        <p:nvSpPr>
          <p:cNvPr id="24" name="Oval 28"/>
          <p:cNvSpPr/>
          <p:nvPr/>
        </p:nvSpPr>
        <p:spPr>
          <a:xfrm>
            <a:off x="8572500" y="6038850"/>
            <a:ext cx="152400" cy="152400"/>
          </a:xfrm>
          <a:prstGeom prst="ellipse">
            <a:avLst/>
          </a:prstGeom>
          <a:effectLst/>
        </p:spPr>
        <p:style>
          <a:lnRef idx="1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/>
          </a:p>
        </p:txBody>
      </p:sp>
      <p:sp>
        <p:nvSpPr>
          <p:cNvPr id="23" name="Oval 28"/>
          <p:cNvSpPr/>
          <p:nvPr/>
        </p:nvSpPr>
        <p:spPr>
          <a:xfrm>
            <a:off x="8572500" y="6324600"/>
            <a:ext cx="152400" cy="152400"/>
          </a:xfrm>
          <a:prstGeom prst="ellipse">
            <a:avLst/>
          </a:prstGeom>
          <a:effectLst/>
        </p:spPr>
        <p:style>
          <a:lnRef idx="1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/>
          </a:p>
        </p:txBody>
      </p:sp>
      <p:sp>
        <p:nvSpPr>
          <p:cNvPr id="5" name="Oval 28"/>
          <p:cNvSpPr/>
          <p:nvPr/>
        </p:nvSpPr>
        <p:spPr>
          <a:xfrm>
            <a:off x="8572500" y="5476875"/>
            <a:ext cx="152400" cy="152400"/>
          </a:xfrm>
          <a:prstGeom prst="ellipse">
            <a:avLst/>
          </a:prstGeom>
          <a:effectLst/>
        </p:spPr>
        <p:style>
          <a:lnRef idx="1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/>
          </a:p>
        </p:txBody>
      </p:sp>
      <p:sp>
        <p:nvSpPr>
          <p:cNvPr id="14" name="Oval 28"/>
          <p:cNvSpPr/>
          <p:nvPr/>
        </p:nvSpPr>
        <p:spPr>
          <a:xfrm>
            <a:off x="8572500" y="5753100"/>
            <a:ext cx="152400" cy="152400"/>
          </a:xfrm>
          <a:prstGeom prst="ellipse">
            <a:avLst/>
          </a:prstGeom>
          <a:effectLst/>
        </p:spPr>
        <p:style>
          <a:lnRef idx="1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/>
          </a:p>
        </p:txBody>
      </p:sp>
      <p:sp>
        <p:nvSpPr>
          <p:cNvPr id="19" name="Rectangle 3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D4B540D9-37C9-4B1A-BFE2-354A4404CAA9}" type="datetimeFigureOut">
              <a:rPr lang="en-US" smtClean="0"/>
              <a:pPr/>
              <a:t>2/29/16</a:t>
            </a:fld>
            <a:endParaRPr lang="en-US"/>
          </a:p>
        </p:txBody>
      </p:sp>
      <p:sp>
        <p:nvSpPr>
          <p:cNvPr id="25" name="Rectangle 35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C960EC17-ED12-40FC-9545-26647F39460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1" name="Rectangle 36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en-US"/>
          </a:p>
        </p:txBody>
      </p:sp>
      <p:sp>
        <p:nvSpPr>
          <p:cNvPr id="33" name="Rectangle 32"/>
          <p:cNvSpPr>
            <a:spLocks noGrp="1"/>
          </p:cNvSpPr>
          <p:nvPr>
            <p:ph type="title" hasCustomPrompt="1"/>
          </p:nvPr>
        </p:nvSpPr>
        <p:spPr>
          <a:xfrm>
            <a:off x="2057400" y="281352"/>
            <a:ext cx="6509239" cy="3886200"/>
          </a:xfrm>
          <a:scene3d>
            <a:camera prst="orthographicFront"/>
            <a:lightRig rig="threePt" dir="t"/>
          </a:scene3d>
          <a:sp3d/>
        </p:spPr>
        <p:txBody>
          <a:bodyPr vert="horz" anchor="ctr">
            <a:normAutofit/>
          </a:bodyPr>
          <a:lstStyle>
            <a:lvl1pPr algn="ctr">
              <a:lnSpc>
                <a:spcPct val="100000"/>
              </a:lnSpc>
              <a:defRPr kumimoji="0" lang="en-US" sz="7200" b="1" i="0" u="none" strike="noStrike" kern="0" cap="none" spc="0" normalizeH="0" baseline="0" noProof="0" dirty="0" smtClean="0">
                <a:ln w="0">
                  <a:solidFill>
                    <a:srgbClr val="FFFFFF"/>
                  </a:solidFill>
                  <a:prstDash val="solid"/>
                </a:ln>
                <a:gradFill flip="none">
                  <a:gsLst>
                    <a:gs pos="40000">
                      <a:schemeClr val="accent6">
                        <a:shade val="80000"/>
                      </a:schemeClr>
                    </a:gs>
                    <a:gs pos="45000">
                      <a:schemeClr val="accent6">
                        <a:shade val="100000"/>
                      </a:schemeClr>
                    </a:gs>
                  </a:gsLst>
                  <a:lin ang="16200000"/>
                </a:gradFill>
                <a:effectLst>
                  <a:outerShdw blurRad="23036" dist="23036" dir="5400000" algn="tl">
                    <a:srgbClr val="656565">
                      <a:alpha val="65000"/>
                    </a:srgbClr>
                  </a:outerShdw>
                  <a:reflection blurRad="12700" stA="25000" endPos="55000" dist="5000" dir="5400000" sy="-100000" algn="bl" rotWithShape="0"/>
                </a:effectLst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Show Title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2" name="Rectangle 10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D4B540D9-37C9-4B1A-BFE2-354A4404CAA9}" type="datetimeFigureOut">
              <a:rPr lang="en-US" smtClean="0"/>
              <a:pPr/>
              <a:t>2/29/16</a:t>
            </a:fld>
            <a:endParaRPr lang="en-US"/>
          </a:p>
        </p:txBody>
      </p:sp>
      <p:sp>
        <p:nvSpPr>
          <p:cNvPr id="27" name="Rectangle 11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C960EC17-ED12-40FC-9545-26647F39460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4" name="Rectangle 12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en-US"/>
          </a:p>
        </p:txBody>
      </p:sp>
      <p:sp>
        <p:nvSpPr>
          <p:cNvPr id="28" name="Rectangle 14"/>
          <p:cNvSpPr>
            <a:spLocks noGrp="1"/>
          </p:cNvSpPr>
          <p:nvPr>
            <p:ph type="title"/>
          </p:nvPr>
        </p:nvSpPr>
        <p:spPr/>
        <p:txBody>
          <a:bodyPr rtlCol="0" anchor="b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Rectangle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D4B540D9-37C9-4B1A-BFE2-354A4404CAA9}" type="datetimeFigureOut">
              <a:rPr lang="en-US" smtClean="0"/>
              <a:pPr/>
              <a:t>2/29/16</a:t>
            </a:fld>
            <a:endParaRPr lang="en-US"/>
          </a:p>
        </p:txBody>
      </p:sp>
      <p:sp>
        <p:nvSpPr>
          <p:cNvPr id="26" name="Rectangle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endParaRPr lang="en-US"/>
          </a:p>
        </p:txBody>
      </p:sp>
      <p:sp>
        <p:nvSpPr>
          <p:cNvPr id="12" name="Rectangle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fld id="{C960EC17-ED12-40FC-9545-26647F39460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7" name="Rectangle 6"/>
          <p:cNvSpPr>
            <a:spLocks noGrp="1"/>
          </p:cNvSpPr>
          <p:nvPr>
            <p:ph type="title" hasCustomPrompt="1"/>
          </p:nvPr>
        </p:nvSpPr>
        <p:spPr>
          <a:xfrm>
            <a:off x="228600" y="1676400"/>
            <a:ext cx="8229600" cy="1143000"/>
          </a:xfrm>
        </p:spPr>
        <p:txBody>
          <a:bodyPr rtlCol="0" anchor="ctr">
            <a:normAutofit/>
          </a:bodyPr>
          <a:lstStyle>
            <a:lvl1pPr>
              <a:defRPr kumimoji="0" sz="4800" b="1" i="0" u="none" strike="noStrike" kern="0" cap="none" spc="0" normalizeH="0" baseline="0">
                <a:ln w="0">
                  <a:solidFill>
                    <a:srgbClr val="FFFFFF"/>
                  </a:solidFill>
                  <a:prstDash val="solid"/>
                </a:ln>
                <a:gradFill flip="none">
                  <a:gsLst>
                    <a:gs pos="40000">
                      <a:srgbClr val="FA8D3D">
                        <a:shade val="80000"/>
                      </a:srgbClr>
                    </a:gs>
                    <a:gs pos="45000">
                      <a:srgbClr val="FA8D3D">
                        <a:shade val="100000"/>
                      </a:srgbClr>
                    </a:gs>
                  </a:gsLst>
                  <a:lin ang="16200000"/>
                </a:gradFill>
                <a:effectLst>
                  <a:outerShdw blurRad="23036" dist="23036" dir="5400000" algn="tl">
                    <a:srgbClr val="656565">
                      <a:alpha val="65000"/>
                    </a:srgbClr>
                  </a:outerShdw>
                  <a:reflection blurRad="12700" stA="25000" endPos="55000" dist="5000" dir="5400000" sy="-100000" algn="bl" rotWithShape="0"/>
                </a:effectLst>
                <a:uLnTx/>
                <a:uFillTx/>
                <a:latin typeface="Trebuchet MS"/>
                <a:ea typeface="+mj-ea"/>
                <a:cs typeface="+mj-cs"/>
              </a:defRPr>
            </a:lvl1pPr>
          </a:lstStyle>
          <a:p>
            <a:r>
              <a:rPr lang="en-US" dirty="0" smtClean="0"/>
              <a:t>Click to add section title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>
  <p:cSld name="Simple Question &amp; Answ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3"/>
          <p:cNvSpPr>
            <a:spLocks noGrp="1"/>
          </p:cNvSpPr>
          <p:nvPr>
            <p:ph type="dt" sz="half" idx="10"/>
          </p:nvPr>
        </p:nvSpPr>
        <p:spPr/>
        <p:txBody>
          <a:bodyPr vert="horz"/>
          <a:lstStyle>
            <a:lvl1pPr algn="r">
              <a:defRPr/>
            </a:lvl1pPr>
          </a:lstStyle>
          <a:p>
            <a:fld id="{D4B540D9-37C9-4B1A-BFE2-354A4404CAA9}" type="datetimeFigureOut">
              <a:rPr lang="en-US" smtClean="0"/>
              <a:pPr/>
              <a:t>2/29/16</a:t>
            </a:fld>
            <a:endParaRPr lang="en-US"/>
          </a:p>
        </p:txBody>
      </p:sp>
      <p:sp>
        <p:nvSpPr>
          <p:cNvPr id="22" name="Rectangle 4"/>
          <p:cNvSpPr>
            <a:spLocks noGrp="1"/>
          </p:cNvSpPr>
          <p:nvPr>
            <p:ph type="ftr" sz="quarter" idx="11"/>
          </p:nvPr>
        </p:nvSpPr>
        <p:spPr/>
        <p:txBody>
          <a:bodyPr vert="horz"/>
          <a:lstStyle/>
          <a:p>
            <a:endParaRPr lang="en-US"/>
          </a:p>
        </p:txBody>
      </p:sp>
      <p:sp>
        <p:nvSpPr>
          <p:cNvPr id="31" name="Rectangle 5"/>
          <p:cNvSpPr>
            <a:spLocks noGrp="1"/>
          </p:cNvSpPr>
          <p:nvPr>
            <p:ph type="sldNum" sz="quarter" idx="12"/>
          </p:nvPr>
        </p:nvSpPr>
        <p:spPr/>
        <p:txBody>
          <a:bodyPr vert="horz"/>
          <a:lstStyle/>
          <a:p>
            <a:fld id="{C960EC17-ED12-40FC-9545-26647F39460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4" name="Rectangle 8"/>
          <p:cNvSpPr>
            <a:spLocks noGrp="1"/>
          </p:cNvSpPr>
          <p:nvPr>
            <p:ph type="title" hasCustomPrompt="1"/>
          </p:nvPr>
        </p:nvSpPr>
        <p:spPr>
          <a:xfrm>
            <a:off x="228600" y="457200"/>
            <a:ext cx="8229600" cy="1143000"/>
          </a:xfrm>
        </p:spPr>
        <p:txBody>
          <a:bodyPr rtlCol="0" anchor="ctr"/>
          <a:lstStyle>
            <a:lvl1pPr algn="l">
              <a:defRPr i="1">
                <a:solidFill>
                  <a:schemeClr val="tx1">
                    <a:shade val="75000"/>
                  </a:schemeClr>
                </a:solidFill>
              </a:defRPr>
            </a:lvl1pPr>
          </a:lstStyle>
          <a:p>
            <a:r>
              <a:rPr lang="en-US" dirty="0" smtClean="0"/>
              <a:t>Click to add question</a:t>
            </a:r>
            <a:endParaRPr lang="en-US" dirty="0"/>
          </a:p>
        </p:txBody>
      </p:sp>
      <p:sp>
        <p:nvSpPr>
          <p:cNvPr id="13" name="Rectangle 13"/>
          <p:cNvSpPr>
            <a:spLocks noGrp="1"/>
          </p:cNvSpPr>
          <p:nvPr>
            <p:ph type="body" sz="quarter" idx="14" hasCustomPrompt="1"/>
          </p:nvPr>
        </p:nvSpPr>
        <p:spPr>
          <a:xfrm>
            <a:off x="228600" y="1676400"/>
            <a:ext cx="8229600" cy="1143000"/>
          </a:xfrm>
        </p:spPr>
        <p:txBody>
          <a:bodyPr rtlCol="0" anchor="ctr"/>
          <a:lstStyle>
            <a:lvl1pPr algn="ctr">
              <a:buFontTx/>
              <a:buNone/>
              <a:defRPr kumimoji="0" sz="4800" b="1" i="0" u="none" strike="noStrike" kern="0" cap="none" spc="0" normalizeH="0" baseline="0">
                <a:ln w="0">
                  <a:solidFill>
                    <a:srgbClr val="FFFFFF"/>
                  </a:solidFill>
                  <a:prstDash val="solid"/>
                </a:ln>
                <a:gradFill flip="none">
                  <a:gsLst>
                    <a:gs pos="40000">
                      <a:schemeClr val="accent6">
                        <a:shade val="80000"/>
                      </a:schemeClr>
                    </a:gs>
                    <a:gs pos="45000">
                      <a:schemeClr val="accent6">
                        <a:shade val="100000"/>
                      </a:schemeClr>
                    </a:gs>
                  </a:gsLst>
                  <a:lin ang="16200000"/>
                </a:gradFill>
                <a:effectLst>
                  <a:outerShdw blurRad="23036" dist="23036" dir="5400000" algn="tl">
                    <a:srgbClr val="656565">
                      <a:alpha val="65000"/>
                    </a:srgbClr>
                  </a:outerShdw>
                  <a:reflection blurRad="12700" stA="25000" endPos="55000" dist="5000" dir="5400000" sy="-100000" algn="bl" rotWithShape="0"/>
                </a:effectLst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en-US" dirty="0" smtClean="0"/>
              <a:t>Click to add answer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969696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500"/>
                            </p:stCondLst>
                            <p:childTnLst>
                              <p:par>
                                <p:cTn id="8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3" grpId="0" build="p">
        <p:tmplLst>
          <p:tmpl lvl="1">
            <p:tnLst>
              <p:par>
                <p:cTn presetID="45" presetClass="entr" presetSubtype="0" fill="hold" nodeType="afterEffect">
                  <p:stCondLst>
                    <p:cond delay="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13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13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 fmla="#ppt_w*sin(2.5*pi*$)">
                          <p:val>
                            <p:fltVal val="0"/>
                          </p:val>
                        </p:tav>
                        <p:tav tm="100000">
                          <p:val>
                            <p:fltVal val="1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13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strVal val="#ppt_h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3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>
  <p:cSld name="Detailed Question &amp; Answ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Rectangle 3"/>
          <p:cNvSpPr>
            <a:spLocks noGrp="1"/>
          </p:cNvSpPr>
          <p:nvPr>
            <p:ph type="dt" sz="half" idx="10"/>
          </p:nvPr>
        </p:nvSpPr>
        <p:spPr/>
        <p:txBody>
          <a:bodyPr vert="horz"/>
          <a:lstStyle>
            <a:lvl1pPr algn="r">
              <a:defRPr/>
            </a:lvl1pPr>
          </a:lstStyle>
          <a:p>
            <a:fld id="{D4B540D9-37C9-4B1A-BFE2-354A4404CAA9}" type="datetimeFigureOut">
              <a:rPr lang="en-US" smtClean="0"/>
              <a:pPr/>
              <a:t>2/29/16</a:t>
            </a:fld>
            <a:endParaRPr lang="en-US"/>
          </a:p>
        </p:txBody>
      </p:sp>
      <p:sp>
        <p:nvSpPr>
          <p:cNvPr id="28" name="Rectangle 4"/>
          <p:cNvSpPr>
            <a:spLocks noGrp="1"/>
          </p:cNvSpPr>
          <p:nvPr>
            <p:ph type="ftr" sz="quarter" idx="11"/>
          </p:nvPr>
        </p:nvSpPr>
        <p:spPr/>
        <p:txBody>
          <a:bodyPr vert="horz"/>
          <a:lstStyle/>
          <a:p>
            <a:endParaRPr lang="en-US"/>
          </a:p>
        </p:txBody>
      </p:sp>
      <p:sp>
        <p:nvSpPr>
          <p:cNvPr id="10" name="Rectangle 5"/>
          <p:cNvSpPr>
            <a:spLocks noGrp="1"/>
          </p:cNvSpPr>
          <p:nvPr>
            <p:ph type="sldNum" sz="quarter" idx="12"/>
          </p:nvPr>
        </p:nvSpPr>
        <p:spPr/>
        <p:txBody>
          <a:bodyPr vert="horz"/>
          <a:lstStyle/>
          <a:p>
            <a:fld id="{C960EC17-ED12-40FC-9545-26647F39460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1" name="Rectangle 8"/>
          <p:cNvSpPr>
            <a:spLocks noGrp="1"/>
          </p:cNvSpPr>
          <p:nvPr>
            <p:ph type="title" hasCustomPrompt="1"/>
          </p:nvPr>
        </p:nvSpPr>
        <p:spPr>
          <a:xfrm>
            <a:off x="228600" y="457200"/>
            <a:ext cx="8229600" cy="1143000"/>
          </a:xfrm>
        </p:spPr>
        <p:txBody>
          <a:bodyPr rtlCol="0" anchor="ctr"/>
          <a:lstStyle>
            <a:lvl1pPr algn="l">
              <a:defRPr i="1">
                <a:solidFill>
                  <a:schemeClr val="tx1">
                    <a:shade val="75000"/>
                  </a:schemeClr>
                </a:solidFill>
              </a:defRPr>
            </a:lvl1pPr>
          </a:lstStyle>
          <a:p>
            <a:r>
              <a:rPr lang="en-US" dirty="0" smtClean="0"/>
              <a:t>Click to add question</a:t>
            </a:r>
            <a:endParaRPr lang="en-US" dirty="0"/>
          </a:p>
        </p:txBody>
      </p:sp>
      <p:sp>
        <p:nvSpPr>
          <p:cNvPr id="25" name="Rectangle 13"/>
          <p:cNvSpPr>
            <a:spLocks noGrp="1"/>
          </p:cNvSpPr>
          <p:nvPr>
            <p:ph type="body" sz="quarter" idx="14" hasCustomPrompt="1"/>
          </p:nvPr>
        </p:nvSpPr>
        <p:spPr>
          <a:xfrm>
            <a:off x="228600" y="1676400"/>
            <a:ext cx="8229600" cy="1143000"/>
          </a:xfrm>
        </p:spPr>
        <p:txBody>
          <a:bodyPr rtlCol="0" anchor="ctr"/>
          <a:lstStyle>
            <a:lvl1pPr algn="ctr">
              <a:buFontTx/>
              <a:buNone/>
              <a:defRPr kumimoji="0" sz="4800" b="1" i="0" u="none" strike="noStrike" kern="0" cap="none" spc="0" normalizeH="0" baseline="0">
                <a:ln w="0">
                  <a:solidFill>
                    <a:srgbClr val="FFFFFF"/>
                  </a:solidFill>
                  <a:prstDash val="solid"/>
                </a:ln>
                <a:gradFill flip="none">
                  <a:gsLst>
                    <a:gs pos="40000">
                      <a:schemeClr val="accent6">
                        <a:shade val="80000"/>
                      </a:schemeClr>
                    </a:gs>
                    <a:gs pos="45000">
                      <a:schemeClr val="accent6">
                        <a:shade val="100000"/>
                      </a:schemeClr>
                    </a:gs>
                  </a:gsLst>
                  <a:lin ang="16200000"/>
                </a:gradFill>
                <a:effectLst>
                  <a:outerShdw blurRad="23036" dist="23036" dir="5400000" algn="tl">
                    <a:srgbClr val="656565">
                      <a:alpha val="65000"/>
                    </a:srgbClr>
                  </a:outerShdw>
                  <a:reflection blurRad="12700" stA="25000" endPos="55000" dist="5000" dir="5400000" sy="-100000" algn="bl" rotWithShape="0"/>
                </a:effectLst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en-US" dirty="0" smtClean="0"/>
              <a:t>Click to add answer</a:t>
            </a:r>
            <a:endParaRPr lang="en-US" dirty="0"/>
          </a:p>
        </p:txBody>
      </p:sp>
      <p:sp>
        <p:nvSpPr>
          <p:cNvPr id="22" name="Rectangle 9"/>
          <p:cNvSpPr>
            <a:spLocks noGrp="1"/>
          </p:cNvSpPr>
          <p:nvPr>
            <p:ph type="body" sz="quarter" idx="15" hasCustomPrompt="1"/>
          </p:nvPr>
        </p:nvSpPr>
        <p:spPr>
          <a:xfrm>
            <a:off x="1828800" y="3124200"/>
            <a:ext cx="5105400" cy="1981200"/>
          </a:xfrm>
        </p:spPr>
        <p:txBody>
          <a:bodyPr vert="horz"/>
          <a:lstStyle>
            <a:lvl1pPr algn="ctr">
              <a:buFontTx/>
              <a:buNone/>
              <a:defRPr i="1" baseline="0"/>
            </a:lvl1pPr>
          </a:lstStyle>
          <a:p>
            <a:pPr lvl="0"/>
            <a:r>
              <a:rPr lang="en-US" dirty="0" smtClean="0"/>
              <a:t>Click to add detail to the answer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969696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500"/>
                            </p:stCondLst>
                            <p:childTnLst>
                              <p:par>
                                <p:cTn id="8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300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/>
      <p:bldP spid="25" grpId="0" build="p">
        <p:tmplLst>
          <p:tmpl lvl="1">
            <p:tnLst>
              <p:par>
                <p:cTn presetID="45" presetClass="entr" presetSubtype="0" fill="hold" nodeType="afterEffect">
                  <p:stCondLst>
                    <p:cond delay="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25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25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 fmla="#ppt_w*sin(2.5*pi*$)">
                          <p:val>
                            <p:fltVal val="0"/>
                          </p:val>
                        </p:tav>
                        <p:tav tm="100000">
                          <p:val>
                            <p:fltVal val="1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25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strVal val="#ppt_h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2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22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3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>
  <p:cSld name="True or False Question (Answer: Tru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3"/>
          <p:cNvSpPr>
            <a:spLocks noGrp="1"/>
          </p:cNvSpPr>
          <p:nvPr>
            <p:ph type="dt" sz="half" idx="10"/>
          </p:nvPr>
        </p:nvSpPr>
        <p:spPr/>
        <p:txBody>
          <a:bodyPr vert="horz"/>
          <a:lstStyle>
            <a:lvl1pPr algn="r">
              <a:defRPr/>
            </a:lvl1pPr>
          </a:lstStyle>
          <a:p>
            <a:fld id="{D4B540D9-37C9-4B1A-BFE2-354A4404CAA9}" type="datetimeFigureOut">
              <a:rPr lang="en-US" smtClean="0"/>
              <a:pPr/>
              <a:t>2/29/16</a:t>
            </a:fld>
            <a:endParaRPr lang="en-US"/>
          </a:p>
        </p:txBody>
      </p:sp>
      <p:sp>
        <p:nvSpPr>
          <p:cNvPr id="11" name="Rectangle 4"/>
          <p:cNvSpPr>
            <a:spLocks noGrp="1"/>
          </p:cNvSpPr>
          <p:nvPr>
            <p:ph type="ftr" sz="quarter" idx="11"/>
          </p:nvPr>
        </p:nvSpPr>
        <p:spPr/>
        <p:txBody>
          <a:bodyPr vert="horz"/>
          <a:lstStyle/>
          <a:p>
            <a:endParaRPr lang="en-US"/>
          </a:p>
        </p:txBody>
      </p:sp>
      <p:sp>
        <p:nvSpPr>
          <p:cNvPr id="10" name="Rectangle 5"/>
          <p:cNvSpPr>
            <a:spLocks noGrp="1"/>
          </p:cNvSpPr>
          <p:nvPr>
            <p:ph type="sldNum" sz="quarter" idx="12"/>
          </p:nvPr>
        </p:nvSpPr>
        <p:spPr/>
        <p:txBody>
          <a:bodyPr vert="horz"/>
          <a:lstStyle/>
          <a:p>
            <a:fld id="{C960EC17-ED12-40FC-9545-26647F39460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7" name="Question"/>
          <p:cNvSpPr>
            <a:spLocks noGrp="1"/>
          </p:cNvSpPr>
          <p:nvPr>
            <p:ph type="title" hasCustomPrompt="1"/>
          </p:nvPr>
        </p:nvSpPr>
        <p:spPr>
          <a:xfrm>
            <a:off x="228600" y="457200"/>
            <a:ext cx="8229600" cy="1143000"/>
          </a:xfrm>
        </p:spPr>
        <p:txBody>
          <a:bodyPr rtlCol="0" anchor="ctr"/>
          <a:lstStyle>
            <a:lvl1pPr algn="l">
              <a:defRPr i="1">
                <a:solidFill>
                  <a:schemeClr val="tx1">
                    <a:shade val="75000"/>
                  </a:schemeClr>
                </a:solidFill>
              </a:defRPr>
            </a:lvl1pPr>
          </a:lstStyle>
          <a:p>
            <a:r>
              <a:rPr lang="en-US" dirty="0" smtClean="0"/>
              <a:t>Click to add question</a:t>
            </a:r>
            <a:endParaRPr lang="en-US" dirty="0"/>
          </a:p>
        </p:txBody>
      </p:sp>
      <p:sp>
        <p:nvSpPr>
          <p:cNvPr id="8" name="Answer Base"/>
          <p:cNvSpPr txBox="1"/>
          <p:nvPr/>
        </p:nvSpPr>
        <p:spPr>
          <a:xfrm>
            <a:off x="182880" y="1676400"/>
            <a:ext cx="8321040" cy="1828800"/>
          </a:xfrm>
          <a:prstGeom prst="rect">
            <a:avLst/>
          </a:prstGeom>
          <a:noFill/>
        </p:spPr>
        <p:txBody>
          <a:bodyPr wrap="square">
            <a:noAutofit/>
          </a:bodyPr>
          <a:lstStyle/>
          <a:p>
            <a:pPr marL="0" indent="0" algn="ctr" rtl="0" latinLnBrk="0">
              <a:spcBef>
                <a:spcPct val="20000"/>
              </a:spcBef>
              <a:buNone/>
            </a:pPr>
            <a:r>
              <a:rPr lang="en-US" sz="7200" dirty="0" smtClean="0">
                <a:solidFill>
                  <a:schemeClr val="tx1">
                    <a:alpha val="40000"/>
                  </a:schemeClr>
                </a:solidFill>
              </a:rPr>
              <a:t>TRUE</a:t>
            </a:r>
            <a:r>
              <a:rPr lang="en-US" sz="7200" baseline="0" dirty="0" smtClean="0">
                <a:solidFill>
                  <a:schemeClr val="tx1">
                    <a:alpha val="40000"/>
                  </a:schemeClr>
                </a:solidFill>
              </a:rPr>
              <a:t> </a:t>
            </a:r>
            <a:r>
              <a:rPr lang="en-US" sz="7200" dirty="0" smtClean="0">
                <a:solidFill>
                  <a:schemeClr val="tx1">
                    <a:alpha val="40000"/>
                  </a:schemeClr>
                </a:solidFill>
              </a:rPr>
              <a:t>or FALSE?</a:t>
            </a:r>
            <a:endParaRPr lang="en-US" sz="7200" dirty="0">
              <a:solidFill>
                <a:schemeClr val="tx1">
                  <a:alpha val="40000"/>
                </a:schemeClr>
              </a:solidFill>
            </a:endParaRPr>
          </a:p>
        </p:txBody>
      </p:sp>
      <p:sp>
        <p:nvSpPr>
          <p:cNvPr id="7" name="Answer"/>
          <p:cNvSpPr/>
          <p:nvPr/>
        </p:nvSpPr>
        <p:spPr>
          <a:xfrm>
            <a:off x="182880" y="1676400"/>
            <a:ext cx="832104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0" algn="ctr" latinLnBrk="0">
              <a:spcBef>
                <a:spcPct val="20000"/>
              </a:spcBef>
              <a:buNone/>
            </a:pPr>
            <a:r>
              <a:rPr lang="en-US" sz="7200" dirty="0" smtClean="0">
                <a:ln w="0">
                  <a:solidFill>
                    <a:srgbClr val="FFFFFF"/>
                  </a:solidFill>
                  <a:prstDash val="solid"/>
                </a:ln>
                <a:gradFill flip="none">
                  <a:gsLst>
                    <a:gs pos="40000">
                      <a:srgbClr val="FA8D3D">
                        <a:shade val="80000"/>
                      </a:srgbClr>
                    </a:gs>
                    <a:gs pos="45000">
                      <a:srgbClr val="FA8D3D">
                        <a:shade val="100000"/>
                      </a:srgbClr>
                    </a:gs>
                  </a:gsLst>
                  <a:lin ang="16200000"/>
                </a:gradFill>
                <a:effectLst>
                  <a:outerShdw blurRad="23036" dist="23036" dir="5400000" algn="tl">
                    <a:srgbClr val="656565">
                      <a:alpha val="65000"/>
                    </a:srgbClr>
                  </a:outerShdw>
                  <a:reflection blurRad="12700" stA="25000" endPos="55000" dist="5000" dir="5400000" sy="-100000" algn="bl" rotWithShape="0"/>
                </a:effectLst>
                <a:ea typeface="+mn-ea"/>
                <a:cs typeface="+mn-cs"/>
              </a:rPr>
              <a:t>TRUE </a:t>
            </a:r>
            <a:r>
              <a:rPr lang="en-US" sz="7200" dirty="0" smtClean="0">
                <a:solidFill>
                  <a:prstClr val="white">
                    <a:alpha val="40000"/>
                  </a:prstClr>
                </a:solidFill>
                <a:ea typeface="+mn-ea"/>
                <a:cs typeface="+mn-cs"/>
              </a:rPr>
              <a:t>or FALSE?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3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7" grpId="0"/>
    </p:bldLst>
  </p:timing>
</p:sldLayout>
</file>

<file path=ppt/slideLayouts/slideLayout3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>
  <p:cSld name="True or False Question (Answer: Fals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Rectangle 3"/>
          <p:cNvSpPr>
            <a:spLocks noGrp="1"/>
          </p:cNvSpPr>
          <p:nvPr>
            <p:ph type="dt" sz="half" idx="10"/>
          </p:nvPr>
        </p:nvSpPr>
        <p:spPr/>
        <p:txBody>
          <a:bodyPr vert="horz"/>
          <a:lstStyle>
            <a:lvl1pPr algn="r">
              <a:defRPr/>
            </a:lvl1pPr>
          </a:lstStyle>
          <a:p>
            <a:fld id="{D4B540D9-37C9-4B1A-BFE2-354A4404CAA9}" type="datetimeFigureOut">
              <a:rPr lang="en-US" smtClean="0"/>
              <a:pPr/>
              <a:t>2/29/16</a:t>
            </a:fld>
            <a:endParaRPr lang="en-US"/>
          </a:p>
        </p:txBody>
      </p:sp>
      <p:sp>
        <p:nvSpPr>
          <p:cNvPr id="2" name="Rectangle 4"/>
          <p:cNvSpPr>
            <a:spLocks noGrp="1"/>
          </p:cNvSpPr>
          <p:nvPr>
            <p:ph type="ftr" sz="quarter" idx="11"/>
          </p:nvPr>
        </p:nvSpPr>
        <p:spPr/>
        <p:txBody>
          <a:bodyPr vert="horz"/>
          <a:lstStyle/>
          <a:p>
            <a:endParaRPr lang="en-US"/>
          </a:p>
        </p:txBody>
      </p:sp>
      <p:sp>
        <p:nvSpPr>
          <p:cNvPr id="28" name="Rectangle 5"/>
          <p:cNvSpPr>
            <a:spLocks noGrp="1"/>
          </p:cNvSpPr>
          <p:nvPr>
            <p:ph type="sldNum" sz="quarter" idx="12"/>
          </p:nvPr>
        </p:nvSpPr>
        <p:spPr/>
        <p:txBody>
          <a:bodyPr vert="horz"/>
          <a:lstStyle/>
          <a:p>
            <a:fld id="{C960EC17-ED12-40FC-9545-26647F39460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Question"/>
          <p:cNvSpPr>
            <a:spLocks noGrp="1"/>
          </p:cNvSpPr>
          <p:nvPr>
            <p:ph type="title" hasCustomPrompt="1"/>
          </p:nvPr>
        </p:nvSpPr>
        <p:spPr>
          <a:xfrm>
            <a:off x="228600" y="457200"/>
            <a:ext cx="8229600" cy="1143000"/>
          </a:xfrm>
        </p:spPr>
        <p:txBody>
          <a:bodyPr rtlCol="0" anchor="ctr"/>
          <a:lstStyle>
            <a:lvl1pPr algn="l">
              <a:defRPr i="1">
                <a:solidFill>
                  <a:schemeClr val="tx1">
                    <a:shade val="75000"/>
                  </a:schemeClr>
                </a:solidFill>
              </a:defRPr>
            </a:lvl1pPr>
          </a:lstStyle>
          <a:p>
            <a:r>
              <a:rPr lang="en-US" dirty="0" smtClean="0"/>
              <a:t>Click to add question</a:t>
            </a:r>
            <a:endParaRPr lang="en-US" dirty="0"/>
          </a:p>
        </p:txBody>
      </p:sp>
      <p:sp>
        <p:nvSpPr>
          <p:cNvPr id="29" name="Answer Base"/>
          <p:cNvSpPr txBox="1"/>
          <p:nvPr/>
        </p:nvSpPr>
        <p:spPr>
          <a:xfrm>
            <a:off x="228600" y="1600200"/>
            <a:ext cx="8229600" cy="1293926"/>
          </a:xfrm>
          <a:prstGeom prst="rect">
            <a:avLst/>
          </a:prstGeom>
          <a:noFill/>
        </p:spPr>
        <p:txBody>
          <a:bodyPr wrap="square">
            <a:noAutofit/>
          </a:bodyPr>
          <a:lstStyle/>
          <a:p>
            <a:pPr marL="0" indent="0" algn="ctr" rtl="0" latinLnBrk="0">
              <a:spcBef>
                <a:spcPct val="20000"/>
              </a:spcBef>
              <a:buNone/>
            </a:pPr>
            <a:r>
              <a:rPr lang="en-US" sz="7200" dirty="0" smtClean="0">
                <a:solidFill>
                  <a:schemeClr val="tx1">
                    <a:alpha val="40000"/>
                  </a:schemeClr>
                </a:solidFill>
              </a:rPr>
              <a:t>TRUE</a:t>
            </a:r>
            <a:r>
              <a:rPr lang="en-US" sz="7200" baseline="0" dirty="0" smtClean="0">
                <a:solidFill>
                  <a:schemeClr val="tx1">
                    <a:alpha val="40000"/>
                  </a:schemeClr>
                </a:solidFill>
              </a:rPr>
              <a:t> </a:t>
            </a:r>
            <a:r>
              <a:rPr lang="en-US" sz="7200" dirty="0" smtClean="0">
                <a:solidFill>
                  <a:schemeClr val="tx1">
                    <a:alpha val="40000"/>
                  </a:schemeClr>
                </a:solidFill>
              </a:rPr>
              <a:t>or FALSE?</a:t>
            </a:r>
            <a:endParaRPr lang="en-US" sz="7200" dirty="0">
              <a:solidFill>
                <a:schemeClr val="tx1">
                  <a:alpha val="40000"/>
                </a:schemeClr>
              </a:solidFill>
            </a:endParaRPr>
          </a:p>
        </p:txBody>
      </p:sp>
      <p:sp>
        <p:nvSpPr>
          <p:cNvPr id="7" name="Answer"/>
          <p:cNvSpPr/>
          <p:nvPr/>
        </p:nvSpPr>
        <p:spPr>
          <a:xfrm>
            <a:off x="228600" y="1600200"/>
            <a:ext cx="82296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7200" dirty="0" smtClean="0">
                <a:solidFill>
                  <a:prstClr val="white">
                    <a:alpha val="40000"/>
                  </a:prstClr>
                </a:solidFill>
                <a:ea typeface="+mn-ea"/>
                <a:cs typeface="+mn-cs"/>
              </a:rPr>
              <a:t>TRUE or </a:t>
            </a:r>
            <a:r>
              <a:rPr lang="en-US" sz="7200" dirty="0" smtClean="0">
                <a:ln w="0">
                  <a:solidFill>
                    <a:srgbClr val="FFFFFF"/>
                  </a:solidFill>
                  <a:prstDash val="solid"/>
                </a:ln>
                <a:gradFill flip="none">
                  <a:gsLst>
                    <a:gs pos="40000">
                      <a:srgbClr val="FA8D3D">
                        <a:shade val="80000"/>
                      </a:srgbClr>
                    </a:gs>
                    <a:gs pos="45000">
                      <a:srgbClr val="FA8D3D">
                        <a:shade val="100000"/>
                      </a:srgbClr>
                    </a:gs>
                  </a:gsLst>
                  <a:lin ang="16200000"/>
                </a:gradFill>
                <a:effectLst>
                  <a:outerShdw blurRad="23036" dist="23036" dir="5400000" algn="tl">
                    <a:srgbClr val="656565">
                      <a:alpha val="65000"/>
                    </a:srgbClr>
                  </a:outerShdw>
                  <a:reflection blurRad="12700" stA="25000" endPos="55000" dist="5000" dir="5400000" sy="-100000" algn="bl" rotWithShape="0"/>
                </a:effectLst>
                <a:ea typeface="+mn-ea"/>
                <a:cs typeface="+mn-cs"/>
              </a:rPr>
              <a:t>FALSE</a:t>
            </a:r>
            <a:r>
              <a:rPr lang="en-US" sz="7200" dirty="0" smtClean="0">
                <a:solidFill>
                  <a:prstClr val="white">
                    <a:alpha val="40000"/>
                  </a:prstClr>
                </a:solidFill>
                <a:ea typeface="+mn-ea"/>
                <a:cs typeface="+mn-cs"/>
              </a:rPr>
              <a:t>?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3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/>
      <p:bldP spid="7" grpId="0"/>
    </p:bld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Landscape (Fullscreen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6"/>
          <p:cNvSpPr>
            <a:spLocks noGrp="1" noChangeAspect="1"/>
          </p:cNvSpPr>
          <p:nvPr>
            <p:ph type="pic" sz="quarter" idx="10" hasCustomPrompt="1"/>
          </p:nvPr>
        </p:nvSpPr>
        <p:spPr>
          <a:xfrm>
            <a:off x="0" y="0"/>
            <a:ext cx="9144000" cy="6858000"/>
          </a:xfrm>
          <a:noFill/>
          <a:ln w="25400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latinLnBrk="0">
              <a:spcBef>
                <a:spcPct val="20000"/>
              </a:spcBef>
              <a:buFontTx/>
              <a:buNone/>
              <a:defRPr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marR="0" indent="0" algn="ctr">
              <a:buFontTx/>
              <a:buNone/>
            </a:pPr>
            <a:r>
              <a:rPr lang="en-US" i="0" dirty="0" smtClean="0"/>
              <a:t>Click icon</a:t>
            </a:r>
            <a:r>
              <a:rPr lang="en-US" i="0" baseline="0" dirty="0" smtClean="0"/>
              <a:t> to add </a:t>
            </a:r>
            <a:r>
              <a:rPr lang="en-US" i="0" dirty="0" smtClean="0"/>
              <a:t>full page picture</a:t>
            </a:r>
            <a:endParaRPr lang="en-US" i="0" baseline="0" dirty="0" smtClean="0"/>
          </a:p>
          <a:p>
            <a:pPr marL="0" marR="0" indent="0" algn="ctr">
              <a:buFontTx/>
              <a:buNone/>
            </a:pPr>
            <a:endParaRPr lang="en-US" i="0" dirty="0" smtClean="0"/>
          </a:p>
          <a:p>
            <a:pPr algn="ctr">
              <a:buFontTx/>
              <a:buNone/>
            </a:pPr>
            <a:endParaRPr lang="en-US" i="0" dirty="0" smtClean="0"/>
          </a:p>
          <a:p>
            <a:pPr algn="ctr">
              <a:buFontTx/>
              <a:buNone/>
            </a:pPr>
            <a:endParaRPr lang="en-US" i="0" dirty="0"/>
          </a:p>
        </p:txBody>
      </p:sp>
    </p:spTree>
  </p:cSld>
  <p:clrMapOvr>
    <a:masterClrMapping/>
  </p:clrMapOvr>
  <p:transition>
    <p:fade/>
  </p:transition>
</p:sldLayout>
</file>

<file path=ppt/slideLayouts/slideLayout4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>
  <p:cSld name="Multiple Choi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2"/>
          <p:cNvSpPr>
            <a:spLocks noGrp="1"/>
          </p:cNvSpPr>
          <p:nvPr>
            <p:ph type="title" hasCustomPrompt="1"/>
          </p:nvPr>
        </p:nvSpPr>
        <p:spPr>
          <a:xfrm>
            <a:off x="685800" y="228600"/>
            <a:ext cx="7696200" cy="1371600"/>
          </a:xfrm>
        </p:spPr>
        <p:txBody>
          <a:bodyPr vert="horz"/>
          <a:lstStyle>
            <a:lvl1pPr algn="l">
              <a:defRPr i="1" baseline="0"/>
            </a:lvl1pPr>
          </a:lstStyle>
          <a:p>
            <a:r>
              <a:rPr lang="en-US" dirty="0" smtClean="0"/>
              <a:t>Click to add question</a:t>
            </a:r>
            <a:endParaRPr lang="en-US" dirty="0"/>
          </a:p>
        </p:txBody>
      </p:sp>
      <p:sp>
        <p:nvSpPr>
          <p:cNvPr id="31" name="Rectangle 3"/>
          <p:cNvSpPr>
            <a:spLocks noGrp="1"/>
          </p:cNvSpPr>
          <p:nvPr>
            <p:ph type="dt" sz="half" idx="10"/>
          </p:nvPr>
        </p:nvSpPr>
        <p:spPr/>
        <p:txBody>
          <a:bodyPr vert="horz"/>
          <a:lstStyle>
            <a:lvl1pPr algn="r">
              <a:defRPr/>
            </a:lvl1pPr>
          </a:lstStyle>
          <a:p>
            <a:fld id="{D4B540D9-37C9-4B1A-BFE2-354A4404CAA9}" type="datetimeFigureOut">
              <a:rPr lang="en-US" smtClean="0"/>
              <a:pPr/>
              <a:t>2/29/16</a:t>
            </a:fld>
            <a:endParaRPr lang="en-US"/>
          </a:p>
        </p:txBody>
      </p:sp>
      <p:sp>
        <p:nvSpPr>
          <p:cNvPr id="26" name="Rectangle 4"/>
          <p:cNvSpPr>
            <a:spLocks noGrp="1"/>
          </p:cNvSpPr>
          <p:nvPr>
            <p:ph type="ftr" sz="quarter" idx="11"/>
          </p:nvPr>
        </p:nvSpPr>
        <p:spPr/>
        <p:txBody>
          <a:bodyPr vert="horz"/>
          <a:lstStyle/>
          <a:p>
            <a:endParaRPr lang="en-US"/>
          </a:p>
        </p:txBody>
      </p:sp>
      <p:sp>
        <p:nvSpPr>
          <p:cNvPr id="9" name="Rectangle 5"/>
          <p:cNvSpPr>
            <a:spLocks noGrp="1"/>
          </p:cNvSpPr>
          <p:nvPr>
            <p:ph type="sldNum" sz="quarter" idx="12"/>
          </p:nvPr>
        </p:nvSpPr>
        <p:spPr/>
        <p:txBody>
          <a:bodyPr vert="horz"/>
          <a:lstStyle/>
          <a:p>
            <a:fld id="{C960EC17-ED12-40FC-9545-26647F39460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Rectangle 10"/>
          <p:cNvSpPr txBox="1"/>
          <p:nvPr/>
        </p:nvSpPr>
        <p:spPr>
          <a:xfrm>
            <a:off x="457200" y="2057400"/>
            <a:ext cx="685800" cy="492443"/>
          </a:xfrm>
          <a:prstGeom prst="rect">
            <a:avLst/>
          </a:prstGeom>
          <a:noFill/>
        </p:spPr>
        <p:txBody>
          <a:bodyPr wrap="square" tIns="91440" bIns="91440" rtlCol="0">
            <a:spAutoFit/>
          </a:bodyPr>
          <a:lstStyle/>
          <a:p>
            <a:pPr algn="r">
              <a:lnSpc>
                <a:spcPct val="100000"/>
              </a:lnSpc>
            </a:pPr>
            <a:r>
              <a:rPr lang="en-US" sz="2000" b="1" dirty="0" smtClean="0">
                <a:ln>
                  <a:solidFill>
                    <a:schemeClr val="tx2"/>
                  </a:solidFill>
                </a:ln>
                <a:solidFill>
                  <a:schemeClr val="bg2"/>
                </a:solidFill>
                <a:effectLst>
                  <a:outerShdw blurRad="50800" dist="50800" dir="2700000" algn="tl" rotWithShape="0">
                    <a:srgbClr val="000000">
                      <a:alpha val="43137"/>
                    </a:srgbClr>
                  </a:outerShdw>
                </a:effectLst>
              </a:rPr>
              <a:t>A.</a:t>
            </a:r>
          </a:p>
        </p:txBody>
      </p:sp>
      <p:sp>
        <p:nvSpPr>
          <p:cNvPr id="15" name="Rectangle 13"/>
          <p:cNvSpPr>
            <a:spLocks noGrp="1"/>
          </p:cNvSpPr>
          <p:nvPr>
            <p:ph type="body" sz="quarter" idx="17" hasCustomPrompt="1"/>
          </p:nvPr>
        </p:nvSpPr>
        <p:spPr>
          <a:xfrm>
            <a:off x="1143000" y="4800600"/>
            <a:ext cx="7086600" cy="457200"/>
          </a:xfrm>
        </p:spPr>
        <p:txBody>
          <a:bodyPr rtlCol="0" anchor="ctr"/>
          <a:lstStyle>
            <a:lvl1pPr marL="0" indent="0">
              <a:buFontTx/>
              <a:buNone/>
              <a:defRPr i="0" baseline="0"/>
            </a:lvl1pPr>
          </a:lstStyle>
          <a:p>
            <a:pPr lvl="0"/>
            <a:r>
              <a:rPr lang="en-US" dirty="0" smtClean="0"/>
              <a:t>Click to add an incorrect answer</a:t>
            </a:r>
            <a:endParaRPr lang="en-US" dirty="0"/>
          </a:p>
        </p:txBody>
      </p:sp>
      <p:sp>
        <p:nvSpPr>
          <p:cNvPr id="16" name="Rectangle 13"/>
          <p:cNvSpPr>
            <a:spLocks noGrp="1"/>
          </p:cNvSpPr>
          <p:nvPr>
            <p:ph type="body" sz="quarter" idx="18" hasCustomPrompt="1"/>
          </p:nvPr>
        </p:nvSpPr>
        <p:spPr>
          <a:xfrm>
            <a:off x="1143000" y="4114800"/>
            <a:ext cx="7086600" cy="457200"/>
          </a:xfrm>
        </p:spPr>
        <p:txBody>
          <a:bodyPr rtlCol="0" anchor="ctr"/>
          <a:lstStyle>
            <a:lvl1pPr marL="0" indent="0">
              <a:buFontTx/>
              <a:buNone/>
              <a:defRPr i="0" baseline="0"/>
            </a:lvl1pPr>
          </a:lstStyle>
          <a:p>
            <a:pPr lvl="0"/>
            <a:r>
              <a:rPr lang="en-US" dirty="0" smtClean="0"/>
              <a:t>Click to add an incorrect answer</a:t>
            </a:r>
            <a:endParaRPr lang="en-US" dirty="0"/>
          </a:p>
        </p:txBody>
      </p:sp>
      <p:sp>
        <p:nvSpPr>
          <p:cNvPr id="17" name="Rectangle 13"/>
          <p:cNvSpPr>
            <a:spLocks noGrp="1"/>
          </p:cNvSpPr>
          <p:nvPr>
            <p:ph type="body" sz="quarter" idx="19" hasCustomPrompt="1"/>
          </p:nvPr>
        </p:nvSpPr>
        <p:spPr>
          <a:xfrm>
            <a:off x="1143000" y="3429000"/>
            <a:ext cx="7086600" cy="457200"/>
          </a:xfrm>
        </p:spPr>
        <p:txBody>
          <a:bodyPr rtlCol="0" anchor="ctr"/>
          <a:lstStyle>
            <a:lvl1pPr marL="0" indent="0">
              <a:buFontTx/>
              <a:buNone/>
              <a:defRPr i="0" baseline="0"/>
            </a:lvl1pPr>
          </a:lstStyle>
          <a:p>
            <a:pPr lvl="0"/>
            <a:r>
              <a:rPr lang="en-US" dirty="0" smtClean="0"/>
              <a:t>Click to add an incorrect answer</a:t>
            </a:r>
            <a:endParaRPr lang="en-US" dirty="0"/>
          </a:p>
        </p:txBody>
      </p:sp>
      <p:sp>
        <p:nvSpPr>
          <p:cNvPr id="18" name="Rectangle 13"/>
          <p:cNvSpPr>
            <a:spLocks noGrp="1"/>
          </p:cNvSpPr>
          <p:nvPr>
            <p:ph type="body" sz="quarter" idx="20" hasCustomPrompt="1"/>
          </p:nvPr>
        </p:nvSpPr>
        <p:spPr>
          <a:xfrm>
            <a:off x="1143000" y="2743200"/>
            <a:ext cx="7086600" cy="457200"/>
          </a:xfrm>
        </p:spPr>
        <p:txBody>
          <a:bodyPr rtlCol="0" anchor="ctr"/>
          <a:lstStyle>
            <a:lvl1pPr marL="0" indent="0">
              <a:buFontTx/>
              <a:buNone/>
              <a:defRPr i="0" baseline="0"/>
            </a:lvl1pPr>
          </a:lstStyle>
          <a:p>
            <a:pPr lvl="0"/>
            <a:r>
              <a:rPr lang="en-US" dirty="0" smtClean="0"/>
              <a:t>Click to add an incorrect answer</a:t>
            </a:r>
            <a:endParaRPr lang="en-US" dirty="0"/>
          </a:p>
        </p:txBody>
      </p:sp>
      <p:sp>
        <p:nvSpPr>
          <p:cNvPr id="19" name="Rectangle 13"/>
          <p:cNvSpPr>
            <a:spLocks noGrp="1"/>
          </p:cNvSpPr>
          <p:nvPr>
            <p:ph type="body" sz="quarter" idx="21" hasCustomPrompt="1"/>
          </p:nvPr>
        </p:nvSpPr>
        <p:spPr>
          <a:xfrm>
            <a:off x="1143000" y="2057400"/>
            <a:ext cx="7086600" cy="457200"/>
          </a:xfrm>
        </p:spPr>
        <p:txBody>
          <a:bodyPr rtlCol="0" anchor="ctr"/>
          <a:lstStyle>
            <a:lvl1pPr marL="0" indent="0">
              <a:buFontTx/>
              <a:buNone/>
              <a:defRPr i="0" baseline="0"/>
            </a:lvl1pPr>
          </a:lstStyle>
          <a:p>
            <a:pPr lvl="0"/>
            <a:r>
              <a:rPr lang="en-US" dirty="0" smtClean="0"/>
              <a:t>Click to add a correct answer (then rearrange the choices)</a:t>
            </a:r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457200" y="2707957"/>
            <a:ext cx="685800" cy="492443"/>
          </a:xfrm>
          <a:prstGeom prst="rect">
            <a:avLst/>
          </a:prstGeom>
          <a:noFill/>
        </p:spPr>
        <p:txBody>
          <a:bodyPr wrap="square" tIns="91440" bIns="91440" rtlCol="0">
            <a:spAutoFit/>
          </a:bodyPr>
          <a:lstStyle/>
          <a:p>
            <a:pPr algn="r">
              <a:lnSpc>
                <a:spcPct val="100000"/>
              </a:lnSpc>
            </a:pPr>
            <a:r>
              <a:rPr lang="en-US" sz="2000" b="1" dirty="0" smtClean="0">
                <a:ln>
                  <a:solidFill>
                    <a:schemeClr val="tx2"/>
                  </a:solidFill>
                </a:ln>
                <a:solidFill>
                  <a:schemeClr val="bg2"/>
                </a:solidFill>
                <a:effectLst>
                  <a:outerShdw blurRad="50800" dist="50800" dir="2700000" algn="tl" rotWithShape="0">
                    <a:srgbClr val="000000">
                      <a:alpha val="43137"/>
                    </a:srgbClr>
                  </a:outerShdw>
                </a:effectLst>
              </a:rPr>
              <a:t>B.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57200" y="3429000"/>
            <a:ext cx="685800" cy="492443"/>
          </a:xfrm>
          <a:prstGeom prst="rect">
            <a:avLst/>
          </a:prstGeom>
          <a:noFill/>
        </p:spPr>
        <p:txBody>
          <a:bodyPr wrap="square" tIns="91440" bIns="91440" rtlCol="0">
            <a:spAutoFit/>
          </a:bodyPr>
          <a:lstStyle/>
          <a:p>
            <a:pPr algn="r">
              <a:lnSpc>
                <a:spcPct val="100000"/>
              </a:lnSpc>
            </a:pPr>
            <a:r>
              <a:rPr lang="en-US" sz="2000" b="1" dirty="0" smtClean="0">
                <a:ln>
                  <a:solidFill>
                    <a:schemeClr val="tx2"/>
                  </a:solidFill>
                </a:ln>
                <a:solidFill>
                  <a:schemeClr val="bg2"/>
                </a:solidFill>
                <a:effectLst>
                  <a:outerShdw blurRad="50800" dist="50800" dir="2700000" algn="tl" rotWithShape="0">
                    <a:srgbClr val="000000">
                      <a:alpha val="43137"/>
                    </a:srgbClr>
                  </a:outerShdw>
                </a:effectLst>
              </a:rPr>
              <a:t>C.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457200" y="4114800"/>
            <a:ext cx="685800" cy="492443"/>
          </a:xfrm>
          <a:prstGeom prst="rect">
            <a:avLst/>
          </a:prstGeom>
          <a:noFill/>
        </p:spPr>
        <p:txBody>
          <a:bodyPr wrap="square" tIns="91440" bIns="91440" rtlCol="0">
            <a:spAutoFit/>
          </a:bodyPr>
          <a:lstStyle/>
          <a:p>
            <a:pPr algn="r">
              <a:lnSpc>
                <a:spcPct val="100000"/>
              </a:lnSpc>
            </a:pPr>
            <a:r>
              <a:rPr lang="en-US" sz="2000" b="1" dirty="0" smtClean="0">
                <a:ln>
                  <a:solidFill>
                    <a:schemeClr val="tx2"/>
                  </a:solidFill>
                </a:ln>
                <a:solidFill>
                  <a:schemeClr val="bg2"/>
                </a:solidFill>
                <a:effectLst>
                  <a:outerShdw blurRad="50800" dist="50800" dir="2700000" algn="tl" rotWithShape="0">
                    <a:srgbClr val="000000">
                      <a:alpha val="43137"/>
                    </a:srgbClr>
                  </a:outerShdw>
                </a:effectLst>
              </a:rPr>
              <a:t>D.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457200" y="4800600"/>
            <a:ext cx="685800" cy="492443"/>
          </a:xfrm>
          <a:prstGeom prst="rect">
            <a:avLst/>
          </a:prstGeom>
          <a:noFill/>
        </p:spPr>
        <p:txBody>
          <a:bodyPr wrap="square" tIns="91440" bIns="91440" rtlCol="0">
            <a:spAutoFit/>
          </a:bodyPr>
          <a:lstStyle/>
          <a:p>
            <a:pPr algn="r">
              <a:lnSpc>
                <a:spcPct val="100000"/>
              </a:lnSpc>
            </a:pPr>
            <a:r>
              <a:rPr lang="en-US" sz="2000" b="1" dirty="0" smtClean="0">
                <a:ln>
                  <a:solidFill>
                    <a:schemeClr val="tx2"/>
                  </a:solidFill>
                </a:ln>
                <a:solidFill>
                  <a:schemeClr val="bg2"/>
                </a:solidFill>
                <a:effectLst>
                  <a:outerShdw blurRad="50800" dist="50800" dir="2700000" algn="tl" rotWithShape="0">
                    <a:srgbClr val="000000">
                      <a:alpha val="43137"/>
                    </a:srgbClr>
                  </a:outerShdw>
                </a:effectLst>
              </a:rPr>
              <a:t>E.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10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0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10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10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10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build="p">
        <p:tmplLst>
          <p:tmpl lvl="1">
            <p:tnLst>
              <p:par>
                <p:cTn presetID="10" presetClass="exit" presetSubtype="0" fill="hold" nodeType="afterEffect">
                  <p:stCondLst>
                    <p:cond delay="0"/>
                  </p:stCondLst>
                  <p:childTnLst>
                    <p:animEffect transition="out" filter="fade">
                      <p:cBhvr>
                        <p:cTn dur="1000"/>
                        <p:tgtEl>
                          <p:spTgt spid="15"/>
                        </p:tgtEl>
                      </p:cBhvr>
                    </p:animEffect>
                    <p:set>
                      <p:cBhvr>
                        <p:cTn dur="1" fill="hold">
                          <p:stCondLst>
                            <p:cond delay="999"/>
                          </p:stCondLst>
                        </p:cTn>
                        <p:tgtEl>
                          <p:spTgt spid="1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hidden"/>
                      </p:to>
                    </p:set>
                  </p:childTnLst>
                </p:cTn>
              </p:par>
            </p:tnLst>
          </p:tmpl>
        </p:tmplLst>
      </p:bldP>
      <p:bldP spid="16" grpId="0" build="p">
        <p:tmplLst>
          <p:tmpl lvl="1">
            <p:tnLst>
              <p:par>
                <p:cTn presetID="10" presetClass="exit" presetSubtype="0" fill="hold" nodeType="afterEffect">
                  <p:stCondLst>
                    <p:cond delay="0"/>
                  </p:stCondLst>
                  <p:childTnLst>
                    <p:animEffect transition="out" filter="fade">
                      <p:cBhvr>
                        <p:cTn dur="1000"/>
                        <p:tgtEl>
                          <p:spTgt spid="16"/>
                        </p:tgtEl>
                      </p:cBhvr>
                    </p:animEffect>
                    <p:set>
                      <p:cBhvr>
                        <p:cTn dur="1" fill="hold">
                          <p:stCondLst>
                            <p:cond delay="999"/>
                          </p:stCondLst>
                        </p:cTn>
                        <p:tgtEl>
                          <p:spTgt spid="1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hidden"/>
                      </p:to>
                    </p:set>
                  </p:childTnLst>
                </p:cTn>
              </p:par>
            </p:tnLst>
          </p:tmpl>
        </p:tmplLst>
      </p:bldP>
      <p:bldP spid="17" grpId="0" build="p">
        <p:tmplLst>
          <p:tmpl lvl="1">
            <p:tnLst>
              <p:par>
                <p:cTn presetID="10" presetClass="exit" presetSubtype="0" fill="hold" nodeType="afterEffect">
                  <p:stCondLst>
                    <p:cond delay="0"/>
                  </p:stCondLst>
                  <p:childTnLst>
                    <p:animEffect transition="out" filter="fade">
                      <p:cBhvr>
                        <p:cTn dur="1000"/>
                        <p:tgtEl>
                          <p:spTgt spid="17"/>
                        </p:tgtEl>
                      </p:cBhvr>
                    </p:animEffect>
                    <p:set>
                      <p:cBhvr>
                        <p:cTn dur="1" fill="hold">
                          <p:stCondLst>
                            <p:cond delay="999"/>
                          </p:stCondLst>
                        </p:cTn>
                        <p:tgtEl>
                          <p:spTgt spid="1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hidden"/>
                      </p:to>
                    </p:set>
                  </p:childTnLst>
                </p:cTn>
              </p:par>
            </p:tnLst>
          </p:tmpl>
        </p:tmplLst>
      </p:bldP>
      <p:bldP spid="18" grpId="0" build="p">
        <p:tmplLst>
          <p:tmpl lvl="1">
            <p:tnLst>
              <p:par>
                <p:cTn presetID="10" presetClass="exit" presetSubtype="0" fill="hold" nodeType="clickEffect">
                  <p:stCondLst>
                    <p:cond delay="0"/>
                  </p:stCondLst>
                  <p:childTnLst>
                    <p:animEffect transition="out" filter="fade">
                      <p:cBhvr>
                        <p:cTn dur="1000"/>
                        <p:tgtEl>
                          <p:spTgt spid="18"/>
                        </p:tgtEl>
                      </p:cBhvr>
                    </p:animEffect>
                    <p:set>
                      <p:cBhvr>
                        <p:cTn dur="1" fill="hold">
                          <p:stCondLst>
                            <p:cond delay="999"/>
                          </p:stCondLst>
                        </p:cTn>
                        <p:tgtEl>
                          <p:spTgt spid="1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hidden"/>
                      </p:to>
                    </p:set>
                  </p:childTnLst>
                </p:cTn>
              </p:par>
            </p:tnLst>
          </p:tmpl>
        </p:tmplLst>
      </p:bldP>
    </p:bldLst>
  </p:timing>
</p:sldLayout>
</file>

<file path=ppt/slideLayouts/slideLayout4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>
  <p:cSld name="Item Match 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4"/>
          <p:cNvSpPr>
            <a:spLocks noGrp="1"/>
          </p:cNvSpPr>
          <p:nvPr>
            <p:ph type="ftr" sz="quarter" idx="11"/>
          </p:nvPr>
        </p:nvSpPr>
        <p:spPr/>
        <p:txBody>
          <a:bodyPr vert="horz"/>
          <a:lstStyle/>
          <a:p>
            <a:endParaRPr lang="en-US"/>
          </a:p>
        </p:txBody>
      </p:sp>
      <p:sp>
        <p:nvSpPr>
          <p:cNvPr id="16" name="Rectangle 7"/>
          <p:cNvSpPr>
            <a:spLocks noGrp="1"/>
          </p:cNvSpPr>
          <p:nvPr>
            <p:ph type="body" sz="quarter" idx="13" hasCustomPrompt="1"/>
          </p:nvPr>
        </p:nvSpPr>
        <p:spPr>
          <a:xfrm>
            <a:off x="914400" y="2057400"/>
            <a:ext cx="2971800" cy="457200"/>
          </a:xfrm>
          <a:prstGeom prst="roundRect">
            <a:avLst>
              <a:gd name="adj" fmla="val 16667"/>
            </a:avLst>
          </a:prstGeom>
        </p:spPr>
        <p:style>
          <a:lnRef idx="1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anchor="ctr"/>
          <a:lstStyle>
            <a:lvl1pPr algn="ctr">
              <a:buFontTx/>
              <a:buNone/>
              <a:defRPr/>
            </a:lvl1pPr>
            <a:lvl2pPr>
              <a:buFontTx/>
              <a:buChar char="•"/>
              <a:defRPr/>
            </a:lvl2pPr>
            <a:lvl3pPr>
              <a:buFontTx/>
              <a:buChar char="•"/>
              <a:defRPr/>
            </a:lvl3pPr>
            <a:lvl4pPr>
              <a:buFontTx/>
              <a:buChar char="•"/>
              <a:defRPr/>
            </a:lvl4pPr>
            <a:lvl5pPr>
              <a:buFontTx/>
              <a:buChar char="•"/>
              <a:defRPr/>
            </a:lvl5pPr>
          </a:lstStyle>
          <a:p>
            <a:pPr lvl="0"/>
            <a:r>
              <a:rPr lang="en-US" dirty="0" smtClean="0"/>
              <a:t>Click to add item 1</a:t>
            </a:r>
            <a:endParaRPr lang="en-US" dirty="0"/>
          </a:p>
        </p:txBody>
      </p:sp>
      <p:sp>
        <p:nvSpPr>
          <p:cNvPr id="12" name="Rectangle 7"/>
          <p:cNvSpPr>
            <a:spLocks noGrp="1"/>
          </p:cNvSpPr>
          <p:nvPr>
            <p:ph type="body" sz="quarter" idx="14" hasCustomPrompt="1"/>
          </p:nvPr>
        </p:nvSpPr>
        <p:spPr>
          <a:xfrm>
            <a:off x="914400" y="2971800"/>
            <a:ext cx="2971800" cy="457200"/>
          </a:xfrm>
          <a:prstGeom prst="roundRect">
            <a:avLst>
              <a:gd name="adj" fmla="val 16667"/>
            </a:avLst>
          </a:prstGeom>
        </p:spPr>
        <p:style>
          <a:lnRef idx="1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anchor="ctr"/>
          <a:lstStyle>
            <a:lvl1pPr algn="ctr">
              <a:buFontTx/>
              <a:buNone/>
              <a:defRPr/>
            </a:lvl1pPr>
            <a:lvl2pPr>
              <a:buFontTx/>
              <a:buChar char="•"/>
              <a:defRPr/>
            </a:lvl2pPr>
            <a:lvl3pPr>
              <a:buFontTx/>
              <a:buChar char="•"/>
              <a:defRPr/>
            </a:lvl3pPr>
            <a:lvl4pPr>
              <a:buFontTx/>
              <a:buChar char="•"/>
              <a:defRPr/>
            </a:lvl4pPr>
            <a:lvl5pPr>
              <a:buFontTx/>
              <a:buChar char="•"/>
              <a:defRPr/>
            </a:lvl5pPr>
          </a:lstStyle>
          <a:p>
            <a:pPr lvl="0"/>
            <a:r>
              <a:rPr lang="en-US" dirty="0" smtClean="0"/>
              <a:t>Click to add item 2</a:t>
            </a:r>
            <a:endParaRPr lang="en-US" dirty="0"/>
          </a:p>
        </p:txBody>
      </p:sp>
      <p:sp>
        <p:nvSpPr>
          <p:cNvPr id="13" name="Rectangle 7"/>
          <p:cNvSpPr>
            <a:spLocks noGrp="1"/>
          </p:cNvSpPr>
          <p:nvPr>
            <p:ph type="body" sz="quarter" idx="15" hasCustomPrompt="1"/>
          </p:nvPr>
        </p:nvSpPr>
        <p:spPr>
          <a:xfrm>
            <a:off x="914400" y="3886200"/>
            <a:ext cx="2971800" cy="457200"/>
          </a:xfrm>
          <a:prstGeom prst="roundRect">
            <a:avLst>
              <a:gd name="adj" fmla="val 16667"/>
            </a:avLst>
          </a:prstGeom>
        </p:spPr>
        <p:style>
          <a:lnRef idx="1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anchor="ctr"/>
          <a:lstStyle>
            <a:lvl1pPr algn="ctr">
              <a:buFontTx/>
              <a:buNone/>
              <a:defRPr/>
            </a:lvl1pPr>
            <a:lvl2pPr>
              <a:buFontTx/>
              <a:buChar char="•"/>
              <a:defRPr/>
            </a:lvl2pPr>
            <a:lvl3pPr>
              <a:buFontTx/>
              <a:buChar char="•"/>
              <a:defRPr/>
            </a:lvl3pPr>
            <a:lvl4pPr>
              <a:buFontTx/>
              <a:buChar char="•"/>
              <a:defRPr/>
            </a:lvl4pPr>
            <a:lvl5pPr>
              <a:buFontTx/>
              <a:buChar char="•"/>
              <a:defRPr/>
            </a:lvl5pPr>
          </a:lstStyle>
          <a:p>
            <a:pPr lvl="0"/>
            <a:r>
              <a:rPr lang="en-US" dirty="0" smtClean="0"/>
              <a:t>Click to add item 3</a:t>
            </a:r>
            <a:endParaRPr lang="en-US" dirty="0"/>
          </a:p>
        </p:txBody>
      </p:sp>
      <p:sp>
        <p:nvSpPr>
          <p:cNvPr id="14" name="Rectangle 7"/>
          <p:cNvSpPr>
            <a:spLocks noGrp="1"/>
          </p:cNvSpPr>
          <p:nvPr>
            <p:ph type="body" sz="quarter" idx="16" hasCustomPrompt="1"/>
          </p:nvPr>
        </p:nvSpPr>
        <p:spPr>
          <a:xfrm>
            <a:off x="914400" y="4800600"/>
            <a:ext cx="2971800" cy="457200"/>
          </a:xfrm>
          <a:prstGeom prst="roundRect">
            <a:avLst>
              <a:gd name="adj" fmla="val 16667"/>
            </a:avLst>
          </a:prstGeom>
        </p:spPr>
        <p:style>
          <a:lnRef idx="1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anchor="ctr"/>
          <a:lstStyle>
            <a:lvl1pPr algn="ctr">
              <a:buFontTx/>
              <a:buNone/>
              <a:defRPr/>
            </a:lvl1pPr>
            <a:lvl2pPr>
              <a:buFontTx/>
              <a:buChar char="•"/>
              <a:defRPr/>
            </a:lvl2pPr>
            <a:lvl3pPr>
              <a:buFontTx/>
              <a:buChar char="•"/>
              <a:defRPr/>
            </a:lvl3pPr>
            <a:lvl4pPr>
              <a:buFontTx/>
              <a:buChar char="•"/>
              <a:defRPr/>
            </a:lvl4pPr>
            <a:lvl5pPr>
              <a:buFontTx/>
              <a:buChar char="•"/>
              <a:defRPr/>
            </a:lvl5pPr>
          </a:lstStyle>
          <a:p>
            <a:pPr lvl="0"/>
            <a:r>
              <a:rPr lang="en-US" dirty="0" smtClean="0"/>
              <a:t>Click to add item 4</a:t>
            </a:r>
            <a:endParaRPr lang="en-US" dirty="0"/>
          </a:p>
        </p:txBody>
      </p:sp>
      <p:sp>
        <p:nvSpPr>
          <p:cNvPr id="10" name="Rectangle 7"/>
          <p:cNvSpPr>
            <a:spLocks noGrp="1"/>
          </p:cNvSpPr>
          <p:nvPr>
            <p:ph type="body" sz="quarter" idx="17" hasCustomPrompt="1"/>
          </p:nvPr>
        </p:nvSpPr>
        <p:spPr>
          <a:xfrm>
            <a:off x="914400" y="5715000"/>
            <a:ext cx="2971800" cy="457200"/>
          </a:xfrm>
          <a:prstGeom prst="roundRect">
            <a:avLst>
              <a:gd name="adj" fmla="val 16667"/>
            </a:avLst>
          </a:prstGeom>
        </p:spPr>
        <p:style>
          <a:lnRef idx="1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anchor="ctr"/>
          <a:lstStyle>
            <a:lvl1pPr algn="ctr">
              <a:buFontTx/>
              <a:buNone/>
              <a:defRPr/>
            </a:lvl1pPr>
            <a:lvl2pPr>
              <a:buFontTx/>
              <a:buChar char="•"/>
              <a:defRPr/>
            </a:lvl2pPr>
            <a:lvl3pPr>
              <a:buFontTx/>
              <a:buChar char="•"/>
              <a:defRPr/>
            </a:lvl3pPr>
            <a:lvl4pPr>
              <a:buFontTx/>
              <a:buChar char="•"/>
              <a:defRPr/>
            </a:lvl4pPr>
            <a:lvl5pPr>
              <a:buFontTx/>
              <a:buChar char="•"/>
              <a:defRPr/>
            </a:lvl5pPr>
          </a:lstStyle>
          <a:p>
            <a:pPr lvl="0"/>
            <a:r>
              <a:rPr lang="en-US" dirty="0" smtClean="0"/>
              <a:t>Click to add item 5</a:t>
            </a:r>
            <a:endParaRPr lang="en-US" dirty="0"/>
          </a:p>
        </p:txBody>
      </p:sp>
      <p:sp>
        <p:nvSpPr>
          <p:cNvPr id="20" name="Rectangle 3"/>
          <p:cNvSpPr>
            <a:spLocks noGrp="1"/>
          </p:cNvSpPr>
          <p:nvPr>
            <p:ph type="dt" sz="half" idx="10"/>
          </p:nvPr>
        </p:nvSpPr>
        <p:spPr/>
        <p:txBody>
          <a:bodyPr vert="horz"/>
          <a:lstStyle>
            <a:lvl1pPr algn="r">
              <a:defRPr/>
            </a:lvl1pPr>
          </a:lstStyle>
          <a:p>
            <a:fld id="{D4B540D9-37C9-4B1A-BFE2-354A4404CAA9}" type="datetimeFigureOut">
              <a:rPr lang="en-US" smtClean="0"/>
              <a:pPr/>
              <a:t>2/29/16</a:t>
            </a:fld>
            <a:endParaRPr lang="en-US"/>
          </a:p>
        </p:txBody>
      </p:sp>
      <p:sp>
        <p:nvSpPr>
          <p:cNvPr id="15" name="Rectangle 7"/>
          <p:cNvSpPr>
            <a:spLocks noGrp="1"/>
          </p:cNvSpPr>
          <p:nvPr>
            <p:ph type="body" sz="quarter" idx="18" hasCustomPrompt="1"/>
          </p:nvPr>
        </p:nvSpPr>
        <p:spPr>
          <a:xfrm>
            <a:off x="4800600" y="2057400"/>
            <a:ext cx="2971800" cy="457200"/>
          </a:xfrm>
          <a:prstGeom prst="roundRect">
            <a:avLst>
              <a:gd name="adj" fmla="val 16667"/>
            </a:avLst>
          </a:prstGeom>
        </p:spPr>
        <p:style>
          <a:lnRef idx="1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vert="horz" anchor="ctr"/>
          <a:lstStyle>
            <a:lvl1pPr algn="ctr">
              <a:buFontTx/>
              <a:buNone/>
              <a:defRPr/>
            </a:lvl1pPr>
            <a:lvl2pPr>
              <a:buFontTx/>
              <a:buChar char="•"/>
              <a:defRPr/>
            </a:lvl2pPr>
            <a:lvl3pPr>
              <a:buFontTx/>
              <a:buChar char="•"/>
              <a:defRPr/>
            </a:lvl3pPr>
            <a:lvl4pPr>
              <a:buFontTx/>
              <a:buChar char="•"/>
              <a:defRPr/>
            </a:lvl4pPr>
            <a:lvl5pPr>
              <a:buFontTx/>
              <a:buChar char="•"/>
              <a:defRPr/>
            </a:lvl5pPr>
          </a:lstStyle>
          <a:p>
            <a:pPr lvl="0"/>
            <a:r>
              <a:rPr lang="en-US" dirty="0" smtClean="0"/>
              <a:t>Click to add match 5</a:t>
            </a:r>
            <a:endParaRPr lang="en-US" dirty="0"/>
          </a:p>
        </p:txBody>
      </p:sp>
      <p:sp>
        <p:nvSpPr>
          <p:cNvPr id="17" name="Rectangle 7"/>
          <p:cNvSpPr>
            <a:spLocks noGrp="1"/>
          </p:cNvSpPr>
          <p:nvPr>
            <p:ph type="body" sz="quarter" idx="19" hasCustomPrompt="1"/>
          </p:nvPr>
        </p:nvSpPr>
        <p:spPr>
          <a:xfrm>
            <a:off x="4800600" y="2971800"/>
            <a:ext cx="2971800" cy="457200"/>
          </a:xfrm>
          <a:prstGeom prst="roundRect">
            <a:avLst>
              <a:gd name="adj" fmla="val 16667"/>
            </a:avLst>
          </a:prstGeom>
        </p:spPr>
        <p:style>
          <a:lnRef idx="1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vert="horz" anchor="ctr"/>
          <a:lstStyle>
            <a:lvl1pPr algn="ctr">
              <a:buFontTx/>
              <a:buNone/>
              <a:defRPr/>
            </a:lvl1pPr>
            <a:lvl2pPr>
              <a:buFontTx/>
              <a:buChar char="•"/>
              <a:defRPr/>
            </a:lvl2pPr>
            <a:lvl3pPr>
              <a:buFontTx/>
              <a:buChar char="•"/>
              <a:defRPr/>
            </a:lvl3pPr>
            <a:lvl4pPr>
              <a:buFontTx/>
              <a:buChar char="•"/>
              <a:defRPr/>
            </a:lvl4pPr>
            <a:lvl5pPr>
              <a:buFontTx/>
              <a:buChar char="•"/>
              <a:defRPr/>
            </a:lvl5pPr>
          </a:lstStyle>
          <a:p>
            <a:pPr lvl="0"/>
            <a:r>
              <a:rPr lang="en-US" dirty="0" smtClean="0"/>
              <a:t>Click to add match 3</a:t>
            </a:r>
            <a:endParaRPr lang="en-US" dirty="0"/>
          </a:p>
        </p:txBody>
      </p:sp>
      <p:sp>
        <p:nvSpPr>
          <p:cNvPr id="18" name="Rectangle 7"/>
          <p:cNvSpPr>
            <a:spLocks noGrp="1"/>
          </p:cNvSpPr>
          <p:nvPr>
            <p:ph type="body" sz="quarter" idx="20" hasCustomPrompt="1"/>
          </p:nvPr>
        </p:nvSpPr>
        <p:spPr>
          <a:xfrm>
            <a:off x="4800600" y="3886200"/>
            <a:ext cx="2971800" cy="457200"/>
          </a:xfrm>
          <a:prstGeom prst="roundRect">
            <a:avLst>
              <a:gd name="adj" fmla="val 16667"/>
            </a:avLst>
          </a:prstGeom>
        </p:spPr>
        <p:style>
          <a:lnRef idx="1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vert="horz" anchor="ctr"/>
          <a:lstStyle>
            <a:lvl1pPr algn="ctr">
              <a:buFontTx/>
              <a:buNone/>
              <a:defRPr/>
            </a:lvl1pPr>
            <a:lvl2pPr>
              <a:buFontTx/>
              <a:buChar char="•"/>
              <a:defRPr/>
            </a:lvl2pPr>
            <a:lvl3pPr>
              <a:buFontTx/>
              <a:buChar char="•"/>
              <a:defRPr/>
            </a:lvl3pPr>
            <a:lvl4pPr>
              <a:buFontTx/>
              <a:buChar char="•"/>
              <a:defRPr/>
            </a:lvl4pPr>
            <a:lvl5pPr>
              <a:buFontTx/>
              <a:buChar char="•"/>
              <a:defRPr/>
            </a:lvl5pPr>
          </a:lstStyle>
          <a:p>
            <a:pPr lvl="0"/>
            <a:r>
              <a:rPr lang="en-US" dirty="0" smtClean="0"/>
              <a:t>Click to add match 1</a:t>
            </a:r>
            <a:endParaRPr lang="en-US" dirty="0"/>
          </a:p>
        </p:txBody>
      </p:sp>
      <p:sp>
        <p:nvSpPr>
          <p:cNvPr id="19" name="Rectangle 7"/>
          <p:cNvSpPr>
            <a:spLocks noGrp="1"/>
          </p:cNvSpPr>
          <p:nvPr>
            <p:ph type="body" sz="quarter" idx="21" hasCustomPrompt="1"/>
          </p:nvPr>
        </p:nvSpPr>
        <p:spPr>
          <a:xfrm>
            <a:off x="4800600" y="4800600"/>
            <a:ext cx="2971800" cy="457200"/>
          </a:xfrm>
          <a:prstGeom prst="roundRect">
            <a:avLst>
              <a:gd name="adj" fmla="val 16667"/>
            </a:avLst>
          </a:prstGeom>
        </p:spPr>
        <p:style>
          <a:lnRef idx="1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vert="horz" anchor="ctr"/>
          <a:lstStyle>
            <a:lvl1pPr algn="ctr">
              <a:buFontTx/>
              <a:buNone/>
              <a:defRPr/>
            </a:lvl1pPr>
            <a:lvl2pPr>
              <a:buFontTx/>
              <a:buChar char="•"/>
              <a:defRPr/>
            </a:lvl2pPr>
            <a:lvl3pPr>
              <a:buFontTx/>
              <a:buChar char="•"/>
              <a:defRPr/>
            </a:lvl3pPr>
            <a:lvl4pPr>
              <a:buFontTx/>
              <a:buChar char="•"/>
              <a:defRPr/>
            </a:lvl4pPr>
            <a:lvl5pPr>
              <a:buFontTx/>
              <a:buChar char="•"/>
              <a:defRPr/>
            </a:lvl5pPr>
          </a:lstStyle>
          <a:p>
            <a:pPr lvl="0"/>
            <a:r>
              <a:rPr lang="en-US" dirty="0" smtClean="0"/>
              <a:t>Click to add match 2</a:t>
            </a:r>
            <a:endParaRPr lang="en-US" dirty="0"/>
          </a:p>
        </p:txBody>
      </p:sp>
      <p:sp>
        <p:nvSpPr>
          <p:cNvPr id="21" name="Rectangle 7"/>
          <p:cNvSpPr>
            <a:spLocks noGrp="1"/>
          </p:cNvSpPr>
          <p:nvPr>
            <p:ph type="body" sz="quarter" idx="22" hasCustomPrompt="1"/>
          </p:nvPr>
        </p:nvSpPr>
        <p:spPr>
          <a:xfrm>
            <a:off x="4800600" y="5715000"/>
            <a:ext cx="2971800" cy="457200"/>
          </a:xfrm>
          <a:prstGeom prst="roundRect">
            <a:avLst>
              <a:gd name="adj" fmla="val 16667"/>
            </a:avLst>
          </a:prstGeom>
        </p:spPr>
        <p:style>
          <a:lnRef idx="1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vert="horz" anchor="ctr"/>
          <a:lstStyle>
            <a:lvl1pPr algn="ctr">
              <a:buFontTx/>
              <a:buNone/>
              <a:defRPr/>
            </a:lvl1pPr>
            <a:lvl2pPr>
              <a:buFontTx/>
              <a:buChar char="•"/>
              <a:defRPr/>
            </a:lvl2pPr>
            <a:lvl3pPr>
              <a:buFontTx/>
              <a:buChar char="•"/>
              <a:defRPr/>
            </a:lvl3pPr>
            <a:lvl4pPr>
              <a:buFontTx/>
              <a:buChar char="•"/>
              <a:defRPr/>
            </a:lvl4pPr>
            <a:lvl5pPr>
              <a:buFontTx/>
              <a:buChar char="•"/>
              <a:defRPr/>
            </a:lvl5pPr>
          </a:lstStyle>
          <a:p>
            <a:pPr lvl="0"/>
            <a:r>
              <a:rPr lang="en-US" dirty="0" smtClean="0"/>
              <a:t>Click to add match 4</a:t>
            </a:r>
            <a:endParaRPr lang="en-US" dirty="0"/>
          </a:p>
        </p:txBody>
      </p:sp>
      <p:sp>
        <p:nvSpPr>
          <p:cNvPr id="11" name="Rectangle 2"/>
          <p:cNvSpPr>
            <a:spLocks noGrp="1"/>
          </p:cNvSpPr>
          <p:nvPr>
            <p:ph type="title" hasCustomPrompt="1"/>
          </p:nvPr>
        </p:nvSpPr>
        <p:spPr/>
        <p:txBody>
          <a:bodyPr vert="horz"/>
          <a:lstStyle>
            <a:lvl1pPr algn="l">
              <a:defRPr i="1" baseline="0"/>
            </a:lvl1pPr>
          </a:lstStyle>
          <a:p>
            <a:r>
              <a:rPr lang="en-US" dirty="0" smtClean="0"/>
              <a:t>Click to type your question</a:t>
            </a:r>
            <a:endParaRPr lang="en-US" dirty="0"/>
          </a:p>
        </p:txBody>
      </p:sp>
      <p:sp>
        <p:nvSpPr>
          <p:cNvPr id="7" name="Rectangle 5"/>
          <p:cNvSpPr>
            <a:spLocks noGrp="1"/>
          </p:cNvSpPr>
          <p:nvPr>
            <p:ph type="sldNum" sz="quarter" idx="12"/>
          </p:nvPr>
        </p:nvSpPr>
        <p:spPr/>
        <p:txBody>
          <a:bodyPr vert="horz"/>
          <a:lstStyle/>
          <a:p>
            <a:fld id="{C960EC17-ED12-40FC-9545-26647F394602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23" name="Straight Connector 23"/>
          <p:cNvCxnSpPr>
            <a:stCxn id="16" idx="3"/>
            <a:endCxn id="18" idx="1"/>
          </p:cNvCxnSpPr>
          <p:nvPr/>
        </p:nvCxnSpPr>
        <p:spPr>
          <a:xfrm>
            <a:off x="3886200" y="2286000"/>
            <a:ext cx="914400" cy="1828800"/>
          </a:xfrm>
          <a:prstGeom prst="line">
            <a:avLst/>
          </a:prstGeom>
          <a:ln w="19050" cap="flat" cmpd="sng" algn="ctr">
            <a:solidFill>
              <a:schemeClr val="accent4">
                <a:shade val="50000"/>
              </a:schemeClr>
            </a:solidFill>
            <a:prstDash val="solid"/>
            <a:headEnd type="none" w="med" len="med"/>
            <a:tailEnd type="none" w="med" len="med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24" name="Straight Connector 23"/>
          <p:cNvCxnSpPr>
            <a:stCxn id="12" idx="3"/>
            <a:endCxn id="19" idx="1"/>
          </p:cNvCxnSpPr>
          <p:nvPr/>
        </p:nvCxnSpPr>
        <p:spPr>
          <a:xfrm>
            <a:off x="3886200" y="3200400"/>
            <a:ext cx="914400" cy="1828800"/>
          </a:xfrm>
          <a:prstGeom prst="line">
            <a:avLst/>
          </a:prstGeom>
          <a:ln w="19050" cap="flat" cmpd="sng" algn="ctr">
            <a:solidFill>
              <a:schemeClr val="accent4">
                <a:shade val="50000"/>
              </a:schemeClr>
            </a:solidFill>
            <a:prstDash val="solid"/>
            <a:headEnd type="none" w="med" len="med"/>
            <a:tailEnd type="none" w="med" len="med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30" name="Straight Connector 23"/>
          <p:cNvCxnSpPr>
            <a:stCxn id="13" idx="3"/>
            <a:endCxn id="17" idx="1"/>
          </p:cNvCxnSpPr>
          <p:nvPr/>
        </p:nvCxnSpPr>
        <p:spPr>
          <a:xfrm flipV="1">
            <a:off x="3886200" y="3200400"/>
            <a:ext cx="914400" cy="914400"/>
          </a:xfrm>
          <a:prstGeom prst="line">
            <a:avLst/>
          </a:prstGeom>
          <a:ln w="19050" cap="flat" cmpd="sng" algn="ctr">
            <a:solidFill>
              <a:schemeClr val="accent4">
                <a:shade val="50000"/>
              </a:schemeClr>
            </a:solidFill>
            <a:prstDash val="solid"/>
            <a:headEnd type="none" w="med" len="med"/>
            <a:tailEnd type="none" w="med" len="med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34" name="Straight Connector 23"/>
          <p:cNvCxnSpPr>
            <a:stCxn id="14" idx="3"/>
            <a:endCxn id="21" idx="1"/>
          </p:cNvCxnSpPr>
          <p:nvPr/>
        </p:nvCxnSpPr>
        <p:spPr>
          <a:xfrm>
            <a:off x="3886200" y="5029200"/>
            <a:ext cx="914400" cy="914400"/>
          </a:xfrm>
          <a:prstGeom prst="line">
            <a:avLst/>
          </a:prstGeom>
          <a:ln w="19050" cap="flat" cmpd="sng" algn="ctr">
            <a:solidFill>
              <a:schemeClr val="accent4">
                <a:shade val="50000"/>
              </a:schemeClr>
            </a:solidFill>
            <a:prstDash val="solid"/>
            <a:headEnd type="none" w="med" len="med"/>
            <a:tailEnd type="none" w="med" len="med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39" name="Straight Connector 23"/>
          <p:cNvCxnSpPr>
            <a:stCxn id="10" idx="3"/>
            <a:endCxn id="15" idx="1"/>
          </p:cNvCxnSpPr>
          <p:nvPr/>
        </p:nvCxnSpPr>
        <p:spPr>
          <a:xfrm flipV="1">
            <a:off x="3886200" y="2286000"/>
            <a:ext cx="914400" cy="3657600"/>
          </a:xfrm>
          <a:prstGeom prst="line">
            <a:avLst/>
          </a:prstGeom>
          <a:ln w="19050" cap="flat" cmpd="sng" algn="ctr">
            <a:solidFill>
              <a:schemeClr val="accent4">
                <a:shade val="50000"/>
              </a:schemeClr>
            </a:solidFill>
            <a:prstDash val="solid"/>
            <a:headEnd type="none" w="med" len="med"/>
            <a:tailEnd type="none" w="med" len="med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4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3"/>
          <p:cNvSpPr>
            <a:spLocks noGrp="1"/>
          </p:cNvSpPr>
          <p:nvPr>
            <p:ph type="subTitle" idx="1"/>
          </p:nvPr>
        </p:nvSpPr>
        <p:spPr>
          <a:xfrm>
            <a:off x="457200" y="5396132"/>
            <a:ext cx="8098302" cy="762000"/>
          </a:xfrm>
        </p:spPr>
        <p:txBody>
          <a:bodyPr/>
          <a:lstStyle>
            <a:lvl1pPr marL="0" indent="0" algn="r">
              <a:buNone/>
              <a:defRPr sz="1400"/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grpSp>
        <p:nvGrpSpPr>
          <p:cNvPr id="16" name="Group 23"/>
          <p:cNvGrpSpPr/>
          <p:nvPr/>
        </p:nvGrpSpPr>
        <p:grpSpPr>
          <a:xfrm>
            <a:off x="14990" y="1976657"/>
            <a:ext cx="2042410" cy="533400"/>
            <a:chOff x="0" y="2000250"/>
            <a:chExt cx="3733800" cy="533400"/>
          </a:xfrm>
        </p:grpSpPr>
        <p:sp>
          <p:nvSpPr>
            <p:cNvPr id="30" name="Rectangle 14"/>
            <p:cNvSpPr/>
            <p:nvPr/>
          </p:nvSpPr>
          <p:spPr>
            <a:xfrm>
              <a:off x="0" y="2381250"/>
              <a:ext cx="3733800" cy="76200"/>
            </a:xfrm>
            <a:prstGeom prst="rect">
              <a:avLst/>
            </a:prstGeom>
          </p:spPr>
          <p:style>
            <a:lnRef idx="1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en-US"/>
            </a:p>
          </p:txBody>
        </p:sp>
        <p:sp>
          <p:nvSpPr>
            <p:cNvPr id="7" name="Rectangle 14"/>
            <p:cNvSpPr/>
            <p:nvPr/>
          </p:nvSpPr>
          <p:spPr>
            <a:xfrm>
              <a:off x="0" y="2305050"/>
              <a:ext cx="3733800" cy="76200"/>
            </a:xfrm>
            <a:prstGeom prst="rect">
              <a:avLst/>
            </a:prstGeom>
          </p:spPr>
          <p:style>
            <a:lnRef idx="1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en-US"/>
            </a:p>
          </p:txBody>
        </p:sp>
        <p:sp>
          <p:nvSpPr>
            <p:cNvPr id="21" name="Rectangle 14"/>
            <p:cNvSpPr/>
            <p:nvPr/>
          </p:nvSpPr>
          <p:spPr>
            <a:xfrm>
              <a:off x="0" y="2228850"/>
              <a:ext cx="3733800" cy="76200"/>
            </a:xfrm>
            <a:prstGeom prst="rect">
              <a:avLst/>
            </a:prstGeom>
          </p:spPr>
          <p:style>
            <a:lnRef idx="1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en-US"/>
            </a:p>
          </p:txBody>
        </p:sp>
        <p:sp>
          <p:nvSpPr>
            <p:cNvPr id="8" name="Rectangle 14"/>
            <p:cNvSpPr/>
            <p:nvPr/>
          </p:nvSpPr>
          <p:spPr>
            <a:xfrm>
              <a:off x="0" y="2152650"/>
              <a:ext cx="3733800" cy="76200"/>
            </a:xfrm>
            <a:prstGeom prst="rect">
              <a:avLst/>
            </a:prstGeom>
          </p:spPr>
          <p:style>
            <a:lnRef idx="1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en-US"/>
            </a:p>
          </p:txBody>
        </p:sp>
        <p:sp>
          <p:nvSpPr>
            <p:cNvPr id="6" name="Rectangle 14"/>
            <p:cNvSpPr/>
            <p:nvPr/>
          </p:nvSpPr>
          <p:spPr>
            <a:xfrm>
              <a:off x="0" y="2076450"/>
              <a:ext cx="3733800" cy="76200"/>
            </a:xfrm>
            <a:prstGeom prst="rect">
              <a:avLst/>
            </a:prstGeom>
          </p:spPr>
          <p:style>
            <a:lnRef idx="1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en-US"/>
            </a:p>
          </p:txBody>
        </p:sp>
        <p:sp>
          <p:nvSpPr>
            <p:cNvPr id="20" name="Rectangle 14"/>
            <p:cNvSpPr/>
            <p:nvPr/>
          </p:nvSpPr>
          <p:spPr>
            <a:xfrm>
              <a:off x="0" y="2000250"/>
              <a:ext cx="3733800" cy="76200"/>
            </a:xfrm>
            <a:prstGeom prst="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en-US"/>
            </a:p>
          </p:txBody>
        </p:sp>
        <p:sp>
          <p:nvSpPr>
            <p:cNvPr id="13" name="Rectangle 14"/>
            <p:cNvSpPr/>
            <p:nvPr/>
          </p:nvSpPr>
          <p:spPr>
            <a:xfrm>
              <a:off x="0" y="2457450"/>
              <a:ext cx="3733800" cy="76200"/>
            </a:xfrm>
            <a:prstGeom prst="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en-US"/>
            </a:p>
          </p:txBody>
        </p:sp>
      </p:grpSp>
      <p:grpSp>
        <p:nvGrpSpPr>
          <p:cNvPr id="29" name="Group 35"/>
          <p:cNvGrpSpPr/>
          <p:nvPr/>
        </p:nvGrpSpPr>
        <p:grpSpPr>
          <a:xfrm>
            <a:off x="8584055" y="1976657"/>
            <a:ext cx="552450" cy="542925"/>
            <a:chOff x="8667750" y="2000250"/>
            <a:chExt cx="476250" cy="542925"/>
          </a:xfrm>
        </p:grpSpPr>
        <p:sp>
          <p:nvSpPr>
            <p:cNvPr id="26" name="Rectangle 14"/>
            <p:cNvSpPr/>
            <p:nvPr/>
          </p:nvSpPr>
          <p:spPr>
            <a:xfrm>
              <a:off x="8667750" y="2381250"/>
              <a:ext cx="476250" cy="76200"/>
            </a:xfrm>
            <a:prstGeom prst="rect">
              <a:avLst/>
            </a:prstGeom>
          </p:spPr>
          <p:style>
            <a:lnRef idx="1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en-US"/>
            </a:p>
          </p:txBody>
        </p:sp>
        <p:sp>
          <p:nvSpPr>
            <p:cNvPr id="22" name="Rectangle 14"/>
            <p:cNvSpPr/>
            <p:nvPr/>
          </p:nvSpPr>
          <p:spPr>
            <a:xfrm>
              <a:off x="8667750" y="2305050"/>
              <a:ext cx="476250" cy="76200"/>
            </a:xfrm>
            <a:prstGeom prst="rect">
              <a:avLst/>
            </a:prstGeom>
          </p:spPr>
          <p:style>
            <a:lnRef idx="1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en-US"/>
            </a:p>
          </p:txBody>
        </p:sp>
        <p:sp>
          <p:nvSpPr>
            <p:cNvPr id="17" name="Rectangle 14"/>
            <p:cNvSpPr/>
            <p:nvPr/>
          </p:nvSpPr>
          <p:spPr>
            <a:xfrm>
              <a:off x="8667750" y="2228850"/>
              <a:ext cx="476250" cy="76200"/>
            </a:xfrm>
            <a:prstGeom prst="rect">
              <a:avLst/>
            </a:prstGeom>
          </p:spPr>
          <p:style>
            <a:lnRef idx="1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en-US"/>
            </a:p>
          </p:txBody>
        </p:sp>
        <p:sp>
          <p:nvSpPr>
            <p:cNvPr id="28" name="Rectangle 14"/>
            <p:cNvSpPr/>
            <p:nvPr/>
          </p:nvSpPr>
          <p:spPr>
            <a:xfrm>
              <a:off x="8667750" y="2152650"/>
              <a:ext cx="476250" cy="76200"/>
            </a:xfrm>
            <a:prstGeom prst="rect">
              <a:avLst/>
            </a:prstGeom>
          </p:spPr>
          <p:style>
            <a:lnRef idx="1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en-US" dirty="0"/>
            </a:p>
          </p:txBody>
        </p:sp>
        <p:sp>
          <p:nvSpPr>
            <p:cNvPr id="15" name="Rectangle 14"/>
            <p:cNvSpPr/>
            <p:nvPr/>
          </p:nvSpPr>
          <p:spPr>
            <a:xfrm>
              <a:off x="8667750" y="2076450"/>
              <a:ext cx="476250" cy="76200"/>
            </a:xfrm>
            <a:prstGeom prst="rect">
              <a:avLst/>
            </a:prstGeom>
          </p:spPr>
          <p:style>
            <a:lnRef idx="1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en-US"/>
            </a:p>
          </p:txBody>
        </p:sp>
        <p:sp>
          <p:nvSpPr>
            <p:cNvPr id="18" name="Rectangle 14"/>
            <p:cNvSpPr/>
            <p:nvPr/>
          </p:nvSpPr>
          <p:spPr>
            <a:xfrm>
              <a:off x="8667750" y="2000250"/>
              <a:ext cx="476250" cy="76200"/>
            </a:xfrm>
            <a:prstGeom prst="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en-US"/>
            </a:p>
          </p:txBody>
        </p:sp>
        <p:sp>
          <p:nvSpPr>
            <p:cNvPr id="9" name="Rectangle 14"/>
            <p:cNvSpPr/>
            <p:nvPr/>
          </p:nvSpPr>
          <p:spPr>
            <a:xfrm>
              <a:off x="8667750" y="2466975"/>
              <a:ext cx="476250" cy="76200"/>
            </a:xfrm>
            <a:prstGeom prst="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en-US"/>
            </a:p>
          </p:txBody>
        </p:sp>
      </p:grpSp>
      <p:sp>
        <p:nvSpPr>
          <p:cNvPr id="24" name="Oval 28"/>
          <p:cNvSpPr/>
          <p:nvPr/>
        </p:nvSpPr>
        <p:spPr>
          <a:xfrm>
            <a:off x="8572500" y="6038850"/>
            <a:ext cx="152400" cy="152400"/>
          </a:xfrm>
          <a:prstGeom prst="ellipse">
            <a:avLst/>
          </a:prstGeom>
          <a:effectLst/>
        </p:spPr>
        <p:style>
          <a:lnRef idx="1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/>
          </a:p>
        </p:txBody>
      </p:sp>
      <p:sp>
        <p:nvSpPr>
          <p:cNvPr id="23" name="Oval 28"/>
          <p:cNvSpPr/>
          <p:nvPr/>
        </p:nvSpPr>
        <p:spPr>
          <a:xfrm>
            <a:off x="8572500" y="6324600"/>
            <a:ext cx="152400" cy="152400"/>
          </a:xfrm>
          <a:prstGeom prst="ellipse">
            <a:avLst/>
          </a:prstGeom>
          <a:effectLst/>
        </p:spPr>
        <p:style>
          <a:lnRef idx="1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/>
          </a:p>
        </p:txBody>
      </p:sp>
      <p:sp>
        <p:nvSpPr>
          <p:cNvPr id="5" name="Oval 28"/>
          <p:cNvSpPr/>
          <p:nvPr/>
        </p:nvSpPr>
        <p:spPr>
          <a:xfrm>
            <a:off x="8572500" y="5476875"/>
            <a:ext cx="152400" cy="152400"/>
          </a:xfrm>
          <a:prstGeom prst="ellipse">
            <a:avLst/>
          </a:prstGeom>
          <a:effectLst/>
        </p:spPr>
        <p:style>
          <a:lnRef idx="1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/>
          </a:p>
        </p:txBody>
      </p:sp>
      <p:sp>
        <p:nvSpPr>
          <p:cNvPr id="14" name="Oval 28"/>
          <p:cNvSpPr/>
          <p:nvPr/>
        </p:nvSpPr>
        <p:spPr>
          <a:xfrm>
            <a:off x="8572500" y="5753100"/>
            <a:ext cx="152400" cy="152400"/>
          </a:xfrm>
          <a:prstGeom prst="ellipse">
            <a:avLst/>
          </a:prstGeom>
          <a:effectLst/>
        </p:spPr>
        <p:style>
          <a:lnRef idx="1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/>
          </a:p>
        </p:txBody>
      </p:sp>
      <p:sp>
        <p:nvSpPr>
          <p:cNvPr id="19" name="Rectangle 3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D4B540D9-37C9-4B1A-BFE2-354A4404CAA9}" type="datetimeFigureOut">
              <a:rPr lang="en-US" smtClean="0"/>
              <a:pPr/>
              <a:t>2/29/16</a:t>
            </a:fld>
            <a:endParaRPr lang="en-US"/>
          </a:p>
        </p:txBody>
      </p:sp>
      <p:sp>
        <p:nvSpPr>
          <p:cNvPr id="25" name="Rectangle 35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C960EC17-ED12-40FC-9545-26647F39460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1" name="Rectangle 36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en-US"/>
          </a:p>
        </p:txBody>
      </p:sp>
      <p:sp>
        <p:nvSpPr>
          <p:cNvPr id="33" name="Rectangle 32"/>
          <p:cNvSpPr>
            <a:spLocks noGrp="1"/>
          </p:cNvSpPr>
          <p:nvPr>
            <p:ph type="title" hasCustomPrompt="1"/>
          </p:nvPr>
        </p:nvSpPr>
        <p:spPr>
          <a:xfrm>
            <a:off x="2057400" y="281352"/>
            <a:ext cx="6509239" cy="3886200"/>
          </a:xfrm>
          <a:scene3d>
            <a:camera prst="orthographicFront"/>
            <a:lightRig rig="threePt" dir="t"/>
          </a:scene3d>
          <a:sp3d/>
        </p:spPr>
        <p:txBody>
          <a:bodyPr vert="horz" anchor="ctr">
            <a:normAutofit/>
          </a:bodyPr>
          <a:lstStyle>
            <a:lvl1pPr algn="ctr">
              <a:lnSpc>
                <a:spcPct val="100000"/>
              </a:lnSpc>
              <a:defRPr kumimoji="0" lang="en-US" sz="7200" b="1" i="0" u="none" strike="noStrike" kern="0" cap="none" spc="0" normalizeH="0" baseline="0" noProof="0" dirty="0" smtClean="0">
                <a:ln w="0">
                  <a:solidFill>
                    <a:srgbClr val="FFFFFF"/>
                  </a:solidFill>
                  <a:prstDash val="solid"/>
                </a:ln>
                <a:gradFill flip="none">
                  <a:gsLst>
                    <a:gs pos="40000">
                      <a:schemeClr val="accent6">
                        <a:shade val="80000"/>
                      </a:schemeClr>
                    </a:gs>
                    <a:gs pos="45000">
                      <a:schemeClr val="accent6">
                        <a:shade val="100000"/>
                      </a:schemeClr>
                    </a:gs>
                  </a:gsLst>
                  <a:lin ang="16200000"/>
                </a:gradFill>
                <a:effectLst>
                  <a:outerShdw blurRad="23036" dist="23036" dir="5400000" algn="tl">
                    <a:srgbClr val="656565">
                      <a:alpha val="65000"/>
                    </a:srgbClr>
                  </a:outerShdw>
                  <a:reflection blurRad="12700" stA="25000" endPos="55000" dist="5000" dir="5400000" sy="-100000" algn="bl" rotWithShape="0"/>
                </a:effectLst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Show Title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2" name="Rectangle 10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D4B540D9-37C9-4B1A-BFE2-354A4404CAA9}" type="datetimeFigureOut">
              <a:rPr lang="en-US" smtClean="0"/>
              <a:pPr/>
              <a:t>2/29/16</a:t>
            </a:fld>
            <a:endParaRPr lang="en-US"/>
          </a:p>
        </p:txBody>
      </p:sp>
      <p:sp>
        <p:nvSpPr>
          <p:cNvPr id="27" name="Rectangle 11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C960EC17-ED12-40FC-9545-26647F39460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4" name="Rectangle 12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en-US"/>
          </a:p>
        </p:txBody>
      </p:sp>
      <p:sp>
        <p:nvSpPr>
          <p:cNvPr id="28" name="Rectangle 14"/>
          <p:cNvSpPr>
            <a:spLocks noGrp="1"/>
          </p:cNvSpPr>
          <p:nvPr>
            <p:ph type="title"/>
          </p:nvPr>
        </p:nvSpPr>
        <p:spPr/>
        <p:txBody>
          <a:bodyPr rtlCol="0" anchor="b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Rectangle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D4B540D9-37C9-4B1A-BFE2-354A4404CAA9}" type="datetimeFigureOut">
              <a:rPr lang="en-US" smtClean="0"/>
              <a:pPr/>
              <a:t>2/29/16</a:t>
            </a:fld>
            <a:endParaRPr lang="en-US"/>
          </a:p>
        </p:txBody>
      </p:sp>
      <p:sp>
        <p:nvSpPr>
          <p:cNvPr id="26" name="Rectangle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endParaRPr lang="en-US"/>
          </a:p>
        </p:txBody>
      </p:sp>
      <p:sp>
        <p:nvSpPr>
          <p:cNvPr id="12" name="Rectangle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fld id="{C960EC17-ED12-40FC-9545-26647F39460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7" name="Rectangle 6"/>
          <p:cNvSpPr>
            <a:spLocks noGrp="1"/>
          </p:cNvSpPr>
          <p:nvPr>
            <p:ph type="title" hasCustomPrompt="1"/>
          </p:nvPr>
        </p:nvSpPr>
        <p:spPr>
          <a:xfrm>
            <a:off x="228600" y="1676400"/>
            <a:ext cx="8229600" cy="1143000"/>
          </a:xfrm>
        </p:spPr>
        <p:txBody>
          <a:bodyPr rtlCol="0" anchor="ctr">
            <a:normAutofit/>
          </a:bodyPr>
          <a:lstStyle>
            <a:lvl1pPr>
              <a:defRPr kumimoji="0" sz="4800" b="1" i="0" u="none" strike="noStrike" kern="0" cap="none" spc="0" normalizeH="0" baseline="0">
                <a:ln w="0">
                  <a:solidFill>
                    <a:srgbClr val="FFFFFF"/>
                  </a:solidFill>
                  <a:prstDash val="solid"/>
                </a:ln>
                <a:gradFill flip="none">
                  <a:gsLst>
                    <a:gs pos="40000">
                      <a:srgbClr val="FA8D3D">
                        <a:shade val="80000"/>
                      </a:srgbClr>
                    </a:gs>
                    <a:gs pos="45000">
                      <a:srgbClr val="FA8D3D">
                        <a:shade val="100000"/>
                      </a:srgbClr>
                    </a:gs>
                  </a:gsLst>
                  <a:lin ang="16200000"/>
                </a:gradFill>
                <a:effectLst>
                  <a:outerShdw blurRad="23036" dist="23036" dir="5400000" algn="tl">
                    <a:srgbClr val="656565">
                      <a:alpha val="65000"/>
                    </a:srgbClr>
                  </a:outerShdw>
                  <a:reflection blurRad="12700" stA="25000" endPos="55000" dist="5000" dir="5400000" sy="-100000" algn="bl" rotWithShape="0"/>
                </a:effectLst>
                <a:uLnTx/>
                <a:uFillTx/>
                <a:latin typeface="Trebuchet MS"/>
                <a:ea typeface="+mj-ea"/>
                <a:cs typeface="+mj-cs"/>
              </a:defRPr>
            </a:lvl1pPr>
          </a:lstStyle>
          <a:p>
            <a:r>
              <a:rPr lang="en-US" dirty="0" smtClean="0"/>
              <a:t>Click to add section title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>
  <p:cSld name="Simple Question &amp; Answ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3"/>
          <p:cNvSpPr>
            <a:spLocks noGrp="1"/>
          </p:cNvSpPr>
          <p:nvPr>
            <p:ph type="dt" sz="half" idx="10"/>
          </p:nvPr>
        </p:nvSpPr>
        <p:spPr/>
        <p:txBody>
          <a:bodyPr vert="horz"/>
          <a:lstStyle>
            <a:lvl1pPr algn="r">
              <a:defRPr/>
            </a:lvl1pPr>
          </a:lstStyle>
          <a:p>
            <a:fld id="{D4B540D9-37C9-4B1A-BFE2-354A4404CAA9}" type="datetimeFigureOut">
              <a:rPr lang="en-US" smtClean="0"/>
              <a:pPr/>
              <a:t>2/29/16</a:t>
            </a:fld>
            <a:endParaRPr lang="en-US"/>
          </a:p>
        </p:txBody>
      </p:sp>
      <p:sp>
        <p:nvSpPr>
          <p:cNvPr id="22" name="Rectangle 4"/>
          <p:cNvSpPr>
            <a:spLocks noGrp="1"/>
          </p:cNvSpPr>
          <p:nvPr>
            <p:ph type="ftr" sz="quarter" idx="11"/>
          </p:nvPr>
        </p:nvSpPr>
        <p:spPr/>
        <p:txBody>
          <a:bodyPr vert="horz"/>
          <a:lstStyle/>
          <a:p>
            <a:endParaRPr lang="en-US"/>
          </a:p>
        </p:txBody>
      </p:sp>
      <p:sp>
        <p:nvSpPr>
          <p:cNvPr id="31" name="Rectangle 5"/>
          <p:cNvSpPr>
            <a:spLocks noGrp="1"/>
          </p:cNvSpPr>
          <p:nvPr>
            <p:ph type="sldNum" sz="quarter" idx="12"/>
          </p:nvPr>
        </p:nvSpPr>
        <p:spPr/>
        <p:txBody>
          <a:bodyPr vert="horz"/>
          <a:lstStyle/>
          <a:p>
            <a:fld id="{C960EC17-ED12-40FC-9545-26647F39460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4" name="Rectangle 8"/>
          <p:cNvSpPr>
            <a:spLocks noGrp="1"/>
          </p:cNvSpPr>
          <p:nvPr>
            <p:ph type="title" hasCustomPrompt="1"/>
          </p:nvPr>
        </p:nvSpPr>
        <p:spPr>
          <a:xfrm>
            <a:off x="228600" y="457200"/>
            <a:ext cx="8229600" cy="1143000"/>
          </a:xfrm>
        </p:spPr>
        <p:txBody>
          <a:bodyPr rtlCol="0" anchor="ctr"/>
          <a:lstStyle>
            <a:lvl1pPr algn="l">
              <a:defRPr i="1">
                <a:solidFill>
                  <a:schemeClr val="tx1">
                    <a:shade val="75000"/>
                  </a:schemeClr>
                </a:solidFill>
              </a:defRPr>
            </a:lvl1pPr>
          </a:lstStyle>
          <a:p>
            <a:r>
              <a:rPr lang="en-US" dirty="0" smtClean="0"/>
              <a:t>Click to add question</a:t>
            </a:r>
            <a:endParaRPr lang="en-US" dirty="0"/>
          </a:p>
        </p:txBody>
      </p:sp>
      <p:sp>
        <p:nvSpPr>
          <p:cNvPr id="13" name="Rectangle 13"/>
          <p:cNvSpPr>
            <a:spLocks noGrp="1"/>
          </p:cNvSpPr>
          <p:nvPr>
            <p:ph type="body" sz="quarter" idx="14" hasCustomPrompt="1"/>
          </p:nvPr>
        </p:nvSpPr>
        <p:spPr>
          <a:xfrm>
            <a:off x="228600" y="1676400"/>
            <a:ext cx="8229600" cy="1143000"/>
          </a:xfrm>
        </p:spPr>
        <p:txBody>
          <a:bodyPr rtlCol="0" anchor="ctr"/>
          <a:lstStyle>
            <a:lvl1pPr algn="ctr">
              <a:buFontTx/>
              <a:buNone/>
              <a:defRPr kumimoji="0" sz="4800" b="1" i="0" u="none" strike="noStrike" kern="0" cap="none" spc="0" normalizeH="0" baseline="0">
                <a:ln w="0">
                  <a:solidFill>
                    <a:srgbClr val="FFFFFF"/>
                  </a:solidFill>
                  <a:prstDash val="solid"/>
                </a:ln>
                <a:gradFill flip="none">
                  <a:gsLst>
                    <a:gs pos="40000">
                      <a:schemeClr val="accent6">
                        <a:shade val="80000"/>
                      </a:schemeClr>
                    </a:gs>
                    <a:gs pos="45000">
                      <a:schemeClr val="accent6">
                        <a:shade val="100000"/>
                      </a:schemeClr>
                    </a:gs>
                  </a:gsLst>
                  <a:lin ang="16200000"/>
                </a:gradFill>
                <a:effectLst>
                  <a:outerShdw blurRad="23036" dist="23036" dir="5400000" algn="tl">
                    <a:srgbClr val="656565">
                      <a:alpha val="65000"/>
                    </a:srgbClr>
                  </a:outerShdw>
                  <a:reflection blurRad="12700" stA="25000" endPos="55000" dist="5000" dir="5400000" sy="-100000" algn="bl" rotWithShape="0"/>
                </a:effectLst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en-US" dirty="0" smtClean="0"/>
              <a:t>Click to add answer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969696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500"/>
                            </p:stCondLst>
                            <p:childTnLst>
                              <p:par>
                                <p:cTn id="8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3" grpId="0" build="p">
        <p:tmplLst>
          <p:tmpl lvl="1">
            <p:tnLst>
              <p:par>
                <p:cTn presetID="45" presetClass="entr" presetSubtype="0" fill="hold" nodeType="afterEffect">
                  <p:stCondLst>
                    <p:cond delay="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13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13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 fmla="#ppt_w*sin(2.5*pi*$)">
                          <p:val>
                            <p:fltVal val="0"/>
                          </p:val>
                        </p:tav>
                        <p:tav tm="100000">
                          <p:val>
                            <p:fltVal val="1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13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strVal val="#ppt_h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4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>
  <p:cSld name="Detailed Question &amp; Answ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Rectangle 3"/>
          <p:cNvSpPr>
            <a:spLocks noGrp="1"/>
          </p:cNvSpPr>
          <p:nvPr>
            <p:ph type="dt" sz="half" idx="10"/>
          </p:nvPr>
        </p:nvSpPr>
        <p:spPr/>
        <p:txBody>
          <a:bodyPr vert="horz"/>
          <a:lstStyle>
            <a:lvl1pPr algn="r">
              <a:defRPr/>
            </a:lvl1pPr>
          </a:lstStyle>
          <a:p>
            <a:fld id="{D4B540D9-37C9-4B1A-BFE2-354A4404CAA9}" type="datetimeFigureOut">
              <a:rPr lang="en-US" smtClean="0"/>
              <a:pPr/>
              <a:t>2/29/16</a:t>
            </a:fld>
            <a:endParaRPr lang="en-US"/>
          </a:p>
        </p:txBody>
      </p:sp>
      <p:sp>
        <p:nvSpPr>
          <p:cNvPr id="28" name="Rectangle 4"/>
          <p:cNvSpPr>
            <a:spLocks noGrp="1"/>
          </p:cNvSpPr>
          <p:nvPr>
            <p:ph type="ftr" sz="quarter" idx="11"/>
          </p:nvPr>
        </p:nvSpPr>
        <p:spPr/>
        <p:txBody>
          <a:bodyPr vert="horz"/>
          <a:lstStyle/>
          <a:p>
            <a:endParaRPr lang="en-US"/>
          </a:p>
        </p:txBody>
      </p:sp>
      <p:sp>
        <p:nvSpPr>
          <p:cNvPr id="10" name="Rectangle 5"/>
          <p:cNvSpPr>
            <a:spLocks noGrp="1"/>
          </p:cNvSpPr>
          <p:nvPr>
            <p:ph type="sldNum" sz="quarter" idx="12"/>
          </p:nvPr>
        </p:nvSpPr>
        <p:spPr/>
        <p:txBody>
          <a:bodyPr vert="horz"/>
          <a:lstStyle/>
          <a:p>
            <a:fld id="{C960EC17-ED12-40FC-9545-26647F39460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1" name="Rectangle 8"/>
          <p:cNvSpPr>
            <a:spLocks noGrp="1"/>
          </p:cNvSpPr>
          <p:nvPr>
            <p:ph type="title" hasCustomPrompt="1"/>
          </p:nvPr>
        </p:nvSpPr>
        <p:spPr>
          <a:xfrm>
            <a:off x="228600" y="457200"/>
            <a:ext cx="8229600" cy="1143000"/>
          </a:xfrm>
        </p:spPr>
        <p:txBody>
          <a:bodyPr rtlCol="0" anchor="ctr"/>
          <a:lstStyle>
            <a:lvl1pPr algn="l">
              <a:defRPr i="1">
                <a:solidFill>
                  <a:schemeClr val="tx1">
                    <a:shade val="75000"/>
                  </a:schemeClr>
                </a:solidFill>
              </a:defRPr>
            </a:lvl1pPr>
          </a:lstStyle>
          <a:p>
            <a:r>
              <a:rPr lang="en-US" dirty="0" smtClean="0"/>
              <a:t>Click to add question</a:t>
            </a:r>
            <a:endParaRPr lang="en-US" dirty="0"/>
          </a:p>
        </p:txBody>
      </p:sp>
      <p:sp>
        <p:nvSpPr>
          <p:cNvPr id="25" name="Rectangle 13"/>
          <p:cNvSpPr>
            <a:spLocks noGrp="1"/>
          </p:cNvSpPr>
          <p:nvPr>
            <p:ph type="body" sz="quarter" idx="14" hasCustomPrompt="1"/>
          </p:nvPr>
        </p:nvSpPr>
        <p:spPr>
          <a:xfrm>
            <a:off x="228600" y="1676400"/>
            <a:ext cx="8229600" cy="1143000"/>
          </a:xfrm>
        </p:spPr>
        <p:txBody>
          <a:bodyPr rtlCol="0" anchor="ctr"/>
          <a:lstStyle>
            <a:lvl1pPr algn="ctr">
              <a:buFontTx/>
              <a:buNone/>
              <a:defRPr kumimoji="0" sz="4800" b="1" i="0" u="none" strike="noStrike" kern="0" cap="none" spc="0" normalizeH="0" baseline="0">
                <a:ln w="0">
                  <a:solidFill>
                    <a:srgbClr val="FFFFFF"/>
                  </a:solidFill>
                  <a:prstDash val="solid"/>
                </a:ln>
                <a:gradFill flip="none">
                  <a:gsLst>
                    <a:gs pos="40000">
                      <a:schemeClr val="accent6">
                        <a:shade val="80000"/>
                      </a:schemeClr>
                    </a:gs>
                    <a:gs pos="45000">
                      <a:schemeClr val="accent6">
                        <a:shade val="100000"/>
                      </a:schemeClr>
                    </a:gs>
                  </a:gsLst>
                  <a:lin ang="16200000"/>
                </a:gradFill>
                <a:effectLst>
                  <a:outerShdw blurRad="23036" dist="23036" dir="5400000" algn="tl">
                    <a:srgbClr val="656565">
                      <a:alpha val="65000"/>
                    </a:srgbClr>
                  </a:outerShdw>
                  <a:reflection blurRad="12700" stA="25000" endPos="55000" dist="5000" dir="5400000" sy="-100000" algn="bl" rotWithShape="0"/>
                </a:effectLst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en-US" dirty="0" smtClean="0"/>
              <a:t>Click to add answer</a:t>
            </a:r>
            <a:endParaRPr lang="en-US" dirty="0"/>
          </a:p>
        </p:txBody>
      </p:sp>
      <p:sp>
        <p:nvSpPr>
          <p:cNvPr id="22" name="Rectangle 9"/>
          <p:cNvSpPr>
            <a:spLocks noGrp="1"/>
          </p:cNvSpPr>
          <p:nvPr>
            <p:ph type="body" sz="quarter" idx="15" hasCustomPrompt="1"/>
          </p:nvPr>
        </p:nvSpPr>
        <p:spPr>
          <a:xfrm>
            <a:off x="1828800" y="3124200"/>
            <a:ext cx="5105400" cy="1981200"/>
          </a:xfrm>
        </p:spPr>
        <p:txBody>
          <a:bodyPr vert="horz"/>
          <a:lstStyle>
            <a:lvl1pPr algn="ctr">
              <a:buFontTx/>
              <a:buNone/>
              <a:defRPr i="1" baseline="0"/>
            </a:lvl1pPr>
          </a:lstStyle>
          <a:p>
            <a:pPr lvl="0"/>
            <a:r>
              <a:rPr lang="en-US" dirty="0" smtClean="0"/>
              <a:t>Click to add detail to the answer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969696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500"/>
                            </p:stCondLst>
                            <p:childTnLst>
                              <p:par>
                                <p:cTn id="8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300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/>
      <p:bldP spid="25" grpId="0" build="p">
        <p:tmplLst>
          <p:tmpl lvl="1">
            <p:tnLst>
              <p:par>
                <p:cTn presetID="45" presetClass="entr" presetSubtype="0" fill="hold" nodeType="afterEffect">
                  <p:stCondLst>
                    <p:cond delay="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25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25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 fmla="#ppt_w*sin(2.5*pi*$)">
                          <p:val>
                            <p:fltVal val="0"/>
                          </p:val>
                        </p:tav>
                        <p:tav tm="100000">
                          <p:val>
                            <p:fltVal val="1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25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strVal val="#ppt_h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2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22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4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>
  <p:cSld name="True or False Question (Answer: Tru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3"/>
          <p:cNvSpPr>
            <a:spLocks noGrp="1"/>
          </p:cNvSpPr>
          <p:nvPr>
            <p:ph type="dt" sz="half" idx="10"/>
          </p:nvPr>
        </p:nvSpPr>
        <p:spPr/>
        <p:txBody>
          <a:bodyPr vert="horz"/>
          <a:lstStyle>
            <a:lvl1pPr algn="r">
              <a:defRPr/>
            </a:lvl1pPr>
          </a:lstStyle>
          <a:p>
            <a:fld id="{D4B540D9-37C9-4B1A-BFE2-354A4404CAA9}" type="datetimeFigureOut">
              <a:rPr lang="en-US" smtClean="0"/>
              <a:pPr/>
              <a:t>2/29/16</a:t>
            </a:fld>
            <a:endParaRPr lang="en-US"/>
          </a:p>
        </p:txBody>
      </p:sp>
      <p:sp>
        <p:nvSpPr>
          <p:cNvPr id="11" name="Rectangle 4"/>
          <p:cNvSpPr>
            <a:spLocks noGrp="1"/>
          </p:cNvSpPr>
          <p:nvPr>
            <p:ph type="ftr" sz="quarter" idx="11"/>
          </p:nvPr>
        </p:nvSpPr>
        <p:spPr/>
        <p:txBody>
          <a:bodyPr vert="horz"/>
          <a:lstStyle/>
          <a:p>
            <a:endParaRPr lang="en-US"/>
          </a:p>
        </p:txBody>
      </p:sp>
      <p:sp>
        <p:nvSpPr>
          <p:cNvPr id="10" name="Rectangle 5"/>
          <p:cNvSpPr>
            <a:spLocks noGrp="1"/>
          </p:cNvSpPr>
          <p:nvPr>
            <p:ph type="sldNum" sz="quarter" idx="12"/>
          </p:nvPr>
        </p:nvSpPr>
        <p:spPr/>
        <p:txBody>
          <a:bodyPr vert="horz"/>
          <a:lstStyle/>
          <a:p>
            <a:fld id="{C960EC17-ED12-40FC-9545-26647F39460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7" name="Question"/>
          <p:cNvSpPr>
            <a:spLocks noGrp="1"/>
          </p:cNvSpPr>
          <p:nvPr>
            <p:ph type="title" hasCustomPrompt="1"/>
          </p:nvPr>
        </p:nvSpPr>
        <p:spPr>
          <a:xfrm>
            <a:off x="228600" y="457200"/>
            <a:ext cx="8229600" cy="1143000"/>
          </a:xfrm>
        </p:spPr>
        <p:txBody>
          <a:bodyPr rtlCol="0" anchor="ctr"/>
          <a:lstStyle>
            <a:lvl1pPr algn="l">
              <a:defRPr i="1">
                <a:solidFill>
                  <a:schemeClr val="tx1">
                    <a:shade val="75000"/>
                  </a:schemeClr>
                </a:solidFill>
              </a:defRPr>
            </a:lvl1pPr>
          </a:lstStyle>
          <a:p>
            <a:r>
              <a:rPr lang="en-US" dirty="0" smtClean="0"/>
              <a:t>Click to add question</a:t>
            </a:r>
            <a:endParaRPr lang="en-US" dirty="0"/>
          </a:p>
        </p:txBody>
      </p:sp>
      <p:sp>
        <p:nvSpPr>
          <p:cNvPr id="8" name="Answer Base"/>
          <p:cNvSpPr txBox="1"/>
          <p:nvPr/>
        </p:nvSpPr>
        <p:spPr>
          <a:xfrm>
            <a:off x="182880" y="1676400"/>
            <a:ext cx="8321040" cy="1828800"/>
          </a:xfrm>
          <a:prstGeom prst="rect">
            <a:avLst/>
          </a:prstGeom>
          <a:noFill/>
        </p:spPr>
        <p:txBody>
          <a:bodyPr wrap="square">
            <a:noAutofit/>
          </a:bodyPr>
          <a:lstStyle/>
          <a:p>
            <a:pPr marL="0" indent="0" algn="ctr" rtl="0" latinLnBrk="0">
              <a:spcBef>
                <a:spcPct val="20000"/>
              </a:spcBef>
              <a:buNone/>
            </a:pPr>
            <a:r>
              <a:rPr lang="en-US" sz="7200" dirty="0" smtClean="0">
                <a:solidFill>
                  <a:schemeClr val="tx1">
                    <a:alpha val="40000"/>
                  </a:schemeClr>
                </a:solidFill>
              </a:rPr>
              <a:t>TRUE</a:t>
            </a:r>
            <a:r>
              <a:rPr lang="en-US" sz="7200" baseline="0" dirty="0" smtClean="0">
                <a:solidFill>
                  <a:schemeClr val="tx1">
                    <a:alpha val="40000"/>
                  </a:schemeClr>
                </a:solidFill>
              </a:rPr>
              <a:t> </a:t>
            </a:r>
            <a:r>
              <a:rPr lang="en-US" sz="7200" dirty="0" smtClean="0">
                <a:solidFill>
                  <a:schemeClr val="tx1">
                    <a:alpha val="40000"/>
                  </a:schemeClr>
                </a:solidFill>
              </a:rPr>
              <a:t>or FALSE?</a:t>
            </a:r>
            <a:endParaRPr lang="en-US" sz="7200" dirty="0">
              <a:solidFill>
                <a:schemeClr val="tx1">
                  <a:alpha val="40000"/>
                </a:schemeClr>
              </a:solidFill>
            </a:endParaRPr>
          </a:p>
        </p:txBody>
      </p:sp>
      <p:sp>
        <p:nvSpPr>
          <p:cNvPr id="7" name="Answer"/>
          <p:cNvSpPr/>
          <p:nvPr/>
        </p:nvSpPr>
        <p:spPr>
          <a:xfrm>
            <a:off x="182880" y="1676400"/>
            <a:ext cx="832104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0" algn="ctr" latinLnBrk="0">
              <a:spcBef>
                <a:spcPct val="20000"/>
              </a:spcBef>
              <a:buNone/>
            </a:pPr>
            <a:r>
              <a:rPr lang="en-US" sz="7200" dirty="0" smtClean="0">
                <a:ln w="0">
                  <a:solidFill>
                    <a:srgbClr val="FFFFFF"/>
                  </a:solidFill>
                  <a:prstDash val="solid"/>
                </a:ln>
                <a:gradFill flip="none">
                  <a:gsLst>
                    <a:gs pos="40000">
                      <a:srgbClr val="FA8D3D">
                        <a:shade val="80000"/>
                      </a:srgbClr>
                    </a:gs>
                    <a:gs pos="45000">
                      <a:srgbClr val="FA8D3D">
                        <a:shade val="100000"/>
                      </a:srgbClr>
                    </a:gs>
                  </a:gsLst>
                  <a:lin ang="16200000"/>
                </a:gradFill>
                <a:effectLst>
                  <a:outerShdw blurRad="23036" dist="23036" dir="5400000" algn="tl">
                    <a:srgbClr val="656565">
                      <a:alpha val="65000"/>
                    </a:srgbClr>
                  </a:outerShdw>
                  <a:reflection blurRad="12700" stA="25000" endPos="55000" dist="5000" dir="5400000" sy="-100000" algn="bl" rotWithShape="0"/>
                </a:effectLst>
                <a:ea typeface="+mn-ea"/>
                <a:cs typeface="+mn-cs"/>
              </a:rPr>
              <a:t>TRUE </a:t>
            </a:r>
            <a:r>
              <a:rPr lang="en-US" sz="7200" dirty="0" smtClean="0">
                <a:solidFill>
                  <a:prstClr val="white">
                    <a:alpha val="40000"/>
                  </a:prstClr>
                </a:solidFill>
                <a:ea typeface="+mn-ea"/>
                <a:cs typeface="+mn-cs"/>
              </a:rPr>
              <a:t>or FALSE?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3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7" grpId="0"/>
    </p:bldLst>
  </p:timing>
</p:sldLayout>
</file>

<file path=ppt/slideLayouts/slideLayout4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>
  <p:cSld name="True or False Question (Answer: Fals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Rectangle 3"/>
          <p:cNvSpPr>
            <a:spLocks noGrp="1"/>
          </p:cNvSpPr>
          <p:nvPr>
            <p:ph type="dt" sz="half" idx="10"/>
          </p:nvPr>
        </p:nvSpPr>
        <p:spPr/>
        <p:txBody>
          <a:bodyPr vert="horz"/>
          <a:lstStyle>
            <a:lvl1pPr algn="r">
              <a:defRPr/>
            </a:lvl1pPr>
          </a:lstStyle>
          <a:p>
            <a:fld id="{D4B540D9-37C9-4B1A-BFE2-354A4404CAA9}" type="datetimeFigureOut">
              <a:rPr lang="en-US" smtClean="0"/>
              <a:pPr/>
              <a:t>2/29/16</a:t>
            </a:fld>
            <a:endParaRPr lang="en-US"/>
          </a:p>
        </p:txBody>
      </p:sp>
      <p:sp>
        <p:nvSpPr>
          <p:cNvPr id="2" name="Rectangle 4"/>
          <p:cNvSpPr>
            <a:spLocks noGrp="1"/>
          </p:cNvSpPr>
          <p:nvPr>
            <p:ph type="ftr" sz="quarter" idx="11"/>
          </p:nvPr>
        </p:nvSpPr>
        <p:spPr/>
        <p:txBody>
          <a:bodyPr vert="horz"/>
          <a:lstStyle/>
          <a:p>
            <a:endParaRPr lang="en-US"/>
          </a:p>
        </p:txBody>
      </p:sp>
      <p:sp>
        <p:nvSpPr>
          <p:cNvPr id="28" name="Rectangle 5"/>
          <p:cNvSpPr>
            <a:spLocks noGrp="1"/>
          </p:cNvSpPr>
          <p:nvPr>
            <p:ph type="sldNum" sz="quarter" idx="12"/>
          </p:nvPr>
        </p:nvSpPr>
        <p:spPr/>
        <p:txBody>
          <a:bodyPr vert="horz"/>
          <a:lstStyle/>
          <a:p>
            <a:fld id="{C960EC17-ED12-40FC-9545-26647F39460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Question"/>
          <p:cNvSpPr>
            <a:spLocks noGrp="1"/>
          </p:cNvSpPr>
          <p:nvPr>
            <p:ph type="title" hasCustomPrompt="1"/>
          </p:nvPr>
        </p:nvSpPr>
        <p:spPr>
          <a:xfrm>
            <a:off x="228600" y="457200"/>
            <a:ext cx="8229600" cy="1143000"/>
          </a:xfrm>
        </p:spPr>
        <p:txBody>
          <a:bodyPr rtlCol="0" anchor="ctr"/>
          <a:lstStyle>
            <a:lvl1pPr algn="l">
              <a:defRPr i="1">
                <a:solidFill>
                  <a:schemeClr val="tx1">
                    <a:shade val="75000"/>
                  </a:schemeClr>
                </a:solidFill>
              </a:defRPr>
            </a:lvl1pPr>
          </a:lstStyle>
          <a:p>
            <a:r>
              <a:rPr lang="en-US" dirty="0" smtClean="0"/>
              <a:t>Click to add question</a:t>
            </a:r>
            <a:endParaRPr lang="en-US" dirty="0"/>
          </a:p>
        </p:txBody>
      </p:sp>
      <p:sp>
        <p:nvSpPr>
          <p:cNvPr id="29" name="Answer Base"/>
          <p:cNvSpPr txBox="1"/>
          <p:nvPr/>
        </p:nvSpPr>
        <p:spPr>
          <a:xfrm>
            <a:off x="228600" y="1600200"/>
            <a:ext cx="8229600" cy="1293926"/>
          </a:xfrm>
          <a:prstGeom prst="rect">
            <a:avLst/>
          </a:prstGeom>
          <a:noFill/>
        </p:spPr>
        <p:txBody>
          <a:bodyPr wrap="square">
            <a:noAutofit/>
          </a:bodyPr>
          <a:lstStyle/>
          <a:p>
            <a:pPr marL="0" indent="0" algn="ctr" rtl="0" latinLnBrk="0">
              <a:spcBef>
                <a:spcPct val="20000"/>
              </a:spcBef>
              <a:buNone/>
            </a:pPr>
            <a:r>
              <a:rPr lang="en-US" sz="7200" dirty="0" smtClean="0">
                <a:solidFill>
                  <a:schemeClr val="tx1">
                    <a:alpha val="40000"/>
                  </a:schemeClr>
                </a:solidFill>
              </a:rPr>
              <a:t>TRUE</a:t>
            </a:r>
            <a:r>
              <a:rPr lang="en-US" sz="7200" baseline="0" dirty="0" smtClean="0">
                <a:solidFill>
                  <a:schemeClr val="tx1">
                    <a:alpha val="40000"/>
                  </a:schemeClr>
                </a:solidFill>
              </a:rPr>
              <a:t> </a:t>
            </a:r>
            <a:r>
              <a:rPr lang="en-US" sz="7200" dirty="0" smtClean="0">
                <a:solidFill>
                  <a:schemeClr val="tx1">
                    <a:alpha val="40000"/>
                  </a:schemeClr>
                </a:solidFill>
              </a:rPr>
              <a:t>or FALSE?</a:t>
            </a:r>
            <a:endParaRPr lang="en-US" sz="7200" dirty="0">
              <a:solidFill>
                <a:schemeClr val="tx1">
                  <a:alpha val="40000"/>
                </a:schemeClr>
              </a:solidFill>
            </a:endParaRPr>
          </a:p>
        </p:txBody>
      </p:sp>
      <p:sp>
        <p:nvSpPr>
          <p:cNvPr id="7" name="Answer"/>
          <p:cNvSpPr/>
          <p:nvPr/>
        </p:nvSpPr>
        <p:spPr>
          <a:xfrm>
            <a:off x="228600" y="1600200"/>
            <a:ext cx="82296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7200" dirty="0" smtClean="0">
                <a:solidFill>
                  <a:prstClr val="white">
                    <a:alpha val="40000"/>
                  </a:prstClr>
                </a:solidFill>
                <a:ea typeface="+mn-ea"/>
                <a:cs typeface="+mn-cs"/>
              </a:rPr>
              <a:t>TRUE or </a:t>
            </a:r>
            <a:r>
              <a:rPr lang="en-US" sz="7200" dirty="0" smtClean="0">
                <a:ln w="0">
                  <a:solidFill>
                    <a:srgbClr val="FFFFFF"/>
                  </a:solidFill>
                  <a:prstDash val="solid"/>
                </a:ln>
                <a:gradFill flip="none">
                  <a:gsLst>
                    <a:gs pos="40000">
                      <a:srgbClr val="FA8D3D">
                        <a:shade val="80000"/>
                      </a:srgbClr>
                    </a:gs>
                    <a:gs pos="45000">
                      <a:srgbClr val="FA8D3D">
                        <a:shade val="100000"/>
                      </a:srgbClr>
                    </a:gs>
                  </a:gsLst>
                  <a:lin ang="16200000"/>
                </a:gradFill>
                <a:effectLst>
                  <a:outerShdw blurRad="23036" dist="23036" dir="5400000" algn="tl">
                    <a:srgbClr val="656565">
                      <a:alpha val="65000"/>
                    </a:srgbClr>
                  </a:outerShdw>
                  <a:reflection blurRad="12700" stA="25000" endPos="55000" dist="5000" dir="5400000" sy="-100000" algn="bl" rotWithShape="0"/>
                </a:effectLst>
                <a:ea typeface="+mn-ea"/>
                <a:cs typeface="+mn-cs"/>
              </a:rPr>
              <a:t>FALSE</a:t>
            </a:r>
            <a:r>
              <a:rPr lang="en-US" sz="7200" dirty="0" smtClean="0">
                <a:solidFill>
                  <a:prstClr val="white">
                    <a:alpha val="40000"/>
                  </a:prstClr>
                </a:solidFill>
                <a:ea typeface="+mn-ea"/>
                <a:cs typeface="+mn-cs"/>
              </a:rPr>
              <a:t>?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3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/>
      <p:bldP spid="7" grpId="0"/>
    </p:bldLst>
  </p:timing>
</p:sldLayout>
</file>

<file path=ppt/slideLayouts/slideLayout4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>
  <p:cSld name="Multiple Choi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2"/>
          <p:cNvSpPr>
            <a:spLocks noGrp="1"/>
          </p:cNvSpPr>
          <p:nvPr>
            <p:ph type="title" hasCustomPrompt="1"/>
          </p:nvPr>
        </p:nvSpPr>
        <p:spPr>
          <a:xfrm>
            <a:off x="685800" y="228600"/>
            <a:ext cx="7696200" cy="1371600"/>
          </a:xfrm>
        </p:spPr>
        <p:txBody>
          <a:bodyPr vert="horz"/>
          <a:lstStyle>
            <a:lvl1pPr algn="l">
              <a:defRPr i="1" baseline="0"/>
            </a:lvl1pPr>
          </a:lstStyle>
          <a:p>
            <a:r>
              <a:rPr lang="en-US" dirty="0" smtClean="0"/>
              <a:t>Click to add question</a:t>
            </a:r>
            <a:endParaRPr lang="en-US" dirty="0"/>
          </a:p>
        </p:txBody>
      </p:sp>
      <p:sp>
        <p:nvSpPr>
          <p:cNvPr id="31" name="Rectangle 3"/>
          <p:cNvSpPr>
            <a:spLocks noGrp="1"/>
          </p:cNvSpPr>
          <p:nvPr>
            <p:ph type="dt" sz="half" idx="10"/>
          </p:nvPr>
        </p:nvSpPr>
        <p:spPr/>
        <p:txBody>
          <a:bodyPr vert="horz"/>
          <a:lstStyle>
            <a:lvl1pPr algn="r">
              <a:defRPr/>
            </a:lvl1pPr>
          </a:lstStyle>
          <a:p>
            <a:fld id="{D4B540D9-37C9-4B1A-BFE2-354A4404CAA9}" type="datetimeFigureOut">
              <a:rPr lang="en-US" smtClean="0"/>
              <a:pPr/>
              <a:t>2/29/16</a:t>
            </a:fld>
            <a:endParaRPr lang="en-US"/>
          </a:p>
        </p:txBody>
      </p:sp>
      <p:sp>
        <p:nvSpPr>
          <p:cNvPr id="26" name="Rectangle 4"/>
          <p:cNvSpPr>
            <a:spLocks noGrp="1"/>
          </p:cNvSpPr>
          <p:nvPr>
            <p:ph type="ftr" sz="quarter" idx="11"/>
          </p:nvPr>
        </p:nvSpPr>
        <p:spPr/>
        <p:txBody>
          <a:bodyPr vert="horz"/>
          <a:lstStyle/>
          <a:p>
            <a:endParaRPr lang="en-US"/>
          </a:p>
        </p:txBody>
      </p:sp>
      <p:sp>
        <p:nvSpPr>
          <p:cNvPr id="9" name="Rectangle 5"/>
          <p:cNvSpPr>
            <a:spLocks noGrp="1"/>
          </p:cNvSpPr>
          <p:nvPr>
            <p:ph type="sldNum" sz="quarter" idx="12"/>
          </p:nvPr>
        </p:nvSpPr>
        <p:spPr/>
        <p:txBody>
          <a:bodyPr vert="horz"/>
          <a:lstStyle/>
          <a:p>
            <a:fld id="{C960EC17-ED12-40FC-9545-26647F39460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Rectangle 10"/>
          <p:cNvSpPr txBox="1"/>
          <p:nvPr/>
        </p:nvSpPr>
        <p:spPr>
          <a:xfrm>
            <a:off x="457200" y="2057400"/>
            <a:ext cx="685800" cy="492443"/>
          </a:xfrm>
          <a:prstGeom prst="rect">
            <a:avLst/>
          </a:prstGeom>
          <a:noFill/>
        </p:spPr>
        <p:txBody>
          <a:bodyPr wrap="square" tIns="91440" bIns="91440" rtlCol="0">
            <a:spAutoFit/>
          </a:bodyPr>
          <a:lstStyle/>
          <a:p>
            <a:pPr algn="r">
              <a:lnSpc>
                <a:spcPct val="100000"/>
              </a:lnSpc>
            </a:pPr>
            <a:r>
              <a:rPr lang="en-US" sz="2000" b="1" dirty="0" smtClean="0">
                <a:ln>
                  <a:solidFill>
                    <a:schemeClr val="tx2"/>
                  </a:solidFill>
                </a:ln>
                <a:solidFill>
                  <a:schemeClr val="bg2"/>
                </a:solidFill>
                <a:effectLst>
                  <a:outerShdw blurRad="50800" dist="50800" dir="2700000" algn="tl" rotWithShape="0">
                    <a:srgbClr val="000000">
                      <a:alpha val="43137"/>
                    </a:srgbClr>
                  </a:outerShdw>
                </a:effectLst>
              </a:rPr>
              <a:t>A.</a:t>
            </a:r>
          </a:p>
        </p:txBody>
      </p:sp>
      <p:sp>
        <p:nvSpPr>
          <p:cNvPr id="15" name="Rectangle 13"/>
          <p:cNvSpPr>
            <a:spLocks noGrp="1"/>
          </p:cNvSpPr>
          <p:nvPr>
            <p:ph type="body" sz="quarter" idx="17" hasCustomPrompt="1"/>
          </p:nvPr>
        </p:nvSpPr>
        <p:spPr>
          <a:xfrm>
            <a:off x="1143000" y="4800600"/>
            <a:ext cx="7086600" cy="457200"/>
          </a:xfrm>
        </p:spPr>
        <p:txBody>
          <a:bodyPr rtlCol="0" anchor="ctr"/>
          <a:lstStyle>
            <a:lvl1pPr marL="0" indent="0">
              <a:buFontTx/>
              <a:buNone/>
              <a:defRPr i="0" baseline="0"/>
            </a:lvl1pPr>
          </a:lstStyle>
          <a:p>
            <a:pPr lvl="0"/>
            <a:r>
              <a:rPr lang="en-US" dirty="0" smtClean="0"/>
              <a:t>Click to add an incorrect answer</a:t>
            </a:r>
            <a:endParaRPr lang="en-US" dirty="0"/>
          </a:p>
        </p:txBody>
      </p:sp>
      <p:sp>
        <p:nvSpPr>
          <p:cNvPr id="16" name="Rectangle 13"/>
          <p:cNvSpPr>
            <a:spLocks noGrp="1"/>
          </p:cNvSpPr>
          <p:nvPr>
            <p:ph type="body" sz="quarter" idx="18" hasCustomPrompt="1"/>
          </p:nvPr>
        </p:nvSpPr>
        <p:spPr>
          <a:xfrm>
            <a:off x="1143000" y="4114800"/>
            <a:ext cx="7086600" cy="457200"/>
          </a:xfrm>
        </p:spPr>
        <p:txBody>
          <a:bodyPr rtlCol="0" anchor="ctr"/>
          <a:lstStyle>
            <a:lvl1pPr marL="0" indent="0">
              <a:buFontTx/>
              <a:buNone/>
              <a:defRPr i="0" baseline="0"/>
            </a:lvl1pPr>
          </a:lstStyle>
          <a:p>
            <a:pPr lvl="0"/>
            <a:r>
              <a:rPr lang="en-US" dirty="0" smtClean="0"/>
              <a:t>Click to add an incorrect answer</a:t>
            </a:r>
            <a:endParaRPr lang="en-US" dirty="0"/>
          </a:p>
        </p:txBody>
      </p:sp>
      <p:sp>
        <p:nvSpPr>
          <p:cNvPr id="17" name="Rectangle 13"/>
          <p:cNvSpPr>
            <a:spLocks noGrp="1"/>
          </p:cNvSpPr>
          <p:nvPr>
            <p:ph type="body" sz="quarter" idx="19" hasCustomPrompt="1"/>
          </p:nvPr>
        </p:nvSpPr>
        <p:spPr>
          <a:xfrm>
            <a:off x="1143000" y="3429000"/>
            <a:ext cx="7086600" cy="457200"/>
          </a:xfrm>
        </p:spPr>
        <p:txBody>
          <a:bodyPr rtlCol="0" anchor="ctr"/>
          <a:lstStyle>
            <a:lvl1pPr marL="0" indent="0">
              <a:buFontTx/>
              <a:buNone/>
              <a:defRPr i="0" baseline="0"/>
            </a:lvl1pPr>
          </a:lstStyle>
          <a:p>
            <a:pPr lvl="0"/>
            <a:r>
              <a:rPr lang="en-US" dirty="0" smtClean="0"/>
              <a:t>Click to add an incorrect answer</a:t>
            </a:r>
            <a:endParaRPr lang="en-US" dirty="0"/>
          </a:p>
        </p:txBody>
      </p:sp>
      <p:sp>
        <p:nvSpPr>
          <p:cNvPr id="18" name="Rectangle 13"/>
          <p:cNvSpPr>
            <a:spLocks noGrp="1"/>
          </p:cNvSpPr>
          <p:nvPr>
            <p:ph type="body" sz="quarter" idx="20" hasCustomPrompt="1"/>
          </p:nvPr>
        </p:nvSpPr>
        <p:spPr>
          <a:xfrm>
            <a:off x="1143000" y="2743200"/>
            <a:ext cx="7086600" cy="457200"/>
          </a:xfrm>
        </p:spPr>
        <p:txBody>
          <a:bodyPr rtlCol="0" anchor="ctr"/>
          <a:lstStyle>
            <a:lvl1pPr marL="0" indent="0">
              <a:buFontTx/>
              <a:buNone/>
              <a:defRPr i="0" baseline="0"/>
            </a:lvl1pPr>
          </a:lstStyle>
          <a:p>
            <a:pPr lvl="0"/>
            <a:r>
              <a:rPr lang="en-US" dirty="0" smtClean="0"/>
              <a:t>Click to add an incorrect answer</a:t>
            </a:r>
            <a:endParaRPr lang="en-US" dirty="0"/>
          </a:p>
        </p:txBody>
      </p:sp>
      <p:sp>
        <p:nvSpPr>
          <p:cNvPr id="19" name="Rectangle 13"/>
          <p:cNvSpPr>
            <a:spLocks noGrp="1"/>
          </p:cNvSpPr>
          <p:nvPr>
            <p:ph type="body" sz="quarter" idx="21" hasCustomPrompt="1"/>
          </p:nvPr>
        </p:nvSpPr>
        <p:spPr>
          <a:xfrm>
            <a:off x="1143000" y="2057400"/>
            <a:ext cx="7086600" cy="457200"/>
          </a:xfrm>
        </p:spPr>
        <p:txBody>
          <a:bodyPr rtlCol="0" anchor="ctr"/>
          <a:lstStyle>
            <a:lvl1pPr marL="0" indent="0">
              <a:buFontTx/>
              <a:buNone/>
              <a:defRPr i="0" baseline="0"/>
            </a:lvl1pPr>
          </a:lstStyle>
          <a:p>
            <a:pPr lvl="0"/>
            <a:r>
              <a:rPr lang="en-US" dirty="0" smtClean="0"/>
              <a:t>Click to add a correct answer (then rearrange the choices)</a:t>
            </a:r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457200" y="2707957"/>
            <a:ext cx="685800" cy="492443"/>
          </a:xfrm>
          <a:prstGeom prst="rect">
            <a:avLst/>
          </a:prstGeom>
          <a:noFill/>
        </p:spPr>
        <p:txBody>
          <a:bodyPr wrap="square" tIns="91440" bIns="91440" rtlCol="0">
            <a:spAutoFit/>
          </a:bodyPr>
          <a:lstStyle/>
          <a:p>
            <a:pPr algn="r">
              <a:lnSpc>
                <a:spcPct val="100000"/>
              </a:lnSpc>
            </a:pPr>
            <a:r>
              <a:rPr lang="en-US" sz="2000" b="1" dirty="0" smtClean="0">
                <a:ln>
                  <a:solidFill>
                    <a:schemeClr val="tx2"/>
                  </a:solidFill>
                </a:ln>
                <a:solidFill>
                  <a:schemeClr val="bg2"/>
                </a:solidFill>
                <a:effectLst>
                  <a:outerShdw blurRad="50800" dist="50800" dir="2700000" algn="tl" rotWithShape="0">
                    <a:srgbClr val="000000">
                      <a:alpha val="43137"/>
                    </a:srgbClr>
                  </a:outerShdw>
                </a:effectLst>
              </a:rPr>
              <a:t>B.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57200" y="3429000"/>
            <a:ext cx="685800" cy="492443"/>
          </a:xfrm>
          <a:prstGeom prst="rect">
            <a:avLst/>
          </a:prstGeom>
          <a:noFill/>
        </p:spPr>
        <p:txBody>
          <a:bodyPr wrap="square" tIns="91440" bIns="91440" rtlCol="0">
            <a:spAutoFit/>
          </a:bodyPr>
          <a:lstStyle/>
          <a:p>
            <a:pPr algn="r">
              <a:lnSpc>
                <a:spcPct val="100000"/>
              </a:lnSpc>
            </a:pPr>
            <a:r>
              <a:rPr lang="en-US" sz="2000" b="1" dirty="0" smtClean="0">
                <a:ln>
                  <a:solidFill>
                    <a:schemeClr val="tx2"/>
                  </a:solidFill>
                </a:ln>
                <a:solidFill>
                  <a:schemeClr val="bg2"/>
                </a:solidFill>
                <a:effectLst>
                  <a:outerShdw blurRad="50800" dist="50800" dir="2700000" algn="tl" rotWithShape="0">
                    <a:srgbClr val="000000">
                      <a:alpha val="43137"/>
                    </a:srgbClr>
                  </a:outerShdw>
                </a:effectLst>
              </a:rPr>
              <a:t>C.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457200" y="4114800"/>
            <a:ext cx="685800" cy="492443"/>
          </a:xfrm>
          <a:prstGeom prst="rect">
            <a:avLst/>
          </a:prstGeom>
          <a:noFill/>
        </p:spPr>
        <p:txBody>
          <a:bodyPr wrap="square" tIns="91440" bIns="91440" rtlCol="0">
            <a:spAutoFit/>
          </a:bodyPr>
          <a:lstStyle/>
          <a:p>
            <a:pPr algn="r">
              <a:lnSpc>
                <a:spcPct val="100000"/>
              </a:lnSpc>
            </a:pPr>
            <a:r>
              <a:rPr lang="en-US" sz="2000" b="1" dirty="0" smtClean="0">
                <a:ln>
                  <a:solidFill>
                    <a:schemeClr val="tx2"/>
                  </a:solidFill>
                </a:ln>
                <a:solidFill>
                  <a:schemeClr val="bg2"/>
                </a:solidFill>
                <a:effectLst>
                  <a:outerShdw blurRad="50800" dist="50800" dir="2700000" algn="tl" rotWithShape="0">
                    <a:srgbClr val="000000">
                      <a:alpha val="43137"/>
                    </a:srgbClr>
                  </a:outerShdw>
                </a:effectLst>
              </a:rPr>
              <a:t>D.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457200" y="4800600"/>
            <a:ext cx="685800" cy="492443"/>
          </a:xfrm>
          <a:prstGeom prst="rect">
            <a:avLst/>
          </a:prstGeom>
          <a:noFill/>
        </p:spPr>
        <p:txBody>
          <a:bodyPr wrap="square" tIns="91440" bIns="91440" rtlCol="0">
            <a:spAutoFit/>
          </a:bodyPr>
          <a:lstStyle/>
          <a:p>
            <a:pPr algn="r">
              <a:lnSpc>
                <a:spcPct val="100000"/>
              </a:lnSpc>
            </a:pPr>
            <a:r>
              <a:rPr lang="en-US" sz="2000" b="1" dirty="0" smtClean="0">
                <a:ln>
                  <a:solidFill>
                    <a:schemeClr val="tx2"/>
                  </a:solidFill>
                </a:ln>
                <a:solidFill>
                  <a:schemeClr val="bg2"/>
                </a:solidFill>
                <a:effectLst>
                  <a:outerShdw blurRad="50800" dist="50800" dir="2700000" algn="tl" rotWithShape="0">
                    <a:srgbClr val="000000">
                      <a:alpha val="43137"/>
                    </a:srgbClr>
                  </a:outerShdw>
                </a:effectLst>
              </a:rPr>
              <a:t>E.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10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0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10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10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10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build="p">
        <p:tmplLst>
          <p:tmpl lvl="1">
            <p:tnLst>
              <p:par>
                <p:cTn presetID="10" presetClass="exit" presetSubtype="0" fill="hold" nodeType="afterEffect">
                  <p:stCondLst>
                    <p:cond delay="0"/>
                  </p:stCondLst>
                  <p:childTnLst>
                    <p:animEffect transition="out" filter="fade">
                      <p:cBhvr>
                        <p:cTn dur="1000"/>
                        <p:tgtEl>
                          <p:spTgt spid="15"/>
                        </p:tgtEl>
                      </p:cBhvr>
                    </p:animEffect>
                    <p:set>
                      <p:cBhvr>
                        <p:cTn dur="1" fill="hold">
                          <p:stCondLst>
                            <p:cond delay="999"/>
                          </p:stCondLst>
                        </p:cTn>
                        <p:tgtEl>
                          <p:spTgt spid="1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hidden"/>
                      </p:to>
                    </p:set>
                  </p:childTnLst>
                </p:cTn>
              </p:par>
            </p:tnLst>
          </p:tmpl>
        </p:tmplLst>
      </p:bldP>
      <p:bldP spid="16" grpId="0" build="p">
        <p:tmplLst>
          <p:tmpl lvl="1">
            <p:tnLst>
              <p:par>
                <p:cTn presetID="10" presetClass="exit" presetSubtype="0" fill="hold" nodeType="afterEffect">
                  <p:stCondLst>
                    <p:cond delay="0"/>
                  </p:stCondLst>
                  <p:childTnLst>
                    <p:animEffect transition="out" filter="fade">
                      <p:cBhvr>
                        <p:cTn dur="1000"/>
                        <p:tgtEl>
                          <p:spTgt spid="16"/>
                        </p:tgtEl>
                      </p:cBhvr>
                    </p:animEffect>
                    <p:set>
                      <p:cBhvr>
                        <p:cTn dur="1" fill="hold">
                          <p:stCondLst>
                            <p:cond delay="999"/>
                          </p:stCondLst>
                        </p:cTn>
                        <p:tgtEl>
                          <p:spTgt spid="1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hidden"/>
                      </p:to>
                    </p:set>
                  </p:childTnLst>
                </p:cTn>
              </p:par>
            </p:tnLst>
          </p:tmpl>
        </p:tmplLst>
      </p:bldP>
      <p:bldP spid="17" grpId="0" build="p">
        <p:tmplLst>
          <p:tmpl lvl="1">
            <p:tnLst>
              <p:par>
                <p:cTn presetID="10" presetClass="exit" presetSubtype="0" fill="hold" nodeType="afterEffect">
                  <p:stCondLst>
                    <p:cond delay="0"/>
                  </p:stCondLst>
                  <p:childTnLst>
                    <p:animEffect transition="out" filter="fade">
                      <p:cBhvr>
                        <p:cTn dur="1000"/>
                        <p:tgtEl>
                          <p:spTgt spid="17"/>
                        </p:tgtEl>
                      </p:cBhvr>
                    </p:animEffect>
                    <p:set>
                      <p:cBhvr>
                        <p:cTn dur="1" fill="hold">
                          <p:stCondLst>
                            <p:cond delay="999"/>
                          </p:stCondLst>
                        </p:cTn>
                        <p:tgtEl>
                          <p:spTgt spid="1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hidden"/>
                      </p:to>
                    </p:set>
                  </p:childTnLst>
                </p:cTn>
              </p:par>
            </p:tnLst>
          </p:tmpl>
        </p:tmplLst>
      </p:bldP>
      <p:bldP spid="18" grpId="0" build="p">
        <p:tmplLst>
          <p:tmpl lvl="1">
            <p:tnLst>
              <p:par>
                <p:cTn presetID="10" presetClass="exit" presetSubtype="0" fill="hold" nodeType="clickEffect">
                  <p:stCondLst>
                    <p:cond delay="0"/>
                  </p:stCondLst>
                  <p:childTnLst>
                    <p:animEffect transition="out" filter="fade">
                      <p:cBhvr>
                        <p:cTn dur="1000"/>
                        <p:tgtEl>
                          <p:spTgt spid="18"/>
                        </p:tgtEl>
                      </p:cBhvr>
                    </p:animEffect>
                    <p:set>
                      <p:cBhvr>
                        <p:cTn dur="1" fill="hold">
                          <p:stCondLst>
                            <p:cond delay="999"/>
                          </p:stCondLst>
                        </p:cTn>
                        <p:tgtEl>
                          <p:spTgt spid="1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hidden"/>
                      </p:to>
                    </p:set>
                  </p:childTnLst>
                </p:cTn>
              </p:par>
            </p:tnLst>
          </p:tmpl>
        </p:tmplLst>
      </p:bldP>
    </p:bld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>
  <p:cSld name="Album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2"/>
          <p:cNvSpPr>
            <a:spLocks noGrp="1"/>
          </p:cNvSpPr>
          <p:nvPr>
            <p:ph type="title" hasCustomPrompt="1"/>
          </p:nvPr>
        </p:nvSpPr>
        <p:spPr>
          <a:xfrm>
            <a:off x="752670" y="4572000"/>
            <a:ext cx="7781730" cy="990600"/>
          </a:xfrm>
        </p:spPr>
        <p:txBody>
          <a:bodyPr vert="horz" bIns="0" anchor="b" anchorCtr="0"/>
          <a:lstStyle>
            <a:lvl1pPr>
              <a:defRPr baseline="0"/>
            </a:lvl1pPr>
          </a:lstStyle>
          <a:p>
            <a:r>
              <a:rPr lang="en-US" dirty="0" smtClean="0"/>
              <a:t>Click to add section title</a:t>
            </a:r>
            <a:endParaRPr lang="en-US" dirty="0"/>
          </a:p>
        </p:txBody>
      </p:sp>
      <p:sp>
        <p:nvSpPr>
          <p:cNvPr id="27" name="Rectangle 11"/>
          <p:cNvSpPr>
            <a:spLocks noGrp="1"/>
          </p:cNvSpPr>
          <p:nvPr>
            <p:ph type="body" sz="quarter" idx="14" hasCustomPrompt="1"/>
          </p:nvPr>
        </p:nvSpPr>
        <p:spPr>
          <a:xfrm>
            <a:off x="752670" y="5600700"/>
            <a:ext cx="7772400" cy="838200"/>
          </a:xfrm>
        </p:spPr>
        <p:txBody>
          <a:bodyPr vert="horz" tIns="0"/>
          <a:lstStyle>
            <a:lvl1pPr>
              <a:buFontTx/>
              <a:buNone/>
              <a:defRPr sz="1800"/>
            </a:lvl1pPr>
          </a:lstStyle>
          <a:p>
            <a:pPr lvl="0"/>
            <a:r>
              <a:rPr lang="en-US" dirty="0" smtClean="0"/>
              <a:t>Click to add subtitle</a:t>
            </a:r>
            <a:endParaRPr lang="en-US" dirty="0"/>
          </a:p>
        </p:txBody>
      </p:sp>
      <p:sp>
        <p:nvSpPr>
          <p:cNvPr id="7" name="Rectangle 6"/>
          <p:cNvSpPr>
            <a:spLocks noGrp="1"/>
          </p:cNvSpPr>
          <p:nvPr>
            <p:ph type="pic" sz="quarter" idx="11"/>
          </p:nvPr>
        </p:nvSpPr>
        <p:spPr>
          <a:xfrm>
            <a:off x="786338" y="2140695"/>
            <a:ext cx="2286000" cy="2286000"/>
          </a:xfr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/>
          <a:lstStyle/>
          <a:p>
            <a:pPr algn="ctr">
              <a:buFontTx/>
              <a:buNone/>
            </a:pPr>
            <a:r>
              <a:rPr lang="en-US" sz="2000" smtClean="0"/>
              <a:t>Click icon to add picture</a:t>
            </a:r>
            <a:endParaRPr lang="en-US" sz="2000" dirty="0"/>
          </a:p>
        </p:txBody>
      </p:sp>
      <p:sp>
        <p:nvSpPr>
          <p:cNvPr id="18" name="Rectangle 6"/>
          <p:cNvSpPr>
            <a:spLocks noGrp="1"/>
          </p:cNvSpPr>
          <p:nvPr>
            <p:ph type="pic" sz="quarter" idx="15"/>
          </p:nvPr>
        </p:nvSpPr>
        <p:spPr>
          <a:xfrm>
            <a:off x="3474604" y="2140695"/>
            <a:ext cx="2286000" cy="2286000"/>
          </a:xfr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/>
          <a:lstStyle/>
          <a:p>
            <a:pPr algn="ctr">
              <a:buFontTx/>
              <a:buNone/>
            </a:pPr>
            <a:r>
              <a:rPr lang="en-US" sz="2000" smtClean="0"/>
              <a:t>Click icon to add picture</a:t>
            </a:r>
            <a:endParaRPr lang="en-US" sz="2000" dirty="0"/>
          </a:p>
        </p:txBody>
      </p:sp>
      <p:sp>
        <p:nvSpPr>
          <p:cNvPr id="2" name="Rectangle 6"/>
          <p:cNvSpPr>
            <a:spLocks noGrp="1"/>
          </p:cNvSpPr>
          <p:nvPr>
            <p:ph type="pic" sz="quarter" idx="16"/>
          </p:nvPr>
        </p:nvSpPr>
        <p:spPr>
          <a:xfrm>
            <a:off x="6162870" y="2140695"/>
            <a:ext cx="2286000" cy="2286000"/>
          </a:xfr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/>
          <a:lstStyle/>
          <a:p>
            <a:pPr algn="ctr">
              <a:buFontTx/>
              <a:buNone/>
            </a:pPr>
            <a:r>
              <a:rPr lang="en-US" sz="2000" smtClean="0"/>
              <a:t>Click icon to add picture</a:t>
            </a:r>
            <a:endParaRPr lang="en-US" sz="2000" dirty="0"/>
          </a:p>
        </p:txBody>
      </p:sp>
      <p:sp>
        <p:nvSpPr>
          <p:cNvPr id="8" name="Rectangle 7"/>
          <p:cNvSpPr>
            <a:spLocks noGrp="1"/>
          </p:cNvSpPr>
          <p:nvPr>
            <p:ph type="dt" sz="half" idx="17"/>
          </p:nvPr>
        </p:nvSpPr>
        <p:spPr/>
        <p:txBody>
          <a:bodyPr/>
          <a:lstStyle/>
          <a:p>
            <a:fld id="{EA032A1B-A66B-423F-A8AB-5ACECC31C095}" type="datetimeFigureOut">
              <a:rPr lang="en-US" smtClean="0"/>
              <a:pPr/>
              <a:t>2/29/16</a:t>
            </a:fld>
            <a:endParaRPr lang="en-US"/>
          </a:p>
        </p:txBody>
      </p:sp>
      <p:sp>
        <p:nvSpPr>
          <p:cNvPr id="9" name="Rectangle 8"/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A5E0923E-43B3-468D-8A4B-AD6D8BC0FBE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Rectangle 9"/>
          <p:cNvSpPr>
            <a:spLocks noGrp="1"/>
          </p:cNvSpPr>
          <p:nvPr>
            <p:ph type="ftr" sz="quarter" idx="19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5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>
  <p:cSld name="Item Match 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4"/>
          <p:cNvSpPr>
            <a:spLocks noGrp="1"/>
          </p:cNvSpPr>
          <p:nvPr>
            <p:ph type="ftr" sz="quarter" idx="11"/>
          </p:nvPr>
        </p:nvSpPr>
        <p:spPr/>
        <p:txBody>
          <a:bodyPr vert="horz"/>
          <a:lstStyle/>
          <a:p>
            <a:endParaRPr lang="en-US"/>
          </a:p>
        </p:txBody>
      </p:sp>
      <p:sp>
        <p:nvSpPr>
          <p:cNvPr id="16" name="Rectangle 7"/>
          <p:cNvSpPr>
            <a:spLocks noGrp="1"/>
          </p:cNvSpPr>
          <p:nvPr>
            <p:ph type="body" sz="quarter" idx="13" hasCustomPrompt="1"/>
          </p:nvPr>
        </p:nvSpPr>
        <p:spPr>
          <a:xfrm>
            <a:off x="914400" y="2057400"/>
            <a:ext cx="2971800" cy="457200"/>
          </a:xfrm>
          <a:prstGeom prst="roundRect">
            <a:avLst>
              <a:gd name="adj" fmla="val 16667"/>
            </a:avLst>
          </a:prstGeom>
        </p:spPr>
        <p:style>
          <a:lnRef idx="1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anchor="ctr"/>
          <a:lstStyle>
            <a:lvl1pPr algn="ctr">
              <a:buFontTx/>
              <a:buNone/>
              <a:defRPr/>
            </a:lvl1pPr>
            <a:lvl2pPr>
              <a:buFontTx/>
              <a:buChar char="•"/>
              <a:defRPr/>
            </a:lvl2pPr>
            <a:lvl3pPr>
              <a:buFontTx/>
              <a:buChar char="•"/>
              <a:defRPr/>
            </a:lvl3pPr>
            <a:lvl4pPr>
              <a:buFontTx/>
              <a:buChar char="•"/>
              <a:defRPr/>
            </a:lvl4pPr>
            <a:lvl5pPr>
              <a:buFontTx/>
              <a:buChar char="•"/>
              <a:defRPr/>
            </a:lvl5pPr>
          </a:lstStyle>
          <a:p>
            <a:pPr lvl="0"/>
            <a:r>
              <a:rPr lang="en-US" dirty="0" smtClean="0"/>
              <a:t>Click to add item 1</a:t>
            </a:r>
            <a:endParaRPr lang="en-US" dirty="0"/>
          </a:p>
        </p:txBody>
      </p:sp>
      <p:sp>
        <p:nvSpPr>
          <p:cNvPr id="12" name="Rectangle 7"/>
          <p:cNvSpPr>
            <a:spLocks noGrp="1"/>
          </p:cNvSpPr>
          <p:nvPr>
            <p:ph type="body" sz="quarter" idx="14" hasCustomPrompt="1"/>
          </p:nvPr>
        </p:nvSpPr>
        <p:spPr>
          <a:xfrm>
            <a:off x="914400" y="2971800"/>
            <a:ext cx="2971800" cy="457200"/>
          </a:xfrm>
          <a:prstGeom prst="roundRect">
            <a:avLst>
              <a:gd name="adj" fmla="val 16667"/>
            </a:avLst>
          </a:prstGeom>
        </p:spPr>
        <p:style>
          <a:lnRef idx="1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anchor="ctr"/>
          <a:lstStyle>
            <a:lvl1pPr algn="ctr">
              <a:buFontTx/>
              <a:buNone/>
              <a:defRPr/>
            </a:lvl1pPr>
            <a:lvl2pPr>
              <a:buFontTx/>
              <a:buChar char="•"/>
              <a:defRPr/>
            </a:lvl2pPr>
            <a:lvl3pPr>
              <a:buFontTx/>
              <a:buChar char="•"/>
              <a:defRPr/>
            </a:lvl3pPr>
            <a:lvl4pPr>
              <a:buFontTx/>
              <a:buChar char="•"/>
              <a:defRPr/>
            </a:lvl4pPr>
            <a:lvl5pPr>
              <a:buFontTx/>
              <a:buChar char="•"/>
              <a:defRPr/>
            </a:lvl5pPr>
          </a:lstStyle>
          <a:p>
            <a:pPr lvl="0"/>
            <a:r>
              <a:rPr lang="en-US" dirty="0" smtClean="0"/>
              <a:t>Click to add item 2</a:t>
            </a:r>
            <a:endParaRPr lang="en-US" dirty="0"/>
          </a:p>
        </p:txBody>
      </p:sp>
      <p:sp>
        <p:nvSpPr>
          <p:cNvPr id="13" name="Rectangle 7"/>
          <p:cNvSpPr>
            <a:spLocks noGrp="1"/>
          </p:cNvSpPr>
          <p:nvPr>
            <p:ph type="body" sz="quarter" idx="15" hasCustomPrompt="1"/>
          </p:nvPr>
        </p:nvSpPr>
        <p:spPr>
          <a:xfrm>
            <a:off x="914400" y="3886200"/>
            <a:ext cx="2971800" cy="457200"/>
          </a:xfrm>
          <a:prstGeom prst="roundRect">
            <a:avLst>
              <a:gd name="adj" fmla="val 16667"/>
            </a:avLst>
          </a:prstGeom>
        </p:spPr>
        <p:style>
          <a:lnRef idx="1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anchor="ctr"/>
          <a:lstStyle>
            <a:lvl1pPr algn="ctr">
              <a:buFontTx/>
              <a:buNone/>
              <a:defRPr/>
            </a:lvl1pPr>
            <a:lvl2pPr>
              <a:buFontTx/>
              <a:buChar char="•"/>
              <a:defRPr/>
            </a:lvl2pPr>
            <a:lvl3pPr>
              <a:buFontTx/>
              <a:buChar char="•"/>
              <a:defRPr/>
            </a:lvl3pPr>
            <a:lvl4pPr>
              <a:buFontTx/>
              <a:buChar char="•"/>
              <a:defRPr/>
            </a:lvl4pPr>
            <a:lvl5pPr>
              <a:buFontTx/>
              <a:buChar char="•"/>
              <a:defRPr/>
            </a:lvl5pPr>
          </a:lstStyle>
          <a:p>
            <a:pPr lvl="0"/>
            <a:r>
              <a:rPr lang="en-US" dirty="0" smtClean="0"/>
              <a:t>Click to add item 3</a:t>
            </a:r>
            <a:endParaRPr lang="en-US" dirty="0"/>
          </a:p>
        </p:txBody>
      </p:sp>
      <p:sp>
        <p:nvSpPr>
          <p:cNvPr id="14" name="Rectangle 7"/>
          <p:cNvSpPr>
            <a:spLocks noGrp="1"/>
          </p:cNvSpPr>
          <p:nvPr>
            <p:ph type="body" sz="quarter" idx="16" hasCustomPrompt="1"/>
          </p:nvPr>
        </p:nvSpPr>
        <p:spPr>
          <a:xfrm>
            <a:off x="914400" y="4800600"/>
            <a:ext cx="2971800" cy="457200"/>
          </a:xfrm>
          <a:prstGeom prst="roundRect">
            <a:avLst>
              <a:gd name="adj" fmla="val 16667"/>
            </a:avLst>
          </a:prstGeom>
        </p:spPr>
        <p:style>
          <a:lnRef idx="1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anchor="ctr"/>
          <a:lstStyle>
            <a:lvl1pPr algn="ctr">
              <a:buFontTx/>
              <a:buNone/>
              <a:defRPr/>
            </a:lvl1pPr>
            <a:lvl2pPr>
              <a:buFontTx/>
              <a:buChar char="•"/>
              <a:defRPr/>
            </a:lvl2pPr>
            <a:lvl3pPr>
              <a:buFontTx/>
              <a:buChar char="•"/>
              <a:defRPr/>
            </a:lvl3pPr>
            <a:lvl4pPr>
              <a:buFontTx/>
              <a:buChar char="•"/>
              <a:defRPr/>
            </a:lvl4pPr>
            <a:lvl5pPr>
              <a:buFontTx/>
              <a:buChar char="•"/>
              <a:defRPr/>
            </a:lvl5pPr>
          </a:lstStyle>
          <a:p>
            <a:pPr lvl="0"/>
            <a:r>
              <a:rPr lang="en-US" dirty="0" smtClean="0"/>
              <a:t>Click to add item 4</a:t>
            </a:r>
            <a:endParaRPr lang="en-US" dirty="0"/>
          </a:p>
        </p:txBody>
      </p:sp>
      <p:sp>
        <p:nvSpPr>
          <p:cNvPr id="10" name="Rectangle 7"/>
          <p:cNvSpPr>
            <a:spLocks noGrp="1"/>
          </p:cNvSpPr>
          <p:nvPr>
            <p:ph type="body" sz="quarter" idx="17" hasCustomPrompt="1"/>
          </p:nvPr>
        </p:nvSpPr>
        <p:spPr>
          <a:xfrm>
            <a:off x="914400" y="5715000"/>
            <a:ext cx="2971800" cy="457200"/>
          </a:xfrm>
          <a:prstGeom prst="roundRect">
            <a:avLst>
              <a:gd name="adj" fmla="val 16667"/>
            </a:avLst>
          </a:prstGeom>
        </p:spPr>
        <p:style>
          <a:lnRef idx="1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anchor="ctr"/>
          <a:lstStyle>
            <a:lvl1pPr algn="ctr">
              <a:buFontTx/>
              <a:buNone/>
              <a:defRPr/>
            </a:lvl1pPr>
            <a:lvl2pPr>
              <a:buFontTx/>
              <a:buChar char="•"/>
              <a:defRPr/>
            </a:lvl2pPr>
            <a:lvl3pPr>
              <a:buFontTx/>
              <a:buChar char="•"/>
              <a:defRPr/>
            </a:lvl3pPr>
            <a:lvl4pPr>
              <a:buFontTx/>
              <a:buChar char="•"/>
              <a:defRPr/>
            </a:lvl4pPr>
            <a:lvl5pPr>
              <a:buFontTx/>
              <a:buChar char="•"/>
              <a:defRPr/>
            </a:lvl5pPr>
          </a:lstStyle>
          <a:p>
            <a:pPr lvl="0"/>
            <a:r>
              <a:rPr lang="en-US" dirty="0" smtClean="0"/>
              <a:t>Click to add item 5</a:t>
            </a:r>
            <a:endParaRPr lang="en-US" dirty="0"/>
          </a:p>
        </p:txBody>
      </p:sp>
      <p:sp>
        <p:nvSpPr>
          <p:cNvPr id="20" name="Rectangle 3"/>
          <p:cNvSpPr>
            <a:spLocks noGrp="1"/>
          </p:cNvSpPr>
          <p:nvPr>
            <p:ph type="dt" sz="half" idx="10"/>
          </p:nvPr>
        </p:nvSpPr>
        <p:spPr/>
        <p:txBody>
          <a:bodyPr vert="horz"/>
          <a:lstStyle>
            <a:lvl1pPr algn="r">
              <a:defRPr/>
            </a:lvl1pPr>
          </a:lstStyle>
          <a:p>
            <a:fld id="{D4B540D9-37C9-4B1A-BFE2-354A4404CAA9}" type="datetimeFigureOut">
              <a:rPr lang="en-US" smtClean="0"/>
              <a:pPr/>
              <a:t>2/29/16</a:t>
            </a:fld>
            <a:endParaRPr lang="en-US"/>
          </a:p>
        </p:txBody>
      </p:sp>
      <p:sp>
        <p:nvSpPr>
          <p:cNvPr id="15" name="Rectangle 7"/>
          <p:cNvSpPr>
            <a:spLocks noGrp="1"/>
          </p:cNvSpPr>
          <p:nvPr>
            <p:ph type="body" sz="quarter" idx="18" hasCustomPrompt="1"/>
          </p:nvPr>
        </p:nvSpPr>
        <p:spPr>
          <a:xfrm>
            <a:off x="4800600" y="2057400"/>
            <a:ext cx="2971800" cy="457200"/>
          </a:xfrm>
          <a:prstGeom prst="roundRect">
            <a:avLst>
              <a:gd name="adj" fmla="val 16667"/>
            </a:avLst>
          </a:prstGeom>
        </p:spPr>
        <p:style>
          <a:lnRef idx="1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vert="horz" anchor="ctr"/>
          <a:lstStyle>
            <a:lvl1pPr algn="ctr">
              <a:buFontTx/>
              <a:buNone/>
              <a:defRPr/>
            </a:lvl1pPr>
            <a:lvl2pPr>
              <a:buFontTx/>
              <a:buChar char="•"/>
              <a:defRPr/>
            </a:lvl2pPr>
            <a:lvl3pPr>
              <a:buFontTx/>
              <a:buChar char="•"/>
              <a:defRPr/>
            </a:lvl3pPr>
            <a:lvl4pPr>
              <a:buFontTx/>
              <a:buChar char="•"/>
              <a:defRPr/>
            </a:lvl4pPr>
            <a:lvl5pPr>
              <a:buFontTx/>
              <a:buChar char="•"/>
              <a:defRPr/>
            </a:lvl5pPr>
          </a:lstStyle>
          <a:p>
            <a:pPr lvl="0"/>
            <a:r>
              <a:rPr lang="en-US" dirty="0" smtClean="0"/>
              <a:t>Click to add match 5</a:t>
            </a:r>
            <a:endParaRPr lang="en-US" dirty="0"/>
          </a:p>
        </p:txBody>
      </p:sp>
      <p:sp>
        <p:nvSpPr>
          <p:cNvPr id="17" name="Rectangle 7"/>
          <p:cNvSpPr>
            <a:spLocks noGrp="1"/>
          </p:cNvSpPr>
          <p:nvPr>
            <p:ph type="body" sz="quarter" idx="19" hasCustomPrompt="1"/>
          </p:nvPr>
        </p:nvSpPr>
        <p:spPr>
          <a:xfrm>
            <a:off x="4800600" y="2971800"/>
            <a:ext cx="2971800" cy="457200"/>
          </a:xfrm>
          <a:prstGeom prst="roundRect">
            <a:avLst>
              <a:gd name="adj" fmla="val 16667"/>
            </a:avLst>
          </a:prstGeom>
        </p:spPr>
        <p:style>
          <a:lnRef idx="1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vert="horz" anchor="ctr"/>
          <a:lstStyle>
            <a:lvl1pPr algn="ctr">
              <a:buFontTx/>
              <a:buNone/>
              <a:defRPr/>
            </a:lvl1pPr>
            <a:lvl2pPr>
              <a:buFontTx/>
              <a:buChar char="•"/>
              <a:defRPr/>
            </a:lvl2pPr>
            <a:lvl3pPr>
              <a:buFontTx/>
              <a:buChar char="•"/>
              <a:defRPr/>
            </a:lvl3pPr>
            <a:lvl4pPr>
              <a:buFontTx/>
              <a:buChar char="•"/>
              <a:defRPr/>
            </a:lvl4pPr>
            <a:lvl5pPr>
              <a:buFontTx/>
              <a:buChar char="•"/>
              <a:defRPr/>
            </a:lvl5pPr>
          </a:lstStyle>
          <a:p>
            <a:pPr lvl="0"/>
            <a:r>
              <a:rPr lang="en-US" dirty="0" smtClean="0"/>
              <a:t>Click to add match 3</a:t>
            </a:r>
            <a:endParaRPr lang="en-US" dirty="0"/>
          </a:p>
        </p:txBody>
      </p:sp>
      <p:sp>
        <p:nvSpPr>
          <p:cNvPr id="18" name="Rectangle 7"/>
          <p:cNvSpPr>
            <a:spLocks noGrp="1"/>
          </p:cNvSpPr>
          <p:nvPr>
            <p:ph type="body" sz="quarter" idx="20" hasCustomPrompt="1"/>
          </p:nvPr>
        </p:nvSpPr>
        <p:spPr>
          <a:xfrm>
            <a:off x="4800600" y="3886200"/>
            <a:ext cx="2971800" cy="457200"/>
          </a:xfrm>
          <a:prstGeom prst="roundRect">
            <a:avLst>
              <a:gd name="adj" fmla="val 16667"/>
            </a:avLst>
          </a:prstGeom>
        </p:spPr>
        <p:style>
          <a:lnRef idx="1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vert="horz" anchor="ctr"/>
          <a:lstStyle>
            <a:lvl1pPr algn="ctr">
              <a:buFontTx/>
              <a:buNone/>
              <a:defRPr/>
            </a:lvl1pPr>
            <a:lvl2pPr>
              <a:buFontTx/>
              <a:buChar char="•"/>
              <a:defRPr/>
            </a:lvl2pPr>
            <a:lvl3pPr>
              <a:buFontTx/>
              <a:buChar char="•"/>
              <a:defRPr/>
            </a:lvl3pPr>
            <a:lvl4pPr>
              <a:buFontTx/>
              <a:buChar char="•"/>
              <a:defRPr/>
            </a:lvl4pPr>
            <a:lvl5pPr>
              <a:buFontTx/>
              <a:buChar char="•"/>
              <a:defRPr/>
            </a:lvl5pPr>
          </a:lstStyle>
          <a:p>
            <a:pPr lvl="0"/>
            <a:r>
              <a:rPr lang="en-US" dirty="0" smtClean="0"/>
              <a:t>Click to add match 1</a:t>
            </a:r>
            <a:endParaRPr lang="en-US" dirty="0"/>
          </a:p>
        </p:txBody>
      </p:sp>
      <p:sp>
        <p:nvSpPr>
          <p:cNvPr id="19" name="Rectangle 7"/>
          <p:cNvSpPr>
            <a:spLocks noGrp="1"/>
          </p:cNvSpPr>
          <p:nvPr>
            <p:ph type="body" sz="quarter" idx="21" hasCustomPrompt="1"/>
          </p:nvPr>
        </p:nvSpPr>
        <p:spPr>
          <a:xfrm>
            <a:off x="4800600" y="4800600"/>
            <a:ext cx="2971800" cy="457200"/>
          </a:xfrm>
          <a:prstGeom prst="roundRect">
            <a:avLst>
              <a:gd name="adj" fmla="val 16667"/>
            </a:avLst>
          </a:prstGeom>
        </p:spPr>
        <p:style>
          <a:lnRef idx="1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vert="horz" anchor="ctr"/>
          <a:lstStyle>
            <a:lvl1pPr algn="ctr">
              <a:buFontTx/>
              <a:buNone/>
              <a:defRPr/>
            </a:lvl1pPr>
            <a:lvl2pPr>
              <a:buFontTx/>
              <a:buChar char="•"/>
              <a:defRPr/>
            </a:lvl2pPr>
            <a:lvl3pPr>
              <a:buFontTx/>
              <a:buChar char="•"/>
              <a:defRPr/>
            </a:lvl3pPr>
            <a:lvl4pPr>
              <a:buFontTx/>
              <a:buChar char="•"/>
              <a:defRPr/>
            </a:lvl4pPr>
            <a:lvl5pPr>
              <a:buFontTx/>
              <a:buChar char="•"/>
              <a:defRPr/>
            </a:lvl5pPr>
          </a:lstStyle>
          <a:p>
            <a:pPr lvl="0"/>
            <a:r>
              <a:rPr lang="en-US" dirty="0" smtClean="0"/>
              <a:t>Click to add match 2</a:t>
            </a:r>
            <a:endParaRPr lang="en-US" dirty="0"/>
          </a:p>
        </p:txBody>
      </p:sp>
      <p:sp>
        <p:nvSpPr>
          <p:cNvPr id="21" name="Rectangle 7"/>
          <p:cNvSpPr>
            <a:spLocks noGrp="1"/>
          </p:cNvSpPr>
          <p:nvPr>
            <p:ph type="body" sz="quarter" idx="22" hasCustomPrompt="1"/>
          </p:nvPr>
        </p:nvSpPr>
        <p:spPr>
          <a:xfrm>
            <a:off x="4800600" y="5715000"/>
            <a:ext cx="2971800" cy="457200"/>
          </a:xfrm>
          <a:prstGeom prst="roundRect">
            <a:avLst>
              <a:gd name="adj" fmla="val 16667"/>
            </a:avLst>
          </a:prstGeom>
        </p:spPr>
        <p:style>
          <a:lnRef idx="1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vert="horz" anchor="ctr"/>
          <a:lstStyle>
            <a:lvl1pPr algn="ctr">
              <a:buFontTx/>
              <a:buNone/>
              <a:defRPr/>
            </a:lvl1pPr>
            <a:lvl2pPr>
              <a:buFontTx/>
              <a:buChar char="•"/>
              <a:defRPr/>
            </a:lvl2pPr>
            <a:lvl3pPr>
              <a:buFontTx/>
              <a:buChar char="•"/>
              <a:defRPr/>
            </a:lvl3pPr>
            <a:lvl4pPr>
              <a:buFontTx/>
              <a:buChar char="•"/>
              <a:defRPr/>
            </a:lvl4pPr>
            <a:lvl5pPr>
              <a:buFontTx/>
              <a:buChar char="•"/>
              <a:defRPr/>
            </a:lvl5pPr>
          </a:lstStyle>
          <a:p>
            <a:pPr lvl="0"/>
            <a:r>
              <a:rPr lang="en-US" dirty="0" smtClean="0"/>
              <a:t>Click to add match 4</a:t>
            </a:r>
            <a:endParaRPr lang="en-US" dirty="0"/>
          </a:p>
        </p:txBody>
      </p:sp>
      <p:sp>
        <p:nvSpPr>
          <p:cNvPr id="11" name="Rectangle 2"/>
          <p:cNvSpPr>
            <a:spLocks noGrp="1"/>
          </p:cNvSpPr>
          <p:nvPr>
            <p:ph type="title" hasCustomPrompt="1"/>
          </p:nvPr>
        </p:nvSpPr>
        <p:spPr/>
        <p:txBody>
          <a:bodyPr vert="horz"/>
          <a:lstStyle>
            <a:lvl1pPr algn="l">
              <a:defRPr i="1" baseline="0"/>
            </a:lvl1pPr>
          </a:lstStyle>
          <a:p>
            <a:r>
              <a:rPr lang="en-US" dirty="0" smtClean="0"/>
              <a:t>Click to type your question</a:t>
            </a:r>
            <a:endParaRPr lang="en-US" dirty="0"/>
          </a:p>
        </p:txBody>
      </p:sp>
      <p:sp>
        <p:nvSpPr>
          <p:cNvPr id="7" name="Rectangle 5"/>
          <p:cNvSpPr>
            <a:spLocks noGrp="1"/>
          </p:cNvSpPr>
          <p:nvPr>
            <p:ph type="sldNum" sz="quarter" idx="12"/>
          </p:nvPr>
        </p:nvSpPr>
        <p:spPr/>
        <p:txBody>
          <a:bodyPr vert="horz"/>
          <a:lstStyle/>
          <a:p>
            <a:fld id="{C960EC17-ED12-40FC-9545-26647F394602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23" name="Straight Connector 23"/>
          <p:cNvCxnSpPr>
            <a:stCxn id="16" idx="3"/>
            <a:endCxn id="18" idx="1"/>
          </p:cNvCxnSpPr>
          <p:nvPr/>
        </p:nvCxnSpPr>
        <p:spPr>
          <a:xfrm>
            <a:off x="3886200" y="2286000"/>
            <a:ext cx="914400" cy="1828800"/>
          </a:xfrm>
          <a:prstGeom prst="line">
            <a:avLst/>
          </a:prstGeom>
          <a:ln w="19050" cap="flat" cmpd="sng" algn="ctr">
            <a:solidFill>
              <a:schemeClr val="accent4">
                <a:shade val="50000"/>
              </a:schemeClr>
            </a:solidFill>
            <a:prstDash val="solid"/>
            <a:headEnd type="none" w="med" len="med"/>
            <a:tailEnd type="none" w="med" len="med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24" name="Straight Connector 23"/>
          <p:cNvCxnSpPr>
            <a:stCxn id="12" idx="3"/>
            <a:endCxn id="19" idx="1"/>
          </p:cNvCxnSpPr>
          <p:nvPr/>
        </p:nvCxnSpPr>
        <p:spPr>
          <a:xfrm>
            <a:off x="3886200" y="3200400"/>
            <a:ext cx="914400" cy="1828800"/>
          </a:xfrm>
          <a:prstGeom prst="line">
            <a:avLst/>
          </a:prstGeom>
          <a:ln w="19050" cap="flat" cmpd="sng" algn="ctr">
            <a:solidFill>
              <a:schemeClr val="accent4">
                <a:shade val="50000"/>
              </a:schemeClr>
            </a:solidFill>
            <a:prstDash val="solid"/>
            <a:headEnd type="none" w="med" len="med"/>
            <a:tailEnd type="none" w="med" len="med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30" name="Straight Connector 23"/>
          <p:cNvCxnSpPr>
            <a:stCxn id="13" idx="3"/>
            <a:endCxn id="17" idx="1"/>
          </p:cNvCxnSpPr>
          <p:nvPr/>
        </p:nvCxnSpPr>
        <p:spPr>
          <a:xfrm flipV="1">
            <a:off x="3886200" y="3200400"/>
            <a:ext cx="914400" cy="914400"/>
          </a:xfrm>
          <a:prstGeom prst="line">
            <a:avLst/>
          </a:prstGeom>
          <a:ln w="19050" cap="flat" cmpd="sng" algn="ctr">
            <a:solidFill>
              <a:schemeClr val="accent4">
                <a:shade val="50000"/>
              </a:schemeClr>
            </a:solidFill>
            <a:prstDash val="solid"/>
            <a:headEnd type="none" w="med" len="med"/>
            <a:tailEnd type="none" w="med" len="med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34" name="Straight Connector 23"/>
          <p:cNvCxnSpPr>
            <a:stCxn id="14" idx="3"/>
            <a:endCxn id="21" idx="1"/>
          </p:cNvCxnSpPr>
          <p:nvPr/>
        </p:nvCxnSpPr>
        <p:spPr>
          <a:xfrm>
            <a:off x="3886200" y="5029200"/>
            <a:ext cx="914400" cy="914400"/>
          </a:xfrm>
          <a:prstGeom prst="line">
            <a:avLst/>
          </a:prstGeom>
          <a:ln w="19050" cap="flat" cmpd="sng" algn="ctr">
            <a:solidFill>
              <a:schemeClr val="accent4">
                <a:shade val="50000"/>
              </a:schemeClr>
            </a:solidFill>
            <a:prstDash val="solid"/>
            <a:headEnd type="none" w="med" len="med"/>
            <a:tailEnd type="none" w="med" len="med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39" name="Straight Connector 23"/>
          <p:cNvCxnSpPr>
            <a:stCxn id="10" idx="3"/>
            <a:endCxn id="15" idx="1"/>
          </p:cNvCxnSpPr>
          <p:nvPr/>
        </p:nvCxnSpPr>
        <p:spPr>
          <a:xfrm flipV="1">
            <a:off x="3886200" y="2286000"/>
            <a:ext cx="914400" cy="3657600"/>
          </a:xfrm>
          <a:prstGeom prst="line">
            <a:avLst/>
          </a:prstGeom>
          <a:ln w="19050" cap="flat" cmpd="sng" algn="ctr">
            <a:solidFill>
              <a:schemeClr val="accent4">
                <a:shade val="50000"/>
              </a:schemeClr>
            </a:solidFill>
            <a:prstDash val="solid"/>
            <a:headEnd type="none" w="med" len="med"/>
            <a:tailEnd type="none" w="med" len="med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5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Animated clouds.wmv">
            <a:hlinkClick r:id="" action="ppaction://media"/>
          </p:cNvPr>
          <p:cNvPicPr/>
          <p:nvPr>
            <a:videoFile r:link="rId1"/>
            <p:extLst>
              <p:ext uri="{DAA4B4D4-6D71-4841-9C94-3DE7FCFB9230}">
                <p14:media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r:embed="rId3"/>
              </p:ext>
            </p:extLst>
          </p:nvPr>
        </p:nvPicPr>
        <p:blipFill rotWithShape="1">
          <a:blip r:embed="rId4">
            <a:lum bright="10000"/>
          </a:blip>
          <a:srcRect l="4494" t="26120" r="4720" b="14091"/>
          <a:stretch/>
        </p:blipFill>
        <p:spPr>
          <a:xfrm flipH="1">
            <a:off x="0" y="0"/>
            <a:ext cx="9144000" cy="4014702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0" y="2057400"/>
            <a:ext cx="9144000" cy="1981200"/>
          </a:xfrm>
          <a:prstGeom prst="rect">
            <a:avLst/>
          </a:prstGeom>
          <a:gradFill>
            <a:gsLst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tretch>
            <a:fillRect/>
          </a:stretch>
        </p:blipFill>
        <p:spPr>
          <a:xfrm>
            <a:off x="0" y="2877554"/>
            <a:ext cx="7391400" cy="359944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600" y="990600"/>
            <a:ext cx="8686800" cy="1470025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24400" y="4114800"/>
            <a:ext cx="4191000" cy="1981200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032A1B-A66B-423F-A8AB-5ACECC31C095}" type="datetimeFigureOut">
              <a:rPr lang="en-US" smtClean="0"/>
              <a:pPr/>
              <a:t>2/29/16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E0923E-43B3-468D-8A4B-AD6D8BC0FBE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41170959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0453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video>
              <p:cMediaNode vol="80000">
                <p:cTn id="12" repeatCount="indefinite" fill="hold" display="0">
                  <p:stCondLst>
                    <p:cond delay="indefinite"/>
                  </p:stCondLst>
                </p:cTn>
                <p:tgtEl>
                  <p:spTgt spid="7"/>
                </p:tgtEl>
              </p:cMediaNode>
            </p:video>
          </p:childTnLst>
        </p:cTn>
      </p:par>
    </p:tnLst>
  </p:timing>
</p:sldLayout>
</file>

<file path=ppt/slideLayouts/slideLayout5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032A1B-A66B-423F-A8AB-5ACECC31C095}" type="datetimeFigureOut">
              <a:rPr lang="en-US" smtClean="0"/>
              <a:pPr/>
              <a:t>2/29/16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E0923E-43B3-468D-8A4B-AD6D8BC0FBE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447867694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Animated clouds.wmv">
            <a:hlinkClick r:id="" action="ppaction://media"/>
          </p:cNvPr>
          <p:cNvPicPr/>
          <p:nvPr>
            <a:videoFile r:link="rId1"/>
            <p:extLst>
              <p:ext uri="{DAA4B4D4-6D71-4841-9C94-3DE7FCFB9230}">
                <p14:media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r:embed="rId3"/>
              </p:ext>
            </p:extLst>
          </p:nvPr>
        </p:nvPicPr>
        <p:blipFill rotWithShape="1">
          <a:blip r:embed="rId4">
            <a:lum bright="10000"/>
          </a:blip>
          <a:srcRect l="4494" t="26120" r="4720" b="22814"/>
          <a:stretch/>
        </p:blipFill>
        <p:spPr>
          <a:xfrm flipH="1">
            <a:off x="0" y="0"/>
            <a:ext cx="9144000" cy="342900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0" y="1447800"/>
            <a:ext cx="9144000" cy="1981200"/>
          </a:xfrm>
          <a:prstGeom prst="rect">
            <a:avLst/>
          </a:prstGeom>
          <a:gradFill>
            <a:gsLst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800985"/>
            <a:ext cx="8686800" cy="1362075"/>
          </a:xfrm>
        </p:spPr>
        <p:txBody>
          <a:bodyPr anchor="t"/>
          <a:lstStyle>
            <a:lvl1pPr algn="l">
              <a:defRPr sz="4000" b="1" cap="all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600" y="3505200"/>
            <a:ext cx="4343400" cy="1295785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032A1B-A66B-423F-A8AB-5ACECC31C095}" type="datetimeFigureOut">
              <a:rPr lang="en-US" smtClean="0"/>
              <a:pPr/>
              <a:t>2/29/16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E0923E-43B3-468D-8A4B-AD6D8BC0FBE0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 r="27381"/>
          <a:stretch/>
        </p:blipFill>
        <p:spPr>
          <a:xfrm>
            <a:off x="4495800" y="1759754"/>
            <a:ext cx="4648200" cy="31170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4988317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0453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video>
              <p:cMediaNode vol="80000">
                <p:cTn id="12" repeatCount="indefinite" fill="hold" display="0">
                  <p:stCondLst>
                    <p:cond delay="indefinite"/>
                  </p:stCondLst>
                </p:cTn>
                <p:tgtEl>
                  <p:spTgt spid="7"/>
                </p:tgtEl>
              </p:cMediaNode>
            </p:video>
          </p:childTnLst>
        </p:cTn>
      </p:par>
    </p:tnLst>
  </p:timing>
</p:sldLayout>
</file>

<file path=ppt/slideLayouts/slideLayout5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8600" y="1798637"/>
            <a:ext cx="42672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98637"/>
            <a:ext cx="42672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032A1B-A66B-423F-A8AB-5ACECC31C095}" type="datetimeFigureOut">
              <a:rPr lang="en-US" smtClean="0"/>
              <a:pPr/>
              <a:t>2/29/16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E0923E-43B3-468D-8A4B-AD6D8BC0FBE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156848294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600" y="1719432"/>
            <a:ext cx="42687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28600" y="2359194"/>
            <a:ext cx="42687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719432"/>
            <a:ext cx="42703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359194"/>
            <a:ext cx="42703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032A1B-A66B-423F-A8AB-5ACECC31C095}" type="datetimeFigureOut">
              <a:rPr lang="en-US" smtClean="0"/>
              <a:pPr/>
              <a:t>2/29/16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E0923E-43B3-468D-8A4B-AD6D8BC0FBE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449792175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032A1B-A66B-423F-A8AB-5ACECC31C095}" type="datetimeFigureOut">
              <a:rPr lang="en-US" smtClean="0"/>
              <a:pPr/>
              <a:t>2/29/16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E0923E-43B3-468D-8A4B-AD6D8BC0FBE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213099942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1CC2DB-87EA-4E4A-8CE7-24782BDCF76A}" type="datetimeFigureOut">
              <a:rPr lang="en-US" smtClean="0"/>
              <a:pPr/>
              <a:t>2/29/16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0BB07F-E69D-478E-AD55-31A4591F980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364591758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Animated clouds.wmv">
            <a:hlinkClick r:id="" action="ppaction://media"/>
          </p:cNvPr>
          <p:cNvPicPr/>
          <p:nvPr>
            <a:videoFile r:link="rId1"/>
            <p:extLst>
              <p:ext uri="{DAA4B4D4-6D71-4841-9C94-3DE7FCFB9230}">
                <p14:media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r:embed="rId3"/>
              </p:ext>
            </p:extLst>
          </p:nvPr>
        </p:nvPicPr>
        <p:blipFill rotWithShape="1">
          <a:blip r:embed="rId4">
            <a:lum bright="10000"/>
          </a:blip>
          <a:srcRect l="4494" t="26120" r="4720" b="62105"/>
          <a:stretch/>
        </p:blipFill>
        <p:spPr>
          <a:xfrm flipH="1">
            <a:off x="0" y="6067313"/>
            <a:ext cx="9144000" cy="79068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 r="35794"/>
          <a:stretch/>
        </p:blipFill>
        <p:spPr>
          <a:xfrm>
            <a:off x="7010400" y="5215549"/>
            <a:ext cx="2133600" cy="161824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90487"/>
            <a:ext cx="3236913" cy="1162050"/>
          </a:xfrm>
        </p:spPr>
        <p:txBody>
          <a:bodyPr anchor="b"/>
          <a:lstStyle>
            <a:lvl1pPr algn="l">
              <a:defRPr sz="2000" b="1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90487"/>
            <a:ext cx="53403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8600" y="1252537"/>
            <a:ext cx="32369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032A1B-A66B-423F-A8AB-5ACECC31C095}" type="datetimeFigureOut">
              <a:rPr lang="en-US" smtClean="0"/>
              <a:pPr/>
              <a:t>2/29/16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E0923E-43B3-468D-8A4B-AD6D8BC0FBE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3083956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0453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video>
              <p:cMediaNode vol="80000">
                <p:cTn id="12" repeatCount="indefinite" fill="hold" display="0">
                  <p:stCondLst>
                    <p:cond delay="indefinite"/>
                  </p:stCondLst>
                </p:cTn>
                <p:tgtEl>
                  <p:spTgt spid="8"/>
                </p:tgtEl>
              </p:cMediaNode>
            </p:video>
          </p:childTnLst>
        </p:cTn>
      </p:par>
    </p:tnLst>
  </p:timing>
</p:sldLayout>
</file>

<file path=ppt/slideLayouts/slideLayout5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Animated clouds.wmv">
            <a:hlinkClick r:id="" action="ppaction://media"/>
          </p:cNvPr>
          <p:cNvPicPr/>
          <p:nvPr>
            <a:videoFile r:link="rId1"/>
            <p:extLst>
              <p:ext uri="{DAA4B4D4-6D71-4841-9C94-3DE7FCFB9230}">
                <p14:media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r:embed="rId3"/>
              </p:ext>
            </p:extLst>
          </p:nvPr>
        </p:nvPicPr>
        <p:blipFill rotWithShape="1">
          <a:blip r:embed="rId4">
            <a:lum bright="10000"/>
          </a:blip>
          <a:srcRect l="4494" t="26120" r="4720" b="62105"/>
          <a:stretch/>
        </p:blipFill>
        <p:spPr>
          <a:xfrm flipH="1">
            <a:off x="0" y="6067313"/>
            <a:ext cx="9144000" cy="790687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 r="35794"/>
          <a:stretch/>
        </p:blipFill>
        <p:spPr>
          <a:xfrm>
            <a:off x="7010400" y="5215549"/>
            <a:ext cx="2133600" cy="161824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4437941"/>
            <a:ext cx="5486400" cy="566738"/>
          </a:xfrm>
        </p:spPr>
        <p:txBody>
          <a:bodyPr anchor="b"/>
          <a:lstStyle>
            <a:lvl1pPr algn="l">
              <a:defRPr sz="2000" b="1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828800" y="250116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828800" y="5004679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032A1B-A66B-423F-A8AB-5ACECC31C095}" type="datetimeFigureOut">
              <a:rPr lang="en-US" smtClean="0"/>
              <a:pPr/>
              <a:t>2/29/16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E0923E-43B3-468D-8A4B-AD6D8BC0FBE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6205771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0453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video>
              <p:cMediaNode vol="80000">
                <p:cTn id="12" repeatCount="indefinite" fill="hold" display="0">
                  <p:stCondLst>
                    <p:cond delay="indefinite"/>
                  </p:stCondLst>
                </p:cTn>
                <p:tgtEl>
                  <p:spTgt spid="8"/>
                </p:tgtEl>
              </p:cMediaNode>
            </p:video>
          </p:childTnLst>
        </p:cTn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ColTx" preserve="1">
  <p:cSld name="2-Up Portrait with Cap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8"/>
          <p:cNvSpPr>
            <a:spLocks noGrp="1" noChangeAspect="1"/>
          </p:cNvSpPr>
          <p:nvPr>
            <p:ph type="pic" sz="quarter" idx="10"/>
          </p:nvPr>
        </p:nvSpPr>
        <p:spPr>
          <a:xfrm>
            <a:off x="4722047" y="609600"/>
            <a:ext cx="3431353" cy="4575141"/>
          </a:xfr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latinLnBrk="0">
              <a:spcBef>
                <a:spcPct val="20000"/>
              </a:spcBef>
              <a:buFontTx/>
              <a:buNone/>
              <a:defRPr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marR="0" indent="1588" algn="ctr" rtl="0" latinLnBrk="0">
              <a:spcBef>
                <a:spcPct val="20000"/>
              </a:spcBef>
              <a:buFontTx/>
              <a:buNone/>
            </a:pPr>
            <a:r>
              <a:rPr lang="en-US" sz="2400" i="0" smtClean="0"/>
              <a:t>Click icon to add picture</a:t>
            </a:r>
            <a:endParaRPr lang="en-US" sz="2400" i="0" dirty="0"/>
          </a:p>
        </p:txBody>
      </p:sp>
      <p:sp>
        <p:nvSpPr>
          <p:cNvPr id="11" name="Rectangle 8"/>
          <p:cNvSpPr>
            <a:spLocks noGrp="1" noChangeAspect="1"/>
          </p:cNvSpPr>
          <p:nvPr>
            <p:ph type="pic" sz="quarter" idx="11"/>
          </p:nvPr>
        </p:nvSpPr>
        <p:spPr>
          <a:xfrm>
            <a:off x="1066800" y="609600"/>
            <a:ext cx="3429000" cy="4572000"/>
          </a:xfr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latinLnBrk="0">
              <a:spcBef>
                <a:spcPct val="20000"/>
              </a:spcBef>
              <a:buFontTx/>
              <a:buNone/>
              <a:defRPr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marR="0" indent="1588" algn="ctr" rtl="0" latinLnBrk="0">
              <a:spcBef>
                <a:spcPct val="20000"/>
              </a:spcBef>
              <a:buFontTx/>
              <a:buNone/>
            </a:pPr>
            <a:r>
              <a:rPr lang="en-US" sz="2400" i="0" smtClean="0"/>
              <a:t>Click icon to add picture</a:t>
            </a:r>
            <a:endParaRPr lang="en-US" sz="2400" i="0" dirty="0"/>
          </a:p>
        </p:txBody>
      </p:sp>
      <p:sp>
        <p:nvSpPr>
          <p:cNvPr id="3" name="Rectangle 7"/>
          <p:cNvSpPr>
            <a:spLocks noGrp="1"/>
          </p:cNvSpPr>
          <p:nvPr>
            <p:ph type="body" sz="quarter" idx="14" hasCustomPrompt="1"/>
          </p:nvPr>
        </p:nvSpPr>
        <p:spPr>
          <a:xfrm>
            <a:off x="1066800" y="5334000"/>
            <a:ext cx="3429000" cy="1066800"/>
          </a:xfrm>
        </p:spPr>
        <p:txBody>
          <a:bodyPr lIns="91440" rIns="9144" anchor="t" anchorCtr="0">
            <a:noAutofit/>
          </a:bodyPr>
          <a:lstStyle>
            <a:lvl1pPr marL="0" marR="0" indent="0" algn="l" rtl="0" latinLnBrk="0">
              <a:spcBef>
                <a:spcPct val="20000"/>
              </a:spcBef>
              <a:buFontTx/>
              <a:buNone/>
              <a:defRPr sz="18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 dirty="0" smtClean="0"/>
              <a:t>Click to add caption</a:t>
            </a:r>
            <a:endParaRPr lang="en-US" dirty="0"/>
          </a:p>
        </p:txBody>
      </p:sp>
      <p:sp>
        <p:nvSpPr>
          <p:cNvPr id="19" name="Rectangle 7"/>
          <p:cNvSpPr>
            <a:spLocks noGrp="1"/>
          </p:cNvSpPr>
          <p:nvPr>
            <p:ph type="body" sz="quarter" idx="15" hasCustomPrompt="1"/>
          </p:nvPr>
        </p:nvSpPr>
        <p:spPr>
          <a:xfrm>
            <a:off x="4724400" y="5334000"/>
            <a:ext cx="3429000" cy="1066800"/>
          </a:xfrm>
        </p:spPr>
        <p:txBody>
          <a:bodyPr lIns="91440" rIns="9144" anchor="t" anchorCtr="0">
            <a:noAutofit/>
          </a:bodyPr>
          <a:lstStyle>
            <a:lvl1pPr marL="0" marR="0" indent="0" algn="l" rtl="0" latinLnBrk="0">
              <a:spcBef>
                <a:spcPct val="20000"/>
              </a:spcBef>
              <a:buFontTx/>
              <a:buNone/>
              <a:defRPr sz="18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 dirty="0" smtClean="0"/>
              <a:t>Click to add caption</a:t>
            </a:r>
            <a:endParaRPr lang="en-US" dirty="0"/>
          </a:p>
        </p:txBody>
      </p:sp>
      <p:sp>
        <p:nvSpPr>
          <p:cNvPr id="6" name="Rectangle 5"/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fld id="{EA032A1B-A66B-423F-A8AB-5ACECC31C095}" type="datetimeFigureOut">
              <a:rPr lang="en-US" smtClean="0"/>
              <a:pPr/>
              <a:t>2/29/16</a:t>
            </a:fld>
            <a:endParaRPr lang="en-US"/>
          </a:p>
        </p:txBody>
      </p:sp>
      <p:sp>
        <p:nvSpPr>
          <p:cNvPr id="7" name="Rectangle 6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A5E0923E-43B3-468D-8A4B-AD6D8BC0FBE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Rectangle 7"/>
          <p:cNvSpPr>
            <a:spLocks noGrp="1"/>
          </p:cNvSpPr>
          <p:nvPr>
            <p:ph type="ftr" sz="quarter" idx="18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6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8600" y="1295400"/>
            <a:ext cx="7010400" cy="49530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032A1B-A66B-423F-A8AB-5ACECC31C095}" type="datetimeFigureOut">
              <a:rPr lang="en-US" smtClean="0"/>
              <a:pPr/>
              <a:t>2/29/16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E0923E-43B3-468D-8A4B-AD6D8BC0FBE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850327241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Animated clouds.wmv">
            <a:hlinkClick r:id="" action="ppaction://media"/>
          </p:cNvPr>
          <p:cNvPicPr/>
          <p:nvPr>
            <a:videoFile r:link="rId1"/>
            <p:extLst>
              <p:ext uri="{DAA4B4D4-6D71-4841-9C94-3DE7FCFB9230}">
                <p14:media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r:embed="rId3"/>
              </p:ext>
            </p:extLst>
          </p:nvPr>
        </p:nvPicPr>
        <p:blipFill rotWithShape="1">
          <a:blip r:embed="rId4">
            <a:lum bright="10000"/>
          </a:blip>
          <a:srcRect l="4494" t="26120" r="4720" b="62105"/>
          <a:stretch/>
        </p:blipFill>
        <p:spPr>
          <a:xfrm flipH="1">
            <a:off x="0" y="6067313"/>
            <a:ext cx="9144000" cy="790687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 r="35794"/>
          <a:stretch/>
        </p:blipFill>
        <p:spPr>
          <a:xfrm>
            <a:off x="7010400" y="5215549"/>
            <a:ext cx="2133600" cy="1618246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41864" y="120126"/>
            <a:ext cx="2057400" cy="5290073"/>
          </a:xfrm>
        </p:spPr>
        <p:txBody>
          <a:bodyPr vert="eaVert"/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8600" y="120126"/>
            <a:ext cx="65532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032A1B-A66B-423F-A8AB-5ACECC31C095}" type="datetimeFigureOut">
              <a:rPr lang="en-US" smtClean="0"/>
              <a:pPr/>
              <a:t>2/29/16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E0923E-43B3-468D-8A4B-AD6D8BC0FBE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4215539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0453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video>
              <p:cMediaNode vol="80000">
                <p:cTn id="12" repeatCount="indefinite" fill="hold" display="0">
                  <p:stCondLst>
                    <p:cond delay="indefinite"/>
                  </p:stCondLst>
                </p:cTn>
                <p:tgtEl>
                  <p:spTgt spid="7"/>
                </p:tgtEl>
              </p:cMediaNode>
            </p:video>
          </p:childTnLst>
        </p:cTn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>
  <p:cSld name="2-Up Landscape with Cap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7"/>
          <p:cNvSpPr>
            <a:spLocks noGrp="1" noChangeAspect="1"/>
          </p:cNvSpPr>
          <p:nvPr>
            <p:ph type="pic" sz="quarter" idx="13"/>
          </p:nvPr>
        </p:nvSpPr>
        <p:spPr>
          <a:xfrm>
            <a:off x="4648200" y="1676400"/>
            <a:ext cx="4038600" cy="3028950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latinLnBrk="0">
              <a:spcBef>
                <a:spcPct val="20000"/>
              </a:spcBef>
              <a:buFontTx/>
              <a:buNone/>
              <a:defRPr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marR="0" indent="0" algn="ctr" rtl="0" latinLnBrk="0">
              <a:buFontTx/>
              <a:buNone/>
            </a:pPr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5" name="Rectangle 7"/>
          <p:cNvSpPr>
            <a:spLocks noGrp="1" noChangeAspect="1"/>
          </p:cNvSpPr>
          <p:nvPr>
            <p:ph type="pic" sz="quarter" idx="14"/>
          </p:nvPr>
        </p:nvSpPr>
        <p:spPr>
          <a:xfrm>
            <a:off x="457200" y="1676400"/>
            <a:ext cx="4038600" cy="3028950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latinLnBrk="0">
              <a:spcBef>
                <a:spcPct val="20000"/>
              </a:spcBef>
              <a:buFontTx/>
              <a:buNone/>
              <a:defRPr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marR="0" indent="0" algn="ctr" rtl="0" latinLnBrk="0">
              <a:buFontTx/>
              <a:buNone/>
            </a:pPr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8" name="Rectangle 7"/>
          <p:cNvSpPr>
            <a:spLocks noGrp="1"/>
          </p:cNvSpPr>
          <p:nvPr>
            <p:ph type="body" sz="quarter" idx="16" hasCustomPrompt="1"/>
          </p:nvPr>
        </p:nvSpPr>
        <p:spPr>
          <a:xfrm>
            <a:off x="457200" y="4857750"/>
            <a:ext cx="4038600" cy="1238250"/>
          </a:xfrm>
        </p:spPr>
        <p:txBody>
          <a:bodyPr rIns="9144" anchor="t" anchorCtr="0">
            <a:noAutofit/>
          </a:bodyPr>
          <a:lstStyle>
            <a:lvl1pPr marL="0" marR="0" indent="0" algn="l" rtl="0" latinLnBrk="0">
              <a:spcBef>
                <a:spcPct val="20000"/>
              </a:spcBef>
              <a:buFontTx/>
              <a:buNone/>
              <a:defRPr sz="18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 dirty="0" smtClean="0"/>
              <a:t>Click to add caption</a:t>
            </a:r>
            <a:endParaRPr lang="en-US" dirty="0"/>
          </a:p>
        </p:txBody>
      </p:sp>
      <p:sp>
        <p:nvSpPr>
          <p:cNvPr id="19" name="Rectangle 7"/>
          <p:cNvSpPr>
            <a:spLocks noGrp="1"/>
          </p:cNvSpPr>
          <p:nvPr>
            <p:ph type="body" sz="quarter" idx="17" hasCustomPrompt="1"/>
          </p:nvPr>
        </p:nvSpPr>
        <p:spPr>
          <a:xfrm>
            <a:off x="4648200" y="4857750"/>
            <a:ext cx="4038600" cy="1238250"/>
          </a:xfrm>
        </p:spPr>
        <p:txBody>
          <a:bodyPr rIns="9144" anchor="t" anchorCtr="0">
            <a:noAutofit/>
          </a:bodyPr>
          <a:lstStyle>
            <a:lvl1pPr marL="0" marR="0" indent="0" algn="l" rtl="0" latinLnBrk="0">
              <a:spcBef>
                <a:spcPct val="20000"/>
              </a:spcBef>
              <a:buFontTx/>
              <a:buNone/>
              <a:defRPr sz="18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 dirty="0" smtClean="0"/>
              <a:t>Click to add caption</a:t>
            </a:r>
            <a:endParaRPr lang="en-US" dirty="0"/>
          </a:p>
        </p:txBody>
      </p:sp>
      <p:sp>
        <p:nvSpPr>
          <p:cNvPr id="6" name="Rectangle 5"/>
          <p:cNvSpPr>
            <a:spLocks noGrp="1"/>
          </p:cNvSpPr>
          <p:nvPr>
            <p:ph type="dt" sz="half" idx="18"/>
          </p:nvPr>
        </p:nvSpPr>
        <p:spPr/>
        <p:txBody>
          <a:bodyPr/>
          <a:lstStyle/>
          <a:p>
            <a:fld id="{EA032A1B-A66B-423F-A8AB-5ACECC31C095}" type="datetimeFigureOut">
              <a:rPr lang="en-US" smtClean="0"/>
              <a:pPr/>
              <a:t>2/29/16</a:t>
            </a:fld>
            <a:endParaRPr lang="en-US"/>
          </a:p>
        </p:txBody>
      </p:sp>
      <p:sp>
        <p:nvSpPr>
          <p:cNvPr id="7" name="Rectangle 6"/>
          <p:cNvSpPr>
            <a:spLocks noGrp="1"/>
          </p:cNvSpPr>
          <p:nvPr>
            <p:ph type="sldNum" sz="quarter" idx="19"/>
          </p:nvPr>
        </p:nvSpPr>
        <p:spPr/>
        <p:txBody>
          <a:bodyPr/>
          <a:lstStyle/>
          <a:p>
            <a:fld id="{A5E0923E-43B3-468D-8A4B-AD6D8BC0FBE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Rectangle 8"/>
          <p:cNvSpPr>
            <a:spLocks noGrp="1"/>
          </p:cNvSpPr>
          <p:nvPr>
            <p:ph type="ftr" sz="quarter" idx="20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>
  <p:cSld name="2-Up Mixed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7"/>
          <p:cNvSpPr>
            <a:spLocks noGrp="1" noChangeAspect="1"/>
          </p:cNvSpPr>
          <p:nvPr>
            <p:ph type="pic" sz="quarter" idx="11"/>
          </p:nvPr>
        </p:nvSpPr>
        <p:spPr>
          <a:xfrm>
            <a:off x="5141976" y="381000"/>
            <a:ext cx="3773424" cy="2830068"/>
          </a:xfr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latinLnBrk="0">
              <a:spcBef>
                <a:spcPct val="20000"/>
              </a:spcBef>
              <a:buFontTx/>
              <a:buNone/>
              <a:defRPr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marR="0" indent="1588" algn="ctr" rtl="0" latinLnBrk="0">
              <a:spcBef>
                <a:spcPct val="20000"/>
              </a:spcBef>
              <a:buClr>
                <a:srgbClr val="D34817"/>
              </a:buClr>
              <a:buSzPct val="85000"/>
              <a:buFontTx/>
              <a:buNone/>
            </a:pPr>
            <a:r>
              <a:rPr lang="en-US" i="0" smtClean="0"/>
              <a:t>Click icon to add picture</a:t>
            </a:r>
            <a:endParaRPr lang="en-US" i="0" dirty="0"/>
          </a:p>
        </p:txBody>
      </p:sp>
      <p:sp>
        <p:nvSpPr>
          <p:cNvPr id="22" name="Rectangle 7"/>
          <p:cNvSpPr>
            <a:spLocks noGrp="1" noChangeAspect="1"/>
          </p:cNvSpPr>
          <p:nvPr>
            <p:ph type="pic" sz="quarter" idx="12"/>
          </p:nvPr>
        </p:nvSpPr>
        <p:spPr>
          <a:xfrm>
            <a:off x="454152" y="381000"/>
            <a:ext cx="4462272" cy="5949696"/>
          </a:xfr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latinLnBrk="0">
              <a:spcBef>
                <a:spcPct val="20000"/>
              </a:spcBef>
              <a:buFontTx/>
              <a:buNone/>
              <a:defRPr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marR="0" indent="1588" algn="ctr" rtl="0" latinLnBrk="0">
              <a:spcBef>
                <a:spcPct val="20000"/>
              </a:spcBef>
              <a:buClr>
                <a:srgbClr val="D34817"/>
              </a:buClr>
              <a:buSzPct val="85000"/>
              <a:buFontTx/>
              <a:buNone/>
            </a:pPr>
            <a:r>
              <a:rPr lang="en-US" i="0" smtClean="0"/>
              <a:t>Click icon to add picture</a:t>
            </a:r>
            <a:endParaRPr lang="en-US" i="0" dirty="0"/>
          </a:p>
        </p:txBody>
      </p:sp>
      <p:sp>
        <p:nvSpPr>
          <p:cNvPr id="11" name="Rectangle 7"/>
          <p:cNvSpPr>
            <a:spLocks noGrp="1"/>
          </p:cNvSpPr>
          <p:nvPr>
            <p:ph type="body" sz="quarter" idx="13" hasCustomPrompt="1"/>
          </p:nvPr>
        </p:nvSpPr>
        <p:spPr>
          <a:xfrm>
            <a:off x="5141976" y="3352800"/>
            <a:ext cx="3773425" cy="2971800"/>
          </a:xfrm>
        </p:spPr>
        <p:txBody>
          <a:bodyPr anchor="t" anchorCtr="0">
            <a:noAutofit/>
          </a:bodyPr>
          <a:lstStyle>
            <a:lvl1pPr marL="0" marR="0" indent="0" algn="l" rtl="0" latinLnBrk="0">
              <a:spcBef>
                <a:spcPct val="20000"/>
              </a:spcBef>
              <a:buFontTx/>
              <a:buNone/>
              <a:defRPr sz="1800" i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 dirty="0" smtClean="0"/>
              <a:t>Click to add caption</a:t>
            </a:r>
            <a:endParaRPr lang="en-US" dirty="0"/>
          </a:p>
        </p:txBody>
      </p:sp>
      <p:sp>
        <p:nvSpPr>
          <p:cNvPr id="5" name="Rectangle 4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EA032A1B-A66B-423F-A8AB-5ACECC31C095}" type="datetimeFigureOut">
              <a:rPr lang="en-US" smtClean="0"/>
              <a:pPr/>
              <a:t>2/29/16</a:t>
            </a:fld>
            <a:endParaRPr lang="en-US"/>
          </a:p>
        </p:txBody>
      </p:sp>
      <p:sp>
        <p:nvSpPr>
          <p:cNvPr id="7" name="Rectangle 6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A5E0923E-43B3-468D-8A4B-AD6D8BC0FBE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Rectangle 7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>
  <p:cSld name="3-Up Portrait with Cap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8"/>
          <p:cNvSpPr>
            <a:spLocks noGrp="1" noChangeAspect="1"/>
          </p:cNvSpPr>
          <p:nvPr>
            <p:ph type="pic" sz="quarter" idx="10"/>
          </p:nvPr>
        </p:nvSpPr>
        <p:spPr>
          <a:xfrm>
            <a:off x="228600" y="1066800"/>
            <a:ext cx="2743200" cy="3657600"/>
          </a:xfr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latinLnBrk="0">
              <a:spcBef>
                <a:spcPct val="20000"/>
              </a:spcBef>
              <a:buFontTx/>
              <a:buNone/>
              <a:defRPr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342900" indent="-342900" algn="ctr" rtl="0" latinLnBrk="0">
              <a:spcBef>
                <a:spcPct val="20000"/>
              </a:spcBef>
              <a:buClr>
                <a:srgbClr val="438086"/>
              </a:buClr>
              <a:buSzPct val="60000"/>
              <a:buFontTx/>
              <a:buNone/>
            </a:pPr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Rectangle 8"/>
          <p:cNvSpPr>
            <a:spLocks noGrp="1" noChangeAspect="1"/>
          </p:cNvSpPr>
          <p:nvPr>
            <p:ph type="pic" sz="quarter" idx="11"/>
          </p:nvPr>
        </p:nvSpPr>
        <p:spPr>
          <a:xfrm>
            <a:off x="3200400" y="1066800"/>
            <a:ext cx="2743200" cy="3657600"/>
          </a:xfr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latinLnBrk="0">
              <a:spcBef>
                <a:spcPct val="20000"/>
              </a:spcBef>
              <a:buFontTx/>
              <a:buNone/>
              <a:defRPr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342900" indent="-342900" algn="ctr" rtl="0" latinLnBrk="0">
              <a:spcBef>
                <a:spcPct val="20000"/>
              </a:spcBef>
              <a:buClr>
                <a:srgbClr val="438086"/>
              </a:buClr>
              <a:buSzPct val="60000"/>
              <a:buFontTx/>
              <a:buNone/>
            </a:pPr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31" name="Rectangle 8"/>
          <p:cNvSpPr>
            <a:spLocks noGrp="1" noChangeAspect="1"/>
          </p:cNvSpPr>
          <p:nvPr>
            <p:ph type="pic" sz="quarter" idx="12"/>
          </p:nvPr>
        </p:nvSpPr>
        <p:spPr>
          <a:xfrm>
            <a:off x="6172200" y="1066800"/>
            <a:ext cx="2743200" cy="3657600"/>
          </a:xfr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latinLnBrk="0">
              <a:spcBef>
                <a:spcPct val="20000"/>
              </a:spcBef>
              <a:buFontTx/>
              <a:buNone/>
              <a:defRPr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342900" indent="-342900" algn="ctr" rtl="0" latinLnBrk="0">
              <a:spcBef>
                <a:spcPct val="20000"/>
              </a:spcBef>
              <a:buClr>
                <a:srgbClr val="438086"/>
              </a:buClr>
              <a:buSzPct val="60000"/>
              <a:buFontTx/>
              <a:buNone/>
            </a:pPr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7" name="Rectangle 6"/>
          <p:cNvSpPr>
            <a:spLocks noGrp="1"/>
          </p:cNvSpPr>
          <p:nvPr>
            <p:ph type="body" sz="quarter" idx="13" hasCustomPrompt="1"/>
          </p:nvPr>
        </p:nvSpPr>
        <p:spPr>
          <a:xfrm>
            <a:off x="228600" y="4876800"/>
            <a:ext cx="2743200" cy="1447800"/>
          </a:xfrm>
        </p:spPr>
        <p:txBody>
          <a:bodyPr anchor="t" anchorCtr="0">
            <a:noAutofit/>
          </a:bodyPr>
          <a:lstStyle>
            <a:lvl1pPr marL="0" marR="0" indent="0" algn="l" rtl="0" latinLnBrk="0">
              <a:spcBef>
                <a:spcPct val="20000"/>
              </a:spcBef>
              <a:buFontTx/>
              <a:buNone/>
              <a:defRPr sz="18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 dirty="0" smtClean="0"/>
              <a:t>Click to add caption</a:t>
            </a:r>
            <a:endParaRPr lang="en-US" dirty="0"/>
          </a:p>
        </p:txBody>
      </p:sp>
      <p:sp>
        <p:nvSpPr>
          <p:cNvPr id="6" name="Rectangle 6"/>
          <p:cNvSpPr>
            <a:spLocks noGrp="1"/>
          </p:cNvSpPr>
          <p:nvPr>
            <p:ph type="body" sz="quarter" idx="14" hasCustomPrompt="1"/>
          </p:nvPr>
        </p:nvSpPr>
        <p:spPr>
          <a:xfrm>
            <a:off x="3200400" y="4876800"/>
            <a:ext cx="2743200" cy="1447800"/>
          </a:xfrm>
        </p:spPr>
        <p:txBody>
          <a:bodyPr anchor="t" anchorCtr="0">
            <a:noAutofit/>
          </a:bodyPr>
          <a:lstStyle>
            <a:lvl1pPr marL="0" marR="0" indent="0" algn="l" rtl="0" latinLnBrk="0">
              <a:spcBef>
                <a:spcPct val="20000"/>
              </a:spcBef>
              <a:buFontTx/>
              <a:buNone/>
              <a:defRPr sz="18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 dirty="0" smtClean="0"/>
              <a:t>Click to add caption</a:t>
            </a:r>
            <a:endParaRPr lang="en-US" dirty="0"/>
          </a:p>
        </p:txBody>
      </p:sp>
      <p:sp>
        <p:nvSpPr>
          <p:cNvPr id="14" name="Rectangle 6"/>
          <p:cNvSpPr>
            <a:spLocks noGrp="1"/>
          </p:cNvSpPr>
          <p:nvPr>
            <p:ph type="body" sz="quarter" idx="15" hasCustomPrompt="1"/>
          </p:nvPr>
        </p:nvSpPr>
        <p:spPr>
          <a:xfrm>
            <a:off x="6172200" y="4876800"/>
            <a:ext cx="2743200" cy="1447800"/>
          </a:xfrm>
        </p:spPr>
        <p:txBody>
          <a:bodyPr anchor="t" anchorCtr="0">
            <a:noAutofit/>
          </a:bodyPr>
          <a:lstStyle>
            <a:lvl1pPr marL="0" marR="0" indent="0" algn="l" rtl="0" latinLnBrk="0">
              <a:spcBef>
                <a:spcPct val="20000"/>
              </a:spcBef>
              <a:buFontTx/>
              <a:buNone/>
              <a:defRPr sz="18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 dirty="0" smtClean="0"/>
              <a:t>Click to add caption</a:t>
            </a:r>
            <a:endParaRPr lang="en-US" dirty="0"/>
          </a:p>
        </p:txBody>
      </p:sp>
      <p:sp>
        <p:nvSpPr>
          <p:cNvPr id="8" name="Rectangle 7"/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fld id="{EA032A1B-A66B-423F-A8AB-5ACECC31C095}" type="datetimeFigureOut">
              <a:rPr lang="en-US" smtClean="0"/>
              <a:pPr/>
              <a:t>2/29/16</a:t>
            </a:fld>
            <a:endParaRPr lang="en-US"/>
          </a:p>
        </p:txBody>
      </p:sp>
      <p:sp>
        <p:nvSpPr>
          <p:cNvPr id="9" name="Rectangle 8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A5E0923E-43B3-468D-8A4B-AD6D8BC0FBE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Rectangle 9"/>
          <p:cNvSpPr>
            <a:spLocks noGrp="1"/>
          </p:cNvSpPr>
          <p:nvPr>
            <p:ph type="ftr" sz="quarter" idx="18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20" Type="http://schemas.openxmlformats.org/officeDocument/2006/relationships/slideLayout" Target="../slideLayouts/slideLayout20.xml"/><Relationship Id="rId21" Type="http://schemas.openxmlformats.org/officeDocument/2006/relationships/slideLayout" Target="../slideLayouts/slideLayout21.xml"/><Relationship Id="rId22" Type="http://schemas.openxmlformats.org/officeDocument/2006/relationships/slideLayout" Target="../slideLayouts/slideLayout22.xml"/><Relationship Id="rId23" Type="http://schemas.openxmlformats.org/officeDocument/2006/relationships/slideLayout" Target="../slideLayouts/slideLayout23.xml"/><Relationship Id="rId24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16.xml"/><Relationship Id="rId17" Type="http://schemas.openxmlformats.org/officeDocument/2006/relationships/slideLayout" Target="../slideLayouts/slideLayout17.xml"/><Relationship Id="rId18" Type="http://schemas.openxmlformats.org/officeDocument/2006/relationships/slideLayout" Target="../slideLayouts/slideLayout18.xml"/><Relationship Id="rId19" Type="http://schemas.openxmlformats.org/officeDocument/2006/relationships/slideLayout" Target="../slideLayouts/slideLayout19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6.xml"/><Relationship Id="rId4" Type="http://schemas.openxmlformats.org/officeDocument/2006/relationships/slideLayout" Target="../slideLayouts/slideLayout27.xml"/><Relationship Id="rId5" Type="http://schemas.openxmlformats.org/officeDocument/2006/relationships/slideLayout" Target="../slideLayouts/slideLayout28.xml"/><Relationship Id="rId6" Type="http://schemas.openxmlformats.org/officeDocument/2006/relationships/slideLayout" Target="../slideLayouts/slideLayout29.xml"/><Relationship Id="rId7" Type="http://schemas.openxmlformats.org/officeDocument/2006/relationships/slideLayout" Target="../slideLayouts/slideLayout30.xml"/><Relationship Id="rId8" Type="http://schemas.openxmlformats.org/officeDocument/2006/relationships/slideLayout" Target="../slideLayouts/slideLayout31.xml"/><Relationship Id="rId9" Type="http://schemas.openxmlformats.org/officeDocument/2006/relationships/slideLayout" Target="../slideLayouts/slideLayout32.xml"/><Relationship Id="rId10" Type="http://schemas.openxmlformats.org/officeDocument/2006/relationships/theme" Target="../theme/theme2.xml"/><Relationship Id="rId1" Type="http://schemas.openxmlformats.org/officeDocument/2006/relationships/slideLayout" Target="../slideLayouts/slideLayout24.xml"/><Relationship Id="rId2" Type="http://schemas.openxmlformats.org/officeDocument/2006/relationships/slideLayout" Target="../slideLayouts/slideLayout25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5.xml"/><Relationship Id="rId4" Type="http://schemas.openxmlformats.org/officeDocument/2006/relationships/slideLayout" Target="../slideLayouts/slideLayout36.xml"/><Relationship Id="rId5" Type="http://schemas.openxmlformats.org/officeDocument/2006/relationships/slideLayout" Target="../slideLayouts/slideLayout37.xml"/><Relationship Id="rId6" Type="http://schemas.openxmlformats.org/officeDocument/2006/relationships/slideLayout" Target="../slideLayouts/slideLayout38.xml"/><Relationship Id="rId7" Type="http://schemas.openxmlformats.org/officeDocument/2006/relationships/slideLayout" Target="../slideLayouts/slideLayout39.xml"/><Relationship Id="rId8" Type="http://schemas.openxmlformats.org/officeDocument/2006/relationships/slideLayout" Target="../slideLayouts/slideLayout40.xml"/><Relationship Id="rId9" Type="http://schemas.openxmlformats.org/officeDocument/2006/relationships/slideLayout" Target="../slideLayouts/slideLayout41.xml"/><Relationship Id="rId10" Type="http://schemas.openxmlformats.org/officeDocument/2006/relationships/theme" Target="../theme/theme3.xml"/><Relationship Id="rId1" Type="http://schemas.openxmlformats.org/officeDocument/2006/relationships/slideLayout" Target="../slideLayouts/slideLayout33.xml"/><Relationship Id="rId2" Type="http://schemas.openxmlformats.org/officeDocument/2006/relationships/slideLayout" Target="../slideLayouts/slideLayout34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4.xml"/><Relationship Id="rId4" Type="http://schemas.openxmlformats.org/officeDocument/2006/relationships/slideLayout" Target="../slideLayouts/slideLayout45.xml"/><Relationship Id="rId5" Type="http://schemas.openxmlformats.org/officeDocument/2006/relationships/slideLayout" Target="../slideLayouts/slideLayout46.xml"/><Relationship Id="rId6" Type="http://schemas.openxmlformats.org/officeDocument/2006/relationships/slideLayout" Target="../slideLayouts/slideLayout47.xml"/><Relationship Id="rId7" Type="http://schemas.openxmlformats.org/officeDocument/2006/relationships/slideLayout" Target="../slideLayouts/slideLayout48.xml"/><Relationship Id="rId8" Type="http://schemas.openxmlformats.org/officeDocument/2006/relationships/slideLayout" Target="../slideLayouts/slideLayout49.xml"/><Relationship Id="rId9" Type="http://schemas.openxmlformats.org/officeDocument/2006/relationships/slideLayout" Target="../slideLayouts/slideLayout50.xml"/><Relationship Id="rId10" Type="http://schemas.openxmlformats.org/officeDocument/2006/relationships/theme" Target="../theme/theme4.xml"/><Relationship Id="rId1" Type="http://schemas.openxmlformats.org/officeDocument/2006/relationships/slideLayout" Target="../slideLayouts/slideLayout42.xml"/><Relationship Id="rId2" Type="http://schemas.openxmlformats.org/officeDocument/2006/relationships/slideLayout" Target="../slideLayouts/slideLayout43.xml"/></Relationships>
</file>

<file path=ppt/slideMasters/_rels/slideMaster5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61.xml"/><Relationship Id="rId12" Type="http://schemas.openxmlformats.org/officeDocument/2006/relationships/theme" Target="../theme/theme5.xml"/><Relationship Id="rId13" Type="http://schemas.openxmlformats.org/officeDocument/2006/relationships/video" Target="../media/media1.wmv"/><Relationship Id="rId14" Type="http://schemas.microsoft.com/office/2007/relationships/media" Target="../media/media1.wmv"/><Relationship Id="rId15" Type="http://schemas.openxmlformats.org/officeDocument/2006/relationships/image" Target="../media/image3.png"/><Relationship Id="rId16" Type="http://schemas.openxmlformats.org/officeDocument/2006/relationships/image" Target="../media/image4.png"/><Relationship Id="rId1" Type="http://schemas.openxmlformats.org/officeDocument/2006/relationships/slideLayout" Target="../slideLayouts/slideLayout51.xml"/><Relationship Id="rId2" Type="http://schemas.openxmlformats.org/officeDocument/2006/relationships/slideLayout" Target="../slideLayouts/slideLayout52.xml"/><Relationship Id="rId3" Type="http://schemas.openxmlformats.org/officeDocument/2006/relationships/slideLayout" Target="../slideLayouts/slideLayout53.xml"/><Relationship Id="rId4" Type="http://schemas.openxmlformats.org/officeDocument/2006/relationships/slideLayout" Target="../slideLayouts/slideLayout54.xml"/><Relationship Id="rId5" Type="http://schemas.openxmlformats.org/officeDocument/2006/relationships/slideLayout" Target="../slideLayouts/slideLayout55.xml"/><Relationship Id="rId6" Type="http://schemas.openxmlformats.org/officeDocument/2006/relationships/slideLayout" Target="../slideLayouts/slideLayout56.xml"/><Relationship Id="rId7" Type="http://schemas.openxmlformats.org/officeDocument/2006/relationships/slideLayout" Target="../slideLayouts/slideLayout57.xml"/><Relationship Id="rId8" Type="http://schemas.openxmlformats.org/officeDocument/2006/relationships/slideLayout" Target="../slideLayouts/slideLayout58.xml"/><Relationship Id="rId9" Type="http://schemas.openxmlformats.org/officeDocument/2006/relationships/slideLayout" Target="../slideLayouts/slideLayout59.xml"/><Relationship Id="rId10" Type="http://schemas.openxmlformats.org/officeDocument/2006/relationships/slideLayout" Target="../slideLayouts/slideLayout60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6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249362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r>
              <a:rPr lang="en-US" noProof="1" smtClean="0"/>
              <a:t>Click to edit Master title style</a:t>
            </a:r>
            <a:endParaRPr lang="en-US" dirty="0"/>
          </a:p>
        </p:txBody>
      </p:sp>
      <p:sp>
        <p:nvSpPr>
          <p:cNvPr id="13" name="Rectangle 5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/>
            <a:r>
              <a:rPr lang="en-US" noProof="1" smtClean="0"/>
              <a:t>Click to edit Master text styles</a:t>
            </a:r>
          </a:p>
          <a:p>
            <a:pPr lvl="1"/>
            <a:r>
              <a:rPr lang="en-US" noProof="1" smtClean="0"/>
              <a:t>Second level</a:t>
            </a:r>
          </a:p>
          <a:p>
            <a:pPr lvl="2"/>
            <a:r>
              <a:rPr lang="en-US" noProof="1" smtClean="0"/>
              <a:t>Third level</a:t>
            </a:r>
          </a:p>
          <a:p>
            <a:pPr lvl="3"/>
            <a:r>
              <a:rPr lang="en-US" noProof="1" smtClean="0"/>
              <a:t>Fourth level</a:t>
            </a:r>
          </a:p>
          <a:p>
            <a:pPr lvl="4"/>
            <a:r>
              <a:rPr lang="en-US" noProof="1" smtClean="0"/>
              <a:t>Fifth level</a:t>
            </a:r>
            <a:endParaRPr lang="en-US" dirty="0"/>
          </a:p>
        </p:txBody>
      </p:sp>
      <p:sp>
        <p:nvSpPr>
          <p:cNvPr id="29" name="Rectangle 3"/>
          <p:cNvSpPr>
            <a:spLocks noGrp="1"/>
          </p:cNvSpPr>
          <p:nvPr>
            <p:ph type="dt" sz="half" idx="2"/>
          </p:nvPr>
        </p:nvSpPr>
        <p:spPr>
          <a:xfrm>
            <a:off x="66675" y="6559360"/>
            <a:ext cx="2438400" cy="244475"/>
          </a:xfrm>
          <a:prstGeom prst="rect">
            <a:avLst/>
          </a:prstGeom>
        </p:spPr>
        <p:txBody>
          <a:bodyPr anchor="b"/>
          <a:lstStyle>
            <a:lvl1pPr>
              <a:defRPr sz="1200">
                <a:solidFill>
                  <a:schemeClr val="tx2"/>
                </a:solidFill>
              </a:defRPr>
            </a:lvl1pPr>
          </a:lstStyle>
          <a:p>
            <a:fld id="{EA032A1B-A66B-423F-A8AB-5ACECC31C095}" type="datetimeFigureOut">
              <a:rPr lang="en-US" smtClean="0"/>
              <a:pPr/>
              <a:t>2/29/16</a:t>
            </a:fld>
            <a:endParaRPr lang="en-US"/>
          </a:p>
        </p:txBody>
      </p:sp>
      <p:sp>
        <p:nvSpPr>
          <p:cNvPr id="20" name="Rectangle 25"/>
          <p:cNvSpPr>
            <a:spLocks noGrp="1"/>
          </p:cNvSpPr>
          <p:nvPr>
            <p:ph type="ftr" sz="quarter" idx="3"/>
          </p:nvPr>
        </p:nvSpPr>
        <p:spPr>
          <a:xfrm>
            <a:off x="2995653" y="6558153"/>
            <a:ext cx="4648200" cy="246888"/>
          </a:xfrm>
          <a:prstGeom prst="rect">
            <a:avLst/>
          </a:prstGeom>
        </p:spPr>
        <p:txBody>
          <a:bodyPr anchor="b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23" name="Rectangle 16"/>
          <p:cNvSpPr>
            <a:spLocks noGrp="1"/>
          </p:cNvSpPr>
          <p:nvPr>
            <p:ph type="sldNum" sz="quarter" idx="4"/>
          </p:nvPr>
        </p:nvSpPr>
        <p:spPr>
          <a:xfrm>
            <a:off x="8172450" y="6559360"/>
            <a:ext cx="914400" cy="244475"/>
          </a:xfrm>
          <a:prstGeom prst="rect">
            <a:avLst/>
          </a:prstGeom>
        </p:spPr>
        <p:txBody>
          <a:bodyPr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A5E0923E-43B3-468D-8A4B-AD6D8BC0FBE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  <p:sldLayoutId id="2147483708" r:id="rId12"/>
    <p:sldLayoutId id="2147483709" r:id="rId13"/>
    <p:sldLayoutId id="2147483710" r:id="rId14"/>
    <p:sldLayoutId id="2147483711" r:id="rId15"/>
    <p:sldLayoutId id="2147483712" r:id="rId16"/>
    <p:sldLayoutId id="2147483713" r:id="rId17"/>
    <p:sldLayoutId id="2147483714" r:id="rId18"/>
    <p:sldLayoutId id="2147483715" r:id="rId19"/>
    <p:sldLayoutId id="2147483716" r:id="rId20"/>
    <p:sldLayoutId id="2147483717" r:id="rId21"/>
    <p:sldLayoutId id="2147483718" r:id="rId22"/>
    <p:sldLayoutId id="2147483719" r:id="rId23"/>
  </p:sldLayoutIdLst>
  <p:transition>
    <p:fade/>
  </p:transition>
  <p:timing>
    <p:tnLst>
      <p:par>
        <p:cTn id="1" dur="indefinite" restart="never" nodeType="tmRoot"/>
      </p:par>
    </p:tnLst>
  </p:timing>
  <p:txStyles>
    <p:titleStyle>
      <a:lvl1pPr algn="l" rtl="0" eaLnBrk="1" latinLnBrk="0" hangingPunct="1">
        <a:spcBef>
          <a:spcPct val="0"/>
        </a:spcBef>
        <a:buNone/>
        <a:defRPr sz="3200" cap="all" baseline="0">
          <a:solidFill>
            <a:schemeClr val="tx2"/>
          </a:solidFill>
          <a:effectLst>
            <a:outerShdw blurRad="51000" dist="370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rtl="0" eaLnBrk="1" latinLnBrk="0" hangingPunct="1">
        <a:spcBef>
          <a:spcPct val="20000"/>
        </a:spcBef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har char="–"/>
        <a:defRPr sz="24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har char="–"/>
        <a:defRPr sz="18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har char="»"/>
        <a:defRPr sz="16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2"/>
          <p:cNvSpPr>
            <a:spLocks noGrp="1"/>
          </p:cNvSpPr>
          <p:nvPr>
            <p:ph type="title"/>
          </p:nvPr>
        </p:nvSpPr>
        <p:spPr>
          <a:xfrm>
            <a:off x="914400" y="457200"/>
            <a:ext cx="76962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5" name="Rectangle 3"/>
          <p:cNvSpPr>
            <a:spLocks noGrp="1"/>
          </p:cNvSpPr>
          <p:nvPr>
            <p:ph type="body" idx="1"/>
          </p:nvPr>
        </p:nvSpPr>
        <p:spPr>
          <a:xfrm>
            <a:off x="914400" y="1905000"/>
            <a:ext cx="7467600" cy="42211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9" name="Rectangle 4"/>
          <p:cNvSpPr>
            <a:spLocks noGrp="1"/>
          </p:cNvSpPr>
          <p:nvPr>
            <p:ph type="dt" sz="half" idx="2"/>
          </p:nvPr>
        </p:nvSpPr>
        <p:spPr>
          <a:xfrm>
            <a:off x="6705600" y="6248400"/>
            <a:ext cx="1828800" cy="323850"/>
          </a:xfrm>
          <a:prstGeom prst="rect">
            <a:avLst/>
          </a:prstGeom>
        </p:spPr>
        <p:txBody>
          <a:bodyPr vert="horz" anchor="ctr"/>
          <a:lstStyle>
            <a:lvl1pPr>
              <a:defRPr sz="1100"/>
            </a:lvl1pPr>
          </a:lstStyle>
          <a:p>
            <a:fld id="{D4B540D9-37C9-4B1A-BFE2-354A4404CAA9}" type="datetimeFigureOut">
              <a:rPr lang="en-US" smtClean="0"/>
              <a:pPr/>
              <a:t>2/29/16</a:t>
            </a:fld>
            <a:endParaRPr lang="en-US"/>
          </a:p>
        </p:txBody>
      </p:sp>
      <p:sp>
        <p:nvSpPr>
          <p:cNvPr id="18" name="Rectangle 5"/>
          <p:cNvSpPr>
            <a:spLocks noGrp="1"/>
          </p:cNvSpPr>
          <p:nvPr>
            <p:ph type="ftr" sz="quarter" idx="3"/>
          </p:nvPr>
        </p:nvSpPr>
        <p:spPr>
          <a:xfrm>
            <a:off x="457200" y="6248400"/>
            <a:ext cx="3260886" cy="323850"/>
          </a:xfrm>
          <a:prstGeom prst="rect">
            <a:avLst/>
          </a:prstGeom>
        </p:spPr>
        <p:txBody>
          <a:bodyPr vert="horz"/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4"/>
          </p:nvPr>
        </p:nvSpPr>
        <p:spPr>
          <a:xfrm>
            <a:off x="8714936" y="6151098"/>
            <a:ext cx="429064" cy="457200"/>
          </a:xfrm>
          <a:prstGeom prst="rect">
            <a:avLst/>
          </a:prstGeom>
        </p:spPr>
        <p:txBody>
          <a:bodyPr vert="horz" anchor="ctr"/>
          <a:lstStyle>
            <a:lvl1pPr>
              <a:defRPr sz="1200"/>
            </a:lvl1pPr>
          </a:lstStyle>
          <a:p>
            <a:fld id="{C960EC17-ED12-40FC-9545-26647F394602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2" name="Group 23"/>
          <p:cNvGrpSpPr/>
          <p:nvPr/>
        </p:nvGrpSpPr>
        <p:grpSpPr>
          <a:xfrm>
            <a:off x="11555" y="2000250"/>
            <a:ext cx="133350" cy="533400"/>
            <a:chOff x="0" y="2000250"/>
            <a:chExt cx="3733800" cy="533400"/>
          </a:xfrm>
        </p:grpSpPr>
        <p:sp>
          <p:nvSpPr>
            <p:cNvPr id="3" name="Rectangle 14"/>
            <p:cNvSpPr/>
            <p:nvPr/>
          </p:nvSpPr>
          <p:spPr>
            <a:xfrm>
              <a:off x="0" y="2381250"/>
              <a:ext cx="3733800" cy="76200"/>
            </a:xfrm>
            <a:prstGeom prst="rect">
              <a:avLst/>
            </a:prstGeom>
          </p:spPr>
          <p:style>
            <a:lnRef idx="1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en-US"/>
            </a:p>
          </p:txBody>
        </p:sp>
        <p:sp>
          <p:nvSpPr>
            <p:cNvPr id="28" name="Rectangle 14"/>
            <p:cNvSpPr/>
            <p:nvPr/>
          </p:nvSpPr>
          <p:spPr>
            <a:xfrm>
              <a:off x="0" y="2305050"/>
              <a:ext cx="3733800" cy="76200"/>
            </a:xfrm>
            <a:prstGeom prst="rect">
              <a:avLst/>
            </a:prstGeom>
          </p:spPr>
          <p:style>
            <a:lnRef idx="1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en-US"/>
            </a:p>
          </p:txBody>
        </p:sp>
        <p:sp>
          <p:nvSpPr>
            <p:cNvPr id="4" name="Rectangle 14"/>
            <p:cNvSpPr/>
            <p:nvPr/>
          </p:nvSpPr>
          <p:spPr>
            <a:xfrm>
              <a:off x="0" y="2228850"/>
              <a:ext cx="3733800" cy="76200"/>
            </a:xfrm>
            <a:prstGeom prst="rect">
              <a:avLst/>
            </a:prstGeom>
          </p:spPr>
          <p:style>
            <a:lnRef idx="1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en-US"/>
            </a:p>
          </p:txBody>
        </p:sp>
        <p:sp>
          <p:nvSpPr>
            <p:cNvPr id="12" name="Rectangle 14"/>
            <p:cNvSpPr/>
            <p:nvPr/>
          </p:nvSpPr>
          <p:spPr>
            <a:xfrm>
              <a:off x="0" y="2152650"/>
              <a:ext cx="3733800" cy="76200"/>
            </a:xfrm>
            <a:prstGeom prst="rect">
              <a:avLst/>
            </a:prstGeom>
          </p:spPr>
          <p:style>
            <a:lnRef idx="1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en-US"/>
            </a:p>
          </p:txBody>
        </p:sp>
        <p:sp>
          <p:nvSpPr>
            <p:cNvPr id="9" name="Rectangle 14"/>
            <p:cNvSpPr/>
            <p:nvPr/>
          </p:nvSpPr>
          <p:spPr>
            <a:xfrm>
              <a:off x="0" y="2076450"/>
              <a:ext cx="3733800" cy="76200"/>
            </a:xfrm>
            <a:prstGeom prst="rect">
              <a:avLst/>
            </a:prstGeom>
          </p:spPr>
          <p:style>
            <a:lnRef idx="1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en-US"/>
            </a:p>
          </p:txBody>
        </p:sp>
        <p:sp>
          <p:nvSpPr>
            <p:cNvPr id="11" name="Rectangle 14"/>
            <p:cNvSpPr/>
            <p:nvPr/>
          </p:nvSpPr>
          <p:spPr>
            <a:xfrm>
              <a:off x="0" y="2000250"/>
              <a:ext cx="3733800" cy="76200"/>
            </a:xfrm>
            <a:prstGeom prst="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en-US"/>
            </a:p>
          </p:txBody>
        </p:sp>
        <p:sp>
          <p:nvSpPr>
            <p:cNvPr id="31" name="Rectangle 14"/>
            <p:cNvSpPr/>
            <p:nvPr/>
          </p:nvSpPr>
          <p:spPr>
            <a:xfrm>
              <a:off x="0" y="2457450"/>
              <a:ext cx="3733800" cy="76200"/>
            </a:xfrm>
            <a:prstGeom prst="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en-US"/>
            </a:p>
          </p:txBody>
        </p:sp>
      </p:grpSp>
      <p:grpSp>
        <p:nvGrpSpPr>
          <p:cNvPr id="10" name="Group 35"/>
          <p:cNvGrpSpPr/>
          <p:nvPr/>
        </p:nvGrpSpPr>
        <p:grpSpPr>
          <a:xfrm>
            <a:off x="8584055" y="2000250"/>
            <a:ext cx="552450" cy="542925"/>
            <a:chOff x="8667750" y="2000250"/>
            <a:chExt cx="476250" cy="542925"/>
          </a:xfrm>
        </p:grpSpPr>
        <p:sp>
          <p:nvSpPr>
            <p:cNvPr id="13" name="Rectangle 14"/>
            <p:cNvSpPr/>
            <p:nvPr/>
          </p:nvSpPr>
          <p:spPr>
            <a:xfrm>
              <a:off x="8667750" y="2381250"/>
              <a:ext cx="476250" cy="76200"/>
            </a:xfrm>
            <a:prstGeom prst="rect">
              <a:avLst/>
            </a:prstGeom>
          </p:spPr>
          <p:style>
            <a:lnRef idx="1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en-US"/>
            </a:p>
          </p:txBody>
        </p:sp>
        <p:sp>
          <p:nvSpPr>
            <p:cNvPr id="24" name="Rectangle 14"/>
            <p:cNvSpPr/>
            <p:nvPr/>
          </p:nvSpPr>
          <p:spPr>
            <a:xfrm>
              <a:off x="8667750" y="2305050"/>
              <a:ext cx="476250" cy="76200"/>
            </a:xfrm>
            <a:prstGeom prst="rect">
              <a:avLst/>
            </a:prstGeom>
          </p:spPr>
          <p:style>
            <a:lnRef idx="1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en-US"/>
            </a:p>
          </p:txBody>
        </p:sp>
        <p:sp>
          <p:nvSpPr>
            <p:cNvPr id="19" name="Rectangle 14"/>
            <p:cNvSpPr/>
            <p:nvPr/>
          </p:nvSpPr>
          <p:spPr>
            <a:xfrm>
              <a:off x="8667750" y="2228850"/>
              <a:ext cx="476250" cy="76200"/>
            </a:xfrm>
            <a:prstGeom prst="rect">
              <a:avLst/>
            </a:prstGeom>
          </p:spPr>
          <p:style>
            <a:lnRef idx="1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en-US" dirty="0"/>
            </a:p>
          </p:txBody>
        </p:sp>
        <p:sp>
          <p:nvSpPr>
            <p:cNvPr id="30" name="Rectangle 14"/>
            <p:cNvSpPr/>
            <p:nvPr/>
          </p:nvSpPr>
          <p:spPr>
            <a:xfrm>
              <a:off x="8667750" y="2152650"/>
              <a:ext cx="476250" cy="76200"/>
            </a:xfrm>
            <a:prstGeom prst="rect">
              <a:avLst/>
            </a:prstGeom>
          </p:spPr>
          <p:style>
            <a:lnRef idx="1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en-US" dirty="0"/>
            </a:p>
          </p:txBody>
        </p:sp>
        <p:sp>
          <p:nvSpPr>
            <p:cNvPr id="17" name="Rectangle 14"/>
            <p:cNvSpPr/>
            <p:nvPr/>
          </p:nvSpPr>
          <p:spPr>
            <a:xfrm>
              <a:off x="8667750" y="2076450"/>
              <a:ext cx="476250" cy="76200"/>
            </a:xfrm>
            <a:prstGeom prst="rect">
              <a:avLst/>
            </a:prstGeom>
          </p:spPr>
          <p:style>
            <a:lnRef idx="1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en-US"/>
            </a:p>
          </p:txBody>
        </p:sp>
        <p:sp>
          <p:nvSpPr>
            <p:cNvPr id="16" name="Rectangle 14"/>
            <p:cNvSpPr/>
            <p:nvPr/>
          </p:nvSpPr>
          <p:spPr>
            <a:xfrm>
              <a:off x="8667750" y="2000250"/>
              <a:ext cx="476250" cy="76200"/>
            </a:xfrm>
            <a:prstGeom prst="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en-US"/>
            </a:p>
          </p:txBody>
        </p:sp>
        <p:sp>
          <p:nvSpPr>
            <p:cNvPr id="15" name="Rectangle 14"/>
            <p:cNvSpPr/>
            <p:nvPr/>
          </p:nvSpPr>
          <p:spPr>
            <a:xfrm>
              <a:off x="8667750" y="2466975"/>
              <a:ext cx="476250" cy="76200"/>
            </a:xfrm>
            <a:prstGeom prst="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en-US"/>
            </a:p>
          </p:txBody>
        </p:sp>
      </p:grpSp>
      <p:sp>
        <p:nvSpPr>
          <p:cNvPr id="23" name="Oval 28"/>
          <p:cNvSpPr/>
          <p:nvPr/>
        </p:nvSpPr>
        <p:spPr>
          <a:xfrm>
            <a:off x="8572500" y="6324600"/>
            <a:ext cx="152400" cy="152400"/>
          </a:xfrm>
          <a:prstGeom prst="ellipse">
            <a:avLst/>
          </a:prstGeom>
          <a:effectLst/>
        </p:spPr>
        <p:style>
          <a:lnRef idx="1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</p:sldLayoutIdLst>
  <p:transition>
    <p:fade/>
  </p:transition>
  <p:timing>
    <p:tnLst>
      <p:par>
        <p:cTn id="1" dur="indefinite" restart="never" nodeType="tmRoot"/>
      </p:par>
    </p:tnLst>
  </p:timing>
  <p:txStyles>
    <p:titleStyle>
      <a:lvl1pPr algn="l" rtl="0" eaLnBrk="1" latinLnBrk="0" hangingPunct="1">
        <a:spcBef>
          <a:spcPct val="0"/>
        </a:spcBef>
        <a:buNone/>
        <a:defRPr sz="360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rtl="0" eaLnBrk="1" latinLnBrk="0" hangingPunct="1">
        <a:spcBef>
          <a:spcPct val="20000"/>
        </a:spcBef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har char="–"/>
        <a:defRPr sz="20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har char="–"/>
        <a:defRPr sz="20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2"/>
          <p:cNvSpPr>
            <a:spLocks noGrp="1"/>
          </p:cNvSpPr>
          <p:nvPr>
            <p:ph type="title"/>
          </p:nvPr>
        </p:nvSpPr>
        <p:spPr>
          <a:xfrm>
            <a:off x="914400" y="457200"/>
            <a:ext cx="76962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5" name="Rectangle 3"/>
          <p:cNvSpPr>
            <a:spLocks noGrp="1"/>
          </p:cNvSpPr>
          <p:nvPr>
            <p:ph type="body" idx="1"/>
          </p:nvPr>
        </p:nvSpPr>
        <p:spPr>
          <a:xfrm>
            <a:off x="914400" y="1905000"/>
            <a:ext cx="7467600" cy="42211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9" name="Rectangle 4"/>
          <p:cNvSpPr>
            <a:spLocks noGrp="1"/>
          </p:cNvSpPr>
          <p:nvPr>
            <p:ph type="dt" sz="half" idx="2"/>
          </p:nvPr>
        </p:nvSpPr>
        <p:spPr>
          <a:xfrm>
            <a:off x="6705600" y="6248400"/>
            <a:ext cx="1828800" cy="323850"/>
          </a:xfrm>
          <a:prstGeom prst="rect">
            <a:avLst/>
          </a:prstGeom>
        </p:spPr>
        <p:txBody>
          <a:bodyPr vert="horz" anchor="ctr"/>
          <a:lstStyle>
            <a:lvl1pPr>
              <a:defRPr sz="1100"/>
            </a:lvl1pPr>
          </a:lstStyle>
          <a:p>
            <a:fld id="{D4B540D9-37C9-4B1A-BFE2-354A4404CAA9}" type="datetimeFigureOut">
              <a:rPr lang="en-US" smtClean="0"/>
              <a:pPr/>
              <a:t>2/29/16</a:t>
            </a:fld>
            <a:endParaRPr lang="en-US"/>
          </a:p>
        </p:txBody>
      </p:sp>
      <p:sp>
        <p:nvSpPr>
          <p:cNvPr id="18" name="Rectangle 5"/>
          <p:cNvSpPr>
            <a:spLocks noGrp="1"/>
          </p:cNvSpPr>
          <p:nvPr>
            <p:ph type="ftr" sz="quarter" idx="3"/>
          </p:nvPr>
        </p:nvSpPr>
        <p:spPr>
          <a:xfrm>
            <a:off x="457200" y="6248400"/>
            <a:ext cx="3260886" cy="323850"/>
          </a:xfrm>
          <a:prstGeom prst="rect">
            <a:avLst/>
          </a:prstGeom>
        </p:spPr>
        <p:txBody>
          <a:bodyPr vert="horz"/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4"/>
          </p:nvPr>
        </p:nvSpPr>
        <p:spPr>
          <a:xfrm>
            <a:off x="8714936" y="6151098"/>
            <a:ext cx="429064" cy="457200"/>
          </a:xfrm>
          <a:prstGeom prst="rect">
            <a:avLst/>
          </a:prstGeom>
        </p:spPr>
        <p:txBody>
          <a:bodyPr vert="horz" anchor="ctr"/>
          <a:lstStyle>
            <a:lvl1pPr>
              <a:defRPr sz="1200"/>
            </a:lvl1pPr>
          </a:lstStyle>
          <a:p>
            <a:fld id="{C960EC17-ED12-40FC-9545-26647F394602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2" name="Group 23"/>
          <p:cNvGrpSpPr/>
          <p:nvPr/>
        </p:nvGrpSpPr>
        <p:grpSpPr>
          <a:xfrm>
            <a:off x="11555" y="2000250"/>
            <a:ext cx="133350" cy="533400"/>
            <a:chOff x="0" y="2000250"/>
            <a:chExt cx="3733800" cy="533400"/>
          </a:xfrm>
        </p:grpSpPr>
        <p:sp>
          <p:nvSpPr>
            <p:cNvPr id="3" name="Rectangle 14"/>
            <p:cNvSpPr/>
            <p:nvPr/>
          </p:nvSpPr>
          <p:spPr>
            <a:xfrm>
              <a:off x="0" y="2381250"/>
              <a:ext cx="3733800" cy="76200"/>
            </a:xfrm>
            <a:prstGeom prst="rect">
              <a:avLst/>
            </a:prstGeom>
          </p:spPr>
          <p:style>
            <a:lnRef idx="1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en-US"/>
            </a:p>
          </p:txBody>
        </p:sp>
        <p:sp>
          <p:nvSpPr>
            <p:cNvPr id="28" name="Rectangle 14"/>
            <p:cNvSpPr/>
            <p:nvPr/>
          </p:nvSpPr>
          <p:spPr>
            <a:xfrm>
              <a:off x="0" y="2305050"/>
              <a:ext cx="3733800" cy="76200"/>
            </a:xfrm>
            <a:prstGeom prst="rect">
              <a:avLst/>
            </a:prstGeom>
          </p:spPr>
          <p:style>
            <a:lnRef idx="1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en-US"/>
            </a:p>
          </p:txBody>
        </p:sp>
        <p:sp>
          <p:nvSpPr>
            <p:cNvPr id="4" name="Rectangle 14"/>
            <p:cNvSpPr/>
            <p:nvPr/>
          </p:nvSpPr>
          <p:spPr>
            <a:xfrm>
              <a:off x="0" y="2228850"/>
              <a:ext cx="3733800" cy="76200"/>
            </a:xfrm>
            <a:prstGeom prst="rect">
              <a:avLst/>
            </a:prstGeom>
          </p:spPr>
          <p:style>
            <a:lnRef idx="1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en-US"/>
            </a:p>
          </p:txBody>
        </p:sp>
        <p:sp>
          <p:nvSpPr>
            <p:cNvPr id="12" name="Rectangle 14"/>
            <p:cNvSpPr/>
            <p:nvPr/>
          </p:nvSpPr>
          <p:spPr>
            <a:xfrm>
              <a:off x="0" y="2152650"/>
              <a:ext cx="3733800" cy="76200"/>
            </a:xfrm>
            <a:prstGeom prst="rect">
              <a:avLst/>
            </a:prstGeom>
          </p:spPr>
          <p:style>
            <a:lnRef idx="1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en-US"/>
            </a:p>
          </p:txBody>
        </p:sp>
        <p:sp>
          <p:nvSpPr>
            <p:cNvPr id="9" name="Rectangle 14"/>
            <p:cNvSpPr/>
            <p:nvPr/>
          </p:nvSpPr>
          <p:spPr>
            <a:xfrm>
              <a:off x="0" y="2076450"/>
              <a:ext cx="3733800" cy="76200"/>
            </a:xfrm>
            <a:prstGeom prst="rect">
              <a:avLst/>
            </a:prstGeom>
          </p:spPr>
          <p:style>
            <a:lnRef idx="1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en-US"/>
            </a:p>
          </p:txBody>
        </p:sp>
        <p:sp>
          <p:nvSpPr>
            <p:cNvPr id="11" name="Rectangle 14"/>
            <p:cNvSpPr/>
            <p:nvPr/>
          </p:nvSpPr>
          <p:spPr>
            <a:xfrm>
              <a:off x="0" y="2000250"/>
              <a:ext cx="3733800" cy="76200"/>
            </a:xfrm>
            <a:prstGeom prst="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en-US"/>
            </a:p>
          </p:txBody>
        </p:sp>
        <p:sp>
          <p:nvSpPr>
            <p:cNvPr id="31" name="Rectangle 14"/>
            <p:cNvSpPr/>
            <p:nvPr/>
          </p:nvSpPr>
          <p:spPr>
            <a:xfrm>
              <a:off x="0" y="2457450"/>
              <a:ext cx="3733800" cy="76200"/>
            </a:xfrm>
            <a:prstGeom prst="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en-US"/>
            </a:p>
          </p:txBody>
        </p:sp>
      </p:grpSp>
      <p:grpSp>
        <p:nvGrpSpPr>
          <p:cNvPr id="10" name="Group 35"/>
          <p:cNvGrpSpPr/>
          <p:nvPr/>
        </p:nvGrpSpPr>
        <p:grpSpPr>
          <a:xfrm>
            <a:off x="8584055" y="2000250"/>
            <a:ext cx="552450" cy="542925"/>
            <a:chOff x="8667750" y="2000250"/>
            <a:chExt cx="476250" cy="542925"/>
          </a:xfrm>
        </p:grpSpPr>
        <p:sp>
          <p:nvSpPr>
            <p:cNvPr id="13" name="Rectangle 14"/>
            <p:cNvSpPr/>
            <p:nvPr/>
          </p:nvSpPr>
          <p:spPr>
            <a:xfrm>
              <a:off x="8667750" y="2381250"/>
              <a:ext cx="476250" cy="76200"/>
            </a:xfrm>
            <a:prstGeom prst="rect">
              <a:avLst/>
            </a:prstGeom>
          </p:spPr>
          <p:style>
            <a:lnRef idx="1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en-US"/>
            </a:p>
          </p:txBody>
        </p:sp>
        <p:sp>
          <p:nvSpPr>
            <p:cNvPr id="24" name="Rectangle 14"/>
            <p:cNvSpPr/>
            <p:nvPr/>
          </p:nvSpPr>
          <p:spPr>
            <a:xfrm>
              <a:off x="8667750" y="2305050"/>
              <a:ext cx="476250" cy="76200"/>
            </a:xfrm>
            <a:prstGeom prst="rect">
              <a:avLst/>
            </a:prstGeom>
          </p:spPr>
          <p:style>
            <a:lnRef idx="1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en-US"/>
            </a:p>
          </p:txBody>
        </p:sp>
        <p:sp>
          <p:nvSpPr>
            <p:cNvPr id="19" name="Rectangle 14"/>
            <p:cNvSpPr/>
            <p:nvPr/>
          </p:nvSpPr>
          <p:spPr>
            <a:xfrm>
              <a:off x="8667750" y="2228850"/>
              <a:ext cx="476250" cy="76200"/>
            </a:xfrm>
            <a:prstGeom prst="rect">
              <a:avLst/>
            </a:prstGeom>
          </p:spPr>
          <p:style>
            <a:lnRef idx="1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en-US" dirty="0"/>
            </a:p>
          </p:txBody>
        </p:sp>
        <p:sp>
          <p:nvSpPr>
            <p:cNvPr id="30" name="Rectangle 14"/>
            <p:cNvSpPr/>
            <p:nvPr/>
          </p:nvSpPr>
          <p:spPr>
            <a:xfrm>
              <a:off x="8667750" y="2152650"/>
              <a:ext cx="476250" cy="76200"/>
            </a:xfrm>
            <a:prstGeom prst="rect">
              <a:avLst/>
            </a:prstGeom>
          </p:spPr>
          <p:style>
            <a:lnRef idx="1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en-US" dirty="0"/>
            </a:p>
          </p:txBody>
        </p:sp>
        <p:sp>
          <p:nvSpPr>
            <p:cNvPr id="17" name="Rectangle 14"/>
            <p:cNvSpPr/>
            <p:nvPr/>
          </p:nvSpPr>
          <p:spPr>
            <a:xfrm>
              <a:off x="8667750" y="2076450"/>
              <a:ext cx="476250" cy="76200"/>
            </a:xfrm>
            <a:prstGeom prst="rect">
              <a:avLst/>
            </a:prstGeom>
          </p:spPr>
          <p:style>
            <a:lnRef idx="1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en-US"/>
            </a:p>
          </p:txBody>
        </p:sp>
        <p:sp>
          <p:nvSpPr>
            <p:cNvPr id="16" name="Rectangle 14"/>
            <p:cNvSpPr/>
            <p:nvPr/>
          </p:nvSpPr>
          <p:spPr>
            <a:xfrm>
              <a:off x="8667750" y="2000250"/>
              <a:ext cx="476250" cy="76200"/>
            </a:xfrm>
            <a:prstGeom prst="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en-US"/>
            </a:p>
          </p:txBody>
        </p:sp>
        <p:sp>
          <p:nvSpPr>
            <p:cNvPr id="15" name="Rectangle 14"/>
            <p:cNvSpPr/>
            <p:nvPr/>
          </p:nvSpPr>
          <p:spPr>
            <a:xfrm>
              <a:off x="8667750" y="2466975"/>
              <a:ext cx="476250" cy="76200"/>
            </a:xfrm>
            <a:prstGeom prst="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en-US"/>
            </a:p>
          </p:txBody>
        </p:sp>
      </p:grpSp>
      <p:sp>
        <p:nvSpPr>
          <p:cNvPr id="23" name="Oval 28"/>
          <p:cNvSpPr/>
          <p:nvPr/>
        </p:nvSpPr>
        <p:spPr>
          <a:xfrm>
            <a:off x="8572500" y="6324600"/>
            <a:ext cx="152400" cy="152400"/>
          </a:xfrm>
          <a:prstGeom prst="ellipse">
            <a:avLst/>
          </a:prstGeom>
          <a:effectLst/>
        </p:spPr>
        <p:style>
          <a:lnRef idx="1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31" r:id="rId1"/>
    <p:sldLayoutId id="2147483732" r:id="rId2"/>
    <p:sldLayoutId id="2147483733" r:id="rId3"/>
    <p:sldLayoutId id="2147483734" r:id="rId4"/>
    <p:sldLayoutId id="2147483735" r:id="rId5"/>
    <p:sldLayoutId id="2147483736" r:id="rId6"/>
    <p:sldLayoutId id="2147483737" r:id="rId7"/>
    <p:sldLayoutId id="2147483738" r:id="rId8"/>
    <p:sldLayoutId id="2147483739" r:id="rId9"/>
  </p:sldLayoutIdLst>
  <p:transition>
    <p:fade/>
  </p:transition>
  <p:timing>
    <p:tnLst>
      <p:par>
        <p:cTn id="1" dur="indefinite" restart="never" nodeType="tmRoot"/>
      </p:par>
    </p:tnLst>
  </p:timing>
  <p:txStyles>
    <p:titleStyle>
      <a:lvl1pPr algn="l" rtl="0" eaLnBrk="1" latinLnBrk="0" hangingPunct="1">
        <a:spcBef>
          <a:spcPct val="0"/>
        </a:spcBef>
        <a:buNone/>
        <a:defRPr sz="360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rtl="0" eaLnBrk="1" latinLnBrk="0" hangingPunct="1">
        <a:spcBef>
          <a:spcPct val="20000"/>
        </a:spcBef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har char="–"/>
        <a:defRPr sz="20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har char="–"/>
        <a:defRPr sz="20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2"/>
          <p:cNvSpPr>
            <a:spLocks noGrp="1"/>
          </p:cNvSpPr>
          <p:nvPr>
            <p:ph type="title"/>
          </p:nvPr>
        </p:nvSpPr>
        <p:spPr>
          <a:xfrm>
            <a:off x="914400" y="457200"/>
            <a:ext cx="76962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5" name="Rectangle 3"/>
          <p:cNvSpPr>
            <a:spLocks noGrp="1"/>
          </p:cNvSpPr>
          <p:nvPr>
            <p:ph type="body" idx="1"/>
          </p:nvPr>
        </p:nvSpPr>
        <p:spPr>
          <a:xfrm>
            <a:off x="914400" y="1905000"/>
            <a:ext cx="7467600" cy="42211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9" name="Rectangle 4"/>
          <p:cNvSpPr>
            <a:spLocks noGrp="1"/>
          </p:cNvSpPr>
          <p:nvPr>
            <p:ph type="dt" sz="half" idx="2"/>
          </p:nvPr>
        </p:nvSpPr>
        <p:spPr>
          <a:xfrm>
            <a:off x="6705600" y="6248400"/>
            <a:ext cx="1828800" cy="323850"/>
          </a:xfrm>
          <a:prstGeom prst="rect">
            <a:avLst/>
          </a:prstGeom>
        </p:spPr>
        <p:txBody>
          <a:bodyPr vert="horz" anchor="ctr"/>
          <a:lstStyle>
            <a:lvl1pPr>
              <a:defRPr sz="1100"/>
            </a:lvl1pPr>
          </a:lstStyle>
          <a:p>
            <a:fld id="{D4B540D9-37C9-4B1A-BFE2-354A4404CAA9}" type="datetimeFigureOut">
              <a:rPr lang="en-US" smtClean="0"/>
              <a:pPr/>
              <a:t>2/29/16</a:t>
            </a:fld>
            <a:endParaRPr lang="en-US"/>
          </a:p>
        </p:txBody>
      </p:sp>
      <p:sp>
        <p:nvSpPr>
          <p:cNvPr id="18" name="Rectangle 5"/>
          <p:cNvSpPr>
            <a:spLocks noGrp="1"/>
          </p:cNvSpPr>
          <p:nvPr>
            <p:ph type="ftr" sz="quarter" idx="3"/>
          </p:nvPr>
        </p:nvSpPr>
        <p:spPr>
          <a:xfrm>
            <a:off x="457200" y="6248400"/>
            <a:ext cx="3260886" cy="323850"/>
          </a:xfrm>
          <a:prstGeom prst="rect">
            <a:avLst/>
          </a:prstGeom>
        </p:spPr>
        <p:txBody>
          <a:bodyPr vert="horz"/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4"/>
          </p:nvPr>
        </p:nvSpPr>
        <p:spPr>
          <a:xfrm>
            <a:off x="8714936" y="6151098"/>
            <a:ext cx="429064" cy="457200"/>
          </a:xfrm>
          <a:prstGeom prst="rect">
            <a:avLst/>
          </a:prstGeom>
        </p:spPr>
        <p:txBody>
          <a:bodyPr vert="horz" anchor="ctr"/>
          <a:lstStyle>
            <a:lvl1pPr>
              <a:defRPr sz="1200"/>
            </a:lvl1pPr>
          </a:lstStyle>
          <a:p>
            <a:fld id="{C960EC17-ED12-40FC-9545-26647F394602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2" name="Group 23"/>
          <p:cNvGrpSpPr/>
          <p:nvPr/>
        </p:nvGrpSpPr>
        <p:grpSpPr>
          <a:xfrm>
            <a:off x="11555" y="2000250"/>
            <a:ext cx="133350" cy="533400"/>
            <a:chOff x="0" y="2000250"/>
            <a:chExt cx="3733800" cy="533400"/>
          </a:xfrm>
        </p:grpSpPr>
        <p:sp>
          <p:nvSpPr>
            <p:cNvPr id="3" name="Rectangle 14"/>
            <p:cNvSpPr/>
            <p:nvPr/>
          </p:nvSpPr>
          <p:spPr>
            <a:xfrm>
              <a:off x="0" y="2381250"/>
              <a:ext cx="3733800" cy="76200"/>
            </a:xfrm>
            <a:prstGeom prst="rect">
              <a:avLst/>
            </a:prstGeom>
          </p:spPr>
          <p:style>
            <a:lnRef idx="1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en-US"/>
            </a:p>
          </p:txBody>
        </p:sp>
        <p:sp>
          <p:nvSpPr>
            <p:cNvPr id="28" name="Rectangle 14"/>
            <p:cNvSpPr/>
            <p:nvPr/>
          </p:nvSpPr>
          <p:spPr>
            <a:xfrm>
              <a:off x="0" y="2305050"/>
              <a:ext cx="3733800" cy="76200"/>
            </a:xfrm>
            <a:prstGeom prst="rect">
              <a:avLst/>
            </a:prstGeom>
          </p:spPr>
          <p:style>
            <a:lnRef idx="1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en-US"/>
            </a:p>
          </p:txBody>
        </p:sp>
        <p:sp>
          <p:nvSpPr>
            <p:cNvPr id="4" name="Rectangle 14"/>
            <p:cNvSpPr/>
            <p:nvPr/>
          </p:nvSpPr>
          <p:spPr>
            <a:xfrm>
              <a:off x="0" y="2228850"/>
              <a:ext cx="3733800" cy="76200"/>
            </a:xfrm>
            <a:prstGeom prst="rect">
              <a:avLst/>
            </a:prstGeom>
          </p:spPr>
          <p:style>
            <a:lnRef idx="1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en-US"/>
            </a:p>
          </p:txBody>
        </p:sp>
        <p:sp>
          <p:nvSpPr>
            <p:cNvPr id="12" name="Rectangle 14"/>
            <p:cNvSpPr/>
            <p:nvPr/>
          </p:nvSpPr>
          <p:spPr>
            <a:xfrm>
              <a:off x="0" y="2152650"/>
              <a:ext cx="3733800" cy="76200"/>
            </a:xfrm>
            <a:prstGeom prst="rect">
              <a:avLst/>
            </a:prstGeom>
          </p:spPr>
          <p:style>
            <a:lnRef idx="1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en-US"/>
            </a:p>
          </p:txBody>
        </p:sp>
        <p:sp>
          <p:nvSpPr>
            <p:cNvPr id="9" name="Rectangle 14"/>
            <p:cNvSpPr/>
            <p:nvPr/>
          </p:nvSpPr>
          <p:spPr>
            <a:xfrm>
              <a:off x="0" y="2076450"/>
              <a:ext cx="3733800" cy="76200"/>
            </a:xfrm>
            <a:prstGeom prst="rect">
              <a:avLst/>
            </a:prstGeom>
          </p:spPr>
          <p:style>
            <a:lnRef idx="1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en-US"/>
            </a:p>
          </p:txBody>
        </p:sp>
        <p:sp>
          <p:nvSpPr>
            <p:cNvPr id="11" name="Rectangle 14"/>
            <p:cNvSpPr/>
            <p:nvPr/>
          </p:nvSpPr>
          <p:spPr>
            <a:xfrm>
              <a:off x="0" y="2000250"/>
              <a:ext cx="3733800" cy="76200"/>
            </a:xfrm>
            <a:prstGeom prst="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en-US"/>
            </a:p>
          </p:txBody>
        </p:sp>
        <p:sp>
          <p:nvSpPr>
            <p:cNvPr id="31" name="Rectangle 14"/>
            <p:cNvSpPr/>
            <p:nvPr/>
          </p:nvSpPr>
          <p:spPr>
            <a:xfrm>
              <a:off x="0" y="2457450"/>
              <a:ext cx="3733800" cy="76200"/>
            </a:xfrm>
            <a:prstGeom prst="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en-US"/>
            </a:p>
          </p:txBody>
        </p:sp>
      </p:grpSp>
      <p:grpSp>
        <p:nvGrpSpPr>
          <p:cNvPr id="10" name="Group 35"/>
          <p:cNvGrpSpPr/>
          <p:nvPr/>
        </p:nvGrpSpPr>
        <p:grpSpPr>
          <a:xfrm>
            <a:off x="8584055" y="2000250"/>
            <a:ext cx="552450" cy="542925"/>
            <a:chOff x="8667750" y="2000250"/>
            <a:chExt cx="476250" cy="542925"/>
          </a:xfrm>
        </p:grpSpPr>
        <p:sp>
          <p:nvSpPr>
            <p:cNvPr id="13" name="Rectangle 14"/>
            <p:cNvSpPr/>
            <p:nvPr/>
          </p:nvSpPr>
          <p:spPr>
            <a:xfrm>
              <a:off x="8667750" y="2381250"/>
              <a:ext cx="476250" cy="76200"/>
            </a:xfrm>
            <a:prstGeom prst="rect">
              <a:avLst/>
            </a:prstGeom>
          </p:spPr>
          <p:style>
            <a:lnRef idx="1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en-US"/>
            </a:p>
          </p:txBody>
        </p:sp>
        <p:sp>
          <p:nvSpPr>
            <p:cNvPr id="24" name="Rectangle 14"/>
            <p:cNvSpPr/>
            <p:nvPr/>
          </p:nvSpPr>
          <p:spPr>
            <a:xfrm>
              <a:off x="8667750" y="2305050"/>
              <a:ext cx="476250" cy="76200"/>
            </a:xfrm>
            <a:prstGeom prst="rect">
              <a:avLst/>
            </a:prstGeom>
          </p:spPr>
          <p:style>
            <a:lnRef idx="1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en-US"/>
            </a:p>
          </p:txBody>
        </p:sp>
        <p:sp>
          <p:nvSpPr>
            <p:cNvPr id="19" name="Rectangle 14"/>
            <p:cNvSpPr/>
            <p:nvPr/>
          </p:nvSpPr>
          <p:spPr>
            <a:xfrm>
              <a:off x="8667750" y="2228850"/>
              <a:ext cx="476250" cy="76200"/>
            </a:xfrm>
            <a:prstGeom prst="rect">
              <a:avLst/>
            </a:prstGeom>
          </p:spPr>
          <p:style>
            <a:lnRef idx="1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en-US" dirty="0"/>
            </a:p>
          </p:txBody>
        </p:sp>
        <p:sp>
          <p:nvSpPr>
            <p:cNvPr id="30" name="Rectangle 14"/>
            <p:cNvSpPr/>
            <p:nvPr/>
          </p:nvSpPr>
          <p:spPr>
            <a:xfrm>
              <a:off x="8667750" y="2152650"/>
              <a:ext cx="476250" cy="76200"/>
            </a:xfrm>
            <a:prstGeom prst="rect">
              <a:avLst/>
            </a:prstGeom>
          </p:spPr>
          <p:style>
            <a:lnRef idx="1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en-US" dirty="0"/>
            </a:p>
          </p:txBody>
        </p:sp>
        <p:sp>
          <p:nvSpPr>
            <p:cNvPr id="17" name="Rectangle 14"/>
            <p:cNvSpPr/>
            <p:nvPr/>
          </p:nvSpPr>
          <p:spPr>
            <a:xfrm>
              <a:off x="8667750" y="2076450"/>
              <a:ext cx="476250" cy="76200"/>
            </a:xfrm>
            <a:prstGeom prst="rect">
              <a:avLst/>
            </a:prstGeom>
          </p:spPr>
          <p:style>
            <a:lnRef idx="1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en-US"/>
            </a:p>
          </p:txBody>
        </p:sp>
        <p:sp>
          <p:nvSpPr>
            <p:cNvPr id="16" name="Rectangle 14"/>
            <p:cNvSpPr/>
            <p:nvPr/>
          </p:nvSpPr>
          <p:spPr>
            <a:xfrm>
              <a:off x="8667750" y="2000250"/>
              <a:ext cx="476250" cy="76200"/>
            </a:xfrm>
            <a:prstGeom prst="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en-US"/>
            </a:p>
          </p:txBody>
        </p:sp>
        <p:sp>
          <p:nvSpPr>
            <p:cNvPr id="15" name="Rectangle 14"/>
            <p:cNvSpPr/>
            <p:nvPr/>
          </p:nvSpPr>
          <p:spPr>
            <a:xfrm>
              <a:off x="8667750" y="2466975"/>
              <a:ext cx="476250" cy="76200"/>
            </a:xfrm>
            <a:prstGeom prst="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en-US"/>
            </a:p>
          </p:txBody>
        </p:sp>
      </p:grpSp>
      <p:sp>
        <p:nvSpPr>
          <p:cNvPr id="23" name="Oval 28"/>
          <p:cNvSpPr/>
          <p:nvPr/>
        </p:nvSpPr>
        <p:spPr>
          <a:xfrm>
            <a:off x="8572500" y="6324600"/>
            <a:ext cx="152400" cy="152400"/>
          </a:xfrm>
          <a:prstGeom prst="ellipse">
            <a:avLst/>
          </a:prstGeom>
          <a:effectLst/>
        </p:spPr>
        <p:style>
          <a:lnRef idx="1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41" r:id="rId1"/>
    <p:sldLayoutId id="2147483742" r:id="rId2"/>
    <p:sldLayoutId id="2147483743" r:id="rId3"/>
    <p:sldLayoutId id="2147483744" r:id="rId4"/>
    <p:sldLayoutId id="2147483745" r:id="rId5"/>
    <p:sldLayoutId id="2147483746" r:id="rId6"/>
    <p:sldLayoutId id="2147483747" r:id="rId7"/>
    <p:sldLayoutId id="2147483748" r:id="rId8"/>
    <p:sldLayoutId id="2147483749" r:id="rId9"/>
  </p:sldLayoutIdLst>
  <p:transition>
    <p:fade/>
  </p:transition>
  <p:timing>
    <p:tnLst>
      <p:par>
        <p:cTn id="1" dur="indefinite" restart="never" nodeType="tmRoot"/>
      </p:par>
    </p:tnLst>
  </p:timing>
  <p:txStyles>
    <p:titleStyle>
      <a:lvl1pPr algn="l" rtl="0" eaLnBrk="1" latinLnBrk="0" hangingPunct="1">
        <a:spcBef>
          <a:spcPct val="0"/>
        </a:spcBef>
        <a:buNone/>
        <a:defRPr sz="360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rtl="0" eaLnBrk="1" latinLnBrk="0" hangingPunct="1">
        <a:spcBef>
          <a:spcPct val="20000"/>
        </a:spcBef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har char="–"/>
        <a:defRPr sz="20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har char="–"/>
        <a:defRPr sz="20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Animated clouds.wmv">
            <a:hlinkClick r:id="" action="ppaction://media"/>
          </p:cNvPr>
          <p:cNvPicPr/>
          <p:nvPr>
            <a:videoFile r:link="rId13"/>
            <p:extLst>
              <p:ext uri="{DAA4B4D4-6D71-4841-9C94-3DE7FCFB9230}">
                <p14:media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r:embed="rId14"/>
              </p:ext>
            </p:extLst>
          </p:nvPr>
        </p:nvPicPr>
        <p:blipFill rotWithShape="1">
          <a:blip r:embed="rId15">
            <a:lum bright="10000"/>
          </a:blip>
          <a:srcRect l="4494" t="26120" r="4720" b="55296"/>
          <a:stretch/>
        </p:blipFill>
        <p:spPr>
          <a:xfrm flipH="1">
            <a:off x="0" y="0"/>
            <a:ext cx="9144000" cy="1247887"/>
          </a:xfrm>
          <a:prstGeom prst="rect">
            <a:avLst/>
          </a:prstGeom>
        </p:spPr>
      </p:pic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600" y="1295400"/>
            <a:ext cx="8686800" cy="4953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286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A032A1B-A66B-423F-A8AB-5ACECC31C095}" type="datetimeFigureOut">
              <a:rPr lang="en-US" smtClean="0"/>
              <a:pPr/>
              <a:t>2/29/16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773732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5E0923E-43B3-468D-8A4B-AD6D8BC0FBE0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6" cstate="print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 r="35794"/>
          <a:stretch/>
        </p:blipFill>
        <p:spPr>
          <a:xfrm>
            <a:off x="7010400" y="464761"/>
            <a:ext cx="2133600" cy="1618246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28600" y="59801"/>
            <a:ext cx="70104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2349447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0" r:id="rId1"/>
    <p:sldLayoutId id="2147483791" r:id="rId2"/>
    <p:sldLayoutId id="2147483792" r:id="rId3"/>
    <p:sldLayoutId id="2147483793" r:id="rId4"/>
    <p:sldLayoutId id="2147483794" r:id="rId5"/>
    <p:sldLayoutId id="2147483795" r:id="rId6"/>
    <p:sldLayoutId id="2147483796" r:id="rId7"/>
    <p:sldLayoutId id="2147483797" r:id="rId8"/>
    <p:sldLayoutId id="2147483798" r:id="rId9"/>
    <p:sldLayoutId id="2147483799" r:id="rId10"/>
    <p:sldLayoutId id="2147483800" r:id="rId11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0453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video>
              <p:cMediaNode vol="80000">
                <p:cTn id="12" repeatCount="indefinite" fill="hold" display="0">
                  <p:stCondLst>
                    <p:cond delay="indefinite"/>
                  </p:stCondLst>
                </p:cTn>
                <p:tgtEl>
                  <p:spTgt spid="7"/>
                </p:tgtEl>
              </p:cMediaNode>
            </p:video>
          </p:childTnLst>
        </p:cTn>
      </p:par>
    </p:tnLst>
  </p:timing>
  <p:txStyles>
    <p:titleStyle>
      <a:lvl1pPr algn="l" defTabSz="914400" rtl="0" eaLnBrk="1" latinLnBrk="0" hangingPunct="1">
        <a:spcBef>
          <a:spcPct val="0"/>
        </a:spcBef>
        <a:buNone/>
        <a:defRPr sz="4400" b="1" kern="1200">
          <a:solidFill>
            <a:schemeClr val="tx1"/>
          </a:soli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2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err="1" smtClean="0"/>
              <a:t>Por</a:t>
            </a:r>
            <a:r>
              <a:rPr lang="en-US" dirty="0" smtClean="0"/>
              <a:t> and Para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2400" dirty="0" smtClean="0"/>
              <a:t>Spanish III</a:t>
            </a:r>
          </a:p>
          <a:p>
            <a:pPr algn="ctr"/>
            <a:endParaRPr lang="en-US" sz="2400" dirty="0" smtClean="0"/>
          </a:p>
          <a:p>
            <a:pPr algn="ctr"/>
            <a:r>
              <a:rPr lang="en-US" sz="2400" dirty="0" err="1" smtClean="0"/>
              <a:t>Señora</a:t>
            </a:r>
            <a:r>
              <a:rPr lang="en-US" sz="2400" dirty="0" smtClean="0"/>
              <a:t> Hoffman-Fields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5323402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59801"/>
            <a:ext cx="8610600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to get someone/something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18540" y="2286000"/>
            <a:ext cx="7283970" cy="9906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err="1" smtClean="0"/>
              <a:t>Voy</a:t>
            </a:r>
            <a:r>
              <a:rPr lang="en-US" dirty="0" smtClean="0"/>
              <a:t> </a:t>
            </a:r>
            <a:r>
              <a:rPr lang="en-US" b="1" dirty="0" err="1" smtClean="0"/>
              <a:t>por</a:t>
            </a:r>
            <a:r>
              <a:rPr lang="en-US" b="1" dirty="0" smtClean="0"/>
              <a:t> </a:t>
            </a:r>
            <a:r>
              <a:rPr lang="en-US" dirty="0" smtClean="0"/>
              <a:t>el </a:t>
            </a:r>
            <a:r>
              <a:rPr lang="en-US" dirty="0" err="1" smtClean="0"/>
              <a:t>médico</a:t>
            </a:r>
            <a:r>
              <a:rPr lang="en-US" dirty="0" smtClean="0"/>
              <a:t>.</a:t>
            </a:r>
            <a:endParaRPr lang="en-US" dirty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318540" y="4495800"/>
            <a:ext cx="8292059" cy="990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en-US" dirty="0" err="1" smtClean="0"/>
              <a:t>Vienen</a:t>
            </a:r>
            <a:r>
              <a:rPr lang="en-US" dirty="0" smtClean="0"/>
              <a:t> </a:t>
            </a:r>
            <a:r>
              <a:rPr lang="en-US" b="1" dirty="0" err="1" smtClean="0"/>
              <a:t>por</a:t>
            </a:r>
            <a:r>
              <a:rPr lang="en-US" dirty="0" smtClean="0"/>
              <a:t> </a:t>
            </a:r>
            <a:r>
              <a:rPr lang="en-US" dirty="0" err="1" smtClean="0"/>
              <a:t>ella</a:t>
            </a:r>
            <a:r>
              <a:rPr lang="en-US" dirty="0" smtClean="0"/>
              <a:t>.</a:t>
            </a:r>
            <a:endParaRPr lang="en-US" dirty="0"/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329425" y="1600200"/>
            <a:ext cx="8281173" cy="990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en-US" sz="2800" i="1" dirty="0" smtClean="0">
                <a:latin typeface="Arial" panose="020B0604020202020204" pitchFamily="34" charset="0"/>
                <a:cs typeface="Arial" panose="020B0604020202020204" pitchFamily="34" charset="0"/>
              </a:rPr>
              <a:t>Who are you going to get?</a:t>
            </a:r>
            <a:endParaRPr lang="en-US" sz="2800" dirty="0"/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318541" y="3848100"/>
            <a:ext cx="8292058" cy="990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en-US" sz="2800" i="1" dirty="0" smtClean="0">
                <a:latin typeface="Arial" panose="020B0604020202020204" pitchFamily="34" charset="0"/>
                <a:cs typeface="Arial" panose="020B0604020202020204" pitchFamily="34" charset="0"/>
              </a:rPr>
              <a:t>Who are they coming to get?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1535869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/>
      <p:bldP spid="6" grpId="0"/>
      <p:bldP spid="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29200" y="1600200"/>
            <a:ext cx="3048000" cy="1447800"/>
          </a:xfrm>
        </p:spPr>
        <p:txBody>
          <a:bodyPr>
            <a:normAutofit/>
          </a:bodyPr>
          <a:lstStyle/>
          <a:p>
            <a:r>
              <a:rPr lang="en-US" sz="3200" dirty="0" smtClean="0">
                <a:solidFill>
                  <a:schemeClr val="tx1"/>
                </a:solidFill>
                <a:latin typeface="Arial Black" panose="020B0A04020102020204" pitchFamily="34" charset="0"/>
              </a:rPr>
              <a:t>uses of para</a:t>
            </a:r>
            <a:endParaRPr lang="en-US" sz="3200" dirty="0">
              <a:solidFill>
                <a:schemeClr val="tx1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6170840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59801"/>
            <a:ext cx="8610600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destination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18540" y="2286000"/>
            <a:ext cx="7283970" cy="9906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/>
              <a:t>El </a:t>
            </a:r>
            <a:r>
              <a:rPr lang="en-US" dirty="0" err="1" smtClean="0"/>
              <a:t>avión</a:t>
            </a:r>
            <a:r>
              <a:rPr lang="en-US" dirty="0" smtClean="0"/>
              <a:t> </a:t>
            </a:r>
            <a:r>
              <a:rPr lang="en-US" dirty="0" err="1" smtClean="0"/>
              <a:t>salió</a:t>
            </a:r>
            <a:r>
              <a:rPr lang="en-US" dirty="0" smtClean="0"/>
              <a:t> </a:t>
            </a:r>
            <a:r>
              <a:rPr lang="en-US" b="1" dirty="0" smtClean="0"/>
              <a:t>para </a:t>
            </a:r>
            <a:r>
              <a:rPr lang="en-US" dirty="0" smtClean="0"/>
              <a:t>Madrid.</a:t>
            </a:r>
            <a:endParaRPr lang="en-US" dirty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318540" y="4495800"/>
            <a:ext cx="8292059" cy="990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en-US" dirty="0" err="1" smtClean="0"/>
              <a:t>Ellos</a:t>
            </a:r>
            <a:r>
              <a:rPr lang="en-US" dirty="0" smtClean="0"/>
              <a:t> </a:t>
            </a:r>
            <a:r>
              <a:rPr lang="en-US" dirty="0" err="1" smtClean="0"/>
              <a:t>tomaron</a:t>
            </a:r>
            <a:r>
              <a:rPr lang="en-US" dirty="0" smtClean="0"/>
              <a:t> el </a:t>
            </a:r>
            <a:r>
              <a:rPr lang="en-US" dirty="0" err="1" smtClean="0"/>
              <a:t>tren</a:t>
            </a:r>
            <a:r>
              <a:rPr lang="en-US" dirty="0" smtClean="0"/>
              <a:t> </a:t>
            </a:r>
            <a:r>
              <a:rPr lang="en-US" b="1" dirty="0" smtClean="0"/>
              <a:t>para</a:t>
            </a:r>
            <a:r>
              <a:rPr lang="en-US" dirty="0" smtClean="0"/>
              <a:t> Quito.</a:t>
            </a:r>
            <a:endParaRPr lang="en-US" dirty="0"/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329425" y="1600200"/>
            <a:ext cx="8281173" cy="990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en-US" sz="2800" i="1" dirty="0" smtClean="0">
                <a:latin typeface="Arial" panose="020B0604020202020204" pitchFamily="34" charset="0"/>
                <a:cs typeface="Arial" panose="020B0604020202020204" pitchFamily="34" charset="0"/>
              </a:rPr>
              <a:t>Where did the plane leave for?</a:t>
            </a:r>
            <a:endParaRPr lang="en-US" sz="2800" dirty="0"/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318541" y="3848100"/>
            <a:ext cx="8292058" cy="990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en-US" sz="2800" i="1" dirty="0" smtClean="0">
                <a:latin typeface="Arial" panose="020B0604020202020204" pitchFamily="34" charset="0"/>
                <a:cs typeface="Arial" panose="020B0604020202020204" pitchFamily="34" charset="0"/>
              </a:rPr>
              <a:t>Where is their train headed?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4330963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/>
      <p:bldP spid="6" grpId="0"/>
      <p:bldP spid="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59801"/>
            <a:ext cx="8610600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in order to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18540" y="2286000"/>
            <a:ext cx="7283970" cy="9906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err="1" smtClean="0"/>
              <a:t>Trabajé</a:t>
            </a:r>
            <a:r>
              <a:rPr lang="en-US" dirty="0" smtClean="0"/>
              <a:t> </a:t>
            </a:r>
            <a:r>
              <a:rPr lang="en-US" b="1" dirty="0" smtClean="0"/>
              <a:t>para </a:t>
            </a:r>
            <a:r>
              <a:rPr lang="en-US" dirty="0" err="1" smtClean="0"/>
              <a:t>comprar</a:t>
            </a:r>
            <a:r>
              <a:rPr lang="en-US" dirty="0" smtClean="0"/>
              <a:t> un </a:t>
            </a:r>
            <a:r>
              <a:rPr lang="en-US" dirty="0" err="1" smtClean="0"/>
              <a:t>carro</a:t>
            </a:r>
            <a:r>
              <a:rPr lang="en-US" dirty="0" smtClean="0"/>
              <a:t> </a:t>
            </a:r>
            <a:r>
              <a:rPr lang="en-US" dirty="0" err="1" smtClean="0"/>
              <a:t>nuevo</a:t>
            </a:r>
            <a:r>
              <a:rPr lang="en-US" dirty="0" smtClean="0"/>
              <a:t>.</a:t>
            </a:r>
            <a:endParaRPr lang="en-US" dirty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318540" y="4495800"/>
            <a:ext cx="8292059" cy="990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en-US" dirty="0" err="1" smtClean="0"/>
              <a:t>Estudio</a:t>
            </a:r>
            <a:r>
              <a:rPr lang="en-US" dirty="0" smtClean="0"/>
              <a:t> </a:t>
            </a:r>
            <a:r>
              <a:rPr lang="en-US" b="1" dirty="0" smtClean="0"/>
              <a:t>para</a:t>
            </a:r>
            <a:r>
              <a:rPr lang="en-US" dirty="0" smtClean="0"/>
              <a:t> </a:t>
            </a:r>
            <a:r>
              <a:rPr lang="en-US" dirty="0" err="1" smtClean="0"/>
              <a:t>aprender</a:t>
            </a:r>
            <a:r>
              <a:rPr lang="en-US" dirty="0" smtClean="0"/>
              <a:t> </a:t>
            </a:r>
            <a:r>
              <a:rPr lang="en-US" dirty="0" err="1" smtClean="0"/>
              <a:t>más</a:t>
            </a:r>
            <a:r>
              <a:rPr lang="en-US" dirty="0" smtClean="0"/>
              <a:t>.</a:t>
            </a:r>
            <a:endParaRPr lang="en-US" dirty="0"/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329425" y="1600200"/>
            <a:ext cx="8281173" cy="990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en-US" sz="2800" i="1" dirty="0" smtClean="0">
                <a:latin typeface="Arial" panose="020B0604020202020204" pitchFamily="34" charset="0"/>
                <a:cs typeface="Arial" panose="020B0604020202020204" pitchFamily="34" charset="0"/>
              </a:rPr>
              <a:t>Why are you working?</a:t>
            </a:r>
            <a:endParaRPr lang="en-US" sz="2800" dirty="0"/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318541" y="3848100"/>
            <a:ext cx="8292058" cy="990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en-US" sz="2800" i="1" dirty="0" smtClean="0">
                <a:latin typeface="Arial" panose="020B0604020202020204" pitchFamily="34" charset="0"/>
                <a:cs typeface="Arial" panose="020B0604020202020204" pitchFamily="34" charset="0"/>
              </a:rPr>
              <a:t>Why are you studying?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7715645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/>
      <p:bldP spid="6" grpId="0"/>
      <p:bldP spid="7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59801"/>
            <a:ext cx="8610600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recipient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18540" y="2286000"/>
            <a:ext cx="7283970" cy="9906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/>
              <a:t>El </a:t>
            </a:r>
            <a:r>
              <a:rPr lang="en-US" dirty="0" err="1" smtClean="0"/>
              <a:t>regalo</a:t>
            </a:r>
            <a:r>
              <a:rPr lang="en-US" dirty="0" smtClean="0"/>
              <a:t> </a:t>
            </a:r>
            <a:r>
              <a:rPr lang="en-US" dirty="0" err="1" smtClean="0"/>
              <a:t>es</a:t>
            </a:r>
            <a:r>
              <a:rPr lang="en-US" dirty="0" smtClean="0"/>
              <a:t> </a:t>
            </a:r>
            <a:r>
              <a:rPr lang="en-US" b="1" dirty="0" smtClean="0"/>
              <a:t>para </a:t>
            </a:r>
            <a:r>
              <a:rPr lang="en-US" dirty="0" smtClean="0"/>
              <a:t>Ricardo.</a:t>
            </a:r>
            <a:endParaRPr lang="en-US" dirty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318540" y="4495800"/>
            <a:ext cx="8825460" cy="990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en-US" dirty="0" err="1" smtClean="0"/>
              <a:t>Juntamos</a:t>
            </a:r>
            <a:r>
              <a:rPr lang="en-US" dirty="0" smtClean="0"/>
              <a:t> </a:t>
            </a:r>
            <a:r>
              <a:rPr lang="en-US" dirty="0" err="1" smtClean="0"/>
              <a:t>fondos</a:t>
            </a:r>
            <a:r>
              <a:rPr lang="en-US" dirty="0" smtClean="0"/>
              <a:t> </a:t>
            </a:r>
            <a:r>
              <a:rPr lang="en-US" b="1" dirty="0" smtClean="0"/>
              <a:t>para</a:t>
            </a:r>
            <a:r>
              <a:rPr lang="en-US" dirty="0" smtClean="0"/>
              <a:t> el </a:t>
            </a:r>
            <a:r>
              <a:rPr lang="en-US" dirty="0" err="1" smtClean="0"/>
              <a:t>comedor</a:t>
            </a:r>
            <a:r>
              <a:rPr lang="en-US" dirty="0" smtClean="0"/>
              <a:t> de </a:t>
            </a:r>
            <a:r>
              <a:rPr lang="en-US" dirty="0" err="1" smtClean="0"/>
              <a:t>beneficencia</a:t>
            </a:r>
            <a:r>
              <a:rPr lang="en-US" dirty="0" smtClean="0"/>
              <a:t>.</a:t>
            </a:r>
            <a:endParaRPr lang="en-US" dirty="0"/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329425" y="1600200"/>
            <a:ext cx="8281173" cy="990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en-US" sz="2800" i="1" dirty="0" smtClean="0">
                <a:latin typeface="Arial" panose="020B0604020202020204" pitchFamily="34" charset="0"/>
                <a:cs typeface="Arial" panose="020B0604020202020204" pitchFamily="34" charset="0"/>
              </a:rPr>
              <a:t>Who is the present for?</a:t>
            </a:r>
            <a:endParaRPr lang="en-US" sz="2800" dirty="0"/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318541" y="3848100"/>
            <a:ext cx="8292058" cy="990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en-US" sz="2800" i="1" dirty="0" smtClean="0">
                <a:latin typeface="Arial" panose="020B0604020202020204" pitchFamily="34" charset="0"/>
                <a:cs typeface="Arial" panose="020B0604020202020204" pitchFamily="34" charset="0"/>
              </a:rPr>
              <a:t>What are we raising funds for?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941984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/>
      <p:bldP spid="6" grpId="0"/>
      <p:bldP spid="7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59801"/>
            <a:ext cx="8610600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deadline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18540" y="2286000"/>
            <a:ext cx="7283970" cy="9906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/>
              <a:t>La </a:t>
            </a:r>
            <a:r>
              <a:rPr lang="en-US" dirty="0" err="1" smtClean="0"/>
              <a:t>tarea</a:t>
            </a:r>
            <a:r>
              <a:rPr lang="en-US" dirty="0" smtClean="0"/>
              <a:t> </a:t>
            </a:r>
            <a:r>
              <a:rPr lang="en-US" dirty="0" err="1" smtClean="0"/>
              <a:t>es</a:t>
            </a:r>
            <a:r>
              <a:rPr lang="en-US" dirty="0" smtClean="0"/>
              <a:t> </a:t>
            </a:r>
            <a:r>
              <a:rPr lang="en-US" b="1" dirty="0" smtClean="0"/>
              <a:t>para </a:t>
            </a:r>
            <a:r>
              <a:rPr lang="en-US" dirty="0" err="1" smtClean="0"/>
              <a:t>mañana</a:t>
            </a:r>
            <a:r>
              <a:rPr lang="en-US" dirty="0" smtClean="0"/>
              <a:t>.</a:t>
            </a:r>
            <a:endParaRPr lang="en-US" dirty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318540" y="4495800"/>
            <a:ext cx="8825460" cy="990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en-US" dirty="0" err="1" smtClean="0"/>
              <a:t>Tengo</a:t>
            </a:r>
            <a:r>
              <a:rPr lang="en-US" dirty="0" smtClean="0"/>
              <a:t> que </a:t>
            </a:r>
            <a:r>
              <a:rPr lang="en-US" dirty="0" err="1" smtClean="0"/>
              <a:t>pagar</a:t>
            </a:r>
            <a:r>
              <a:rPr lang="en-US" dirty="0" smtClean="0"/>
              <a:t> la </a:t>
            </a:r>
            <a:r>
              <a:rPr lang="en-US" dirty="0" err="1" smtClean="0"/>
              <a:t>cuenta</a:t>
            </a:r>
            <a:r>
              <a:rPr lang="en-US" dirty="0" smtClean="0"/>
              <a:t> </a:t>
            </a:r>
            <a:r>
              <a:rPr lang="en-US" b="1" dirty="0" smtClean="0"/>
              <a:t>para</a:t>
            </a:r>
            <a:r>
              <a:rPr lang="en-US" dirty="0" smtClean="0"/>
              <a:t> el </a:t>
            </a:r>
            <a:r>
              <a:rPr lang="en-US" dirty="0" err="1" smtClean="0"/>
              <a:t>cinco</a:t>
            </a:r>
            <a:r>
              <a:rPr lang="en-US" dirty="0" smtClean="0"/>
              <a:t> de mayo.</a:t>
            </a:r>
            <a:endParaRPr lang="en-US" dirty="0"/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329425" y="1600200"/>
            <a:ext cx="8281173" cy="990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en-US" sz="2800" i="1" dirty="0" smtClean="0">
                <a:latin typeface="Arial" panose="020B0604020202020204" pitchFamily="34" charset="0"/>
                <a:cs typeface="Arial" panose="020B0604020202020204" pitchFamily="34" charset="0"/>
              </a:rPr>
              <a:t>When is the homework due by?</a:t>
            </a:r>
            <a:endParaRPr lang="en-US" sz="2800" dirty="0"/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318541" y="3848100"/>
            <a:ext cx="8292058" cy="990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en-US" sz="2800" i="1" dirty="0" smtClean="0">
                <a:latin typeface="Arial" panose="020B0604020202020204" pitchFamily="34" charset="0"/>
                <a:cs typeface="Arial" panose="020B0604020202020204" pitchFamily="34" charset="0"/>
              </a:rPr>
              <a:t>When do you have to pay the bill by?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764500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/>
      <p:bldP spid="6" grpId="0"/>
      <p:bldP spid="7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59801"/>
            <a:ext cx="8610600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compare / contrast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18540" y="2286000"/>
            <a:ext cx="8520660" cy="9906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 smtClean="0"/>
              <a:t>Para</a:t>
            </a:r>
            <a:r>
              <a:rPr lang="en-US" dirty="0" smtClean="0"/>
              <a:t> </a:t>
            </a:r>
            <a:r>
              <a:rPr lang="en-US" dirty="0" err="1" smtClean="0"/>
              <a:t>americano</a:t>
            </a:r>
            <a:r>
              <a:rPr lang="en-US" dirty="0" smtClean="0"/>
              <a:t>, </a:t>
            </a:r>
            <a:r>
              <a:rPr lang="en-US" dirty="0" err="1" smtClean="0"/>
              <a:t>él</a:t>
            </a:r>
            <a:r>
              <a:rPr lang="en-US" dirty="0" smtClean="0"/>
              <a:t> no </a:t>
            </a:r>
            <a:r>
              <a:rPr lang="en-US" dirty="0" err="1" smtClean="0"/>
              <a:t>habla</a:t>
            </a:r>
            <a:r>
              <a:rPr lang="en-US" dirty="0" smtClean="0"/>
              <a:t> </a:t>
            </a:r>
            <a:r>
              <a:rPr lang="en-US" dirty="0" err="1" smtClean="0"/>
              <a:t>muy</a:t>
            </a:r>
            <a:r>
              <a:rPr lang="en-US" dirty="0" smtClean="0"/>
              <a:t> </a:t>
            </a:r>
            <a:r>
              <a:rPr lang="en-US" dirty="0" err="1" smtClean="0"/>
              <a:t>bien</a:t>
            </a:r>
            <a:r>
              <a:rPr lang="en-US" dirty="0" smtClean="0"/>
              <a:t> el </a:t>
            </a:r>
            <a:r>
              <a:rPr lang="en-US" dirty="0" err="1" smtClean="0"/>
              <a:t>inglés</a:t>
            </a:r>
            <a:r>
              <a:rPr lang="en-US" dirty="0" smtClean="0"/>
              <a:t>.</a:t>
            </a:r>
            <a:endParaRPr lang="en-US" dirty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318540" y="4495800"/>
            <a:ext cx="8825460" cy="990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en-US" b="1" dirty="0"/>
              <a:t>P</a:t>
            </a:r>
            <a:r>
              <a:rPr lang="en-US" b="1" dirty="0" smtClean="0"/>
              <a:t>ara</a:t>
            </a:r>
            <a:r>
              <a:rPr lang="en-US" dirty="0" smtClean="0"/>
              <a:t> </a:t>
            </a:r>
            <a:r>
              <a:rPr lang="en-US" dirty="0" err="1" smtClean="0"/>
              <a:t>estudiante</a:t>
            </a:r>
            <a:r>
              <a:rPr lang="en-US" dirty="0" smtClean="0"/>
              <a:t>, Ana </a:t>
            </a:r>
            <a:r>
              <a:rPr lang="en-US" dirty="0" err="1" smtClean="0"/>
              <a:t>escucha</a:t>
            </a:r>
            <a:r>
              <a:rPr lang="en-US" dirty="0" smtClean="0"/>
              <a:t> </a:t>
            </a:r>
            <a:r>
              <a:rPr lang="en-US" dirty="0" err="1" smtClean="0"/>
              <a:t>bien</a:t>
            </a:r>
            <a:r>
              <a:rPr lang="en-US" dirty="0" smtClean="0"/>
              <a:t>.</a:t>
            </a:r>
            <a:endParaRPr lang="en-US" dirty="0"/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329425" y="1600200"/>
            <a:ext cx="8281173" cy="990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en-US" sz="2800" i="1" dirty="0" smtClean="0">
                <a:latin typeface="Arial" panose="020B0604020202020204" pitchFamily="34" charset="0"/>
                <a:cs typeface="Arial" panose="020B0604020202020204" pitchFamily="34" charset="0"/>
              </a:rPr>
              <a:t>Does he speak English well for an American?</a:t>
            </a:r>
            <a:endParaRPr lang="en-US" sz="2800" dirty="0"/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318541" y="3848100"/>
            <a:ext cx="8292058" cy="990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en-US" sz="2800" i="1" dirty="0" smtClean="0">
                <a:latin typeface="Arial" panose="020B0604020202020204" pitchFamily="34" charset="0"/>
                <a:cs typeface="Arial" panose="020B0604020202020204" pitchFamily="34" charset="0"/>
              </a:rPr>
              <a:t>Does Ana listen well for a student?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457643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/>
      <p:bldP spid="6" grpId="0"/>
      <p:bldP spid="7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59801"/>
            <a:ext cx="8610600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opinion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18540" y="2286000"/>
            <a:ext cx="8520660" cy="9906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/>
              <a:t>El </a:t>
            </a:r>
            <a:r>
              <a:rPr lang="en-US" dirty="0" err="1" smtClean="0"/>
              <a:t>examen</a:t>
            </a:r>
            <a:r>
              <a:rPr lang="en-US" dirty="0" smtClean="0"/>
              <a:t> no </a:t>
            </a:r>
            <a:r>
              <a:rPr lang="en-US" dirty="0" err="1" smtClean="0"/>
              <a:t>es</a:t>
            </a:r>
            <a:r>
              <a:rPr lang="en-US" dirty="0" smtClean="0"/>
              <a:t> </a:t>
            </a:r>
            <a:r>
              <a:rPr lang="en-US" dirty="0" err="1" smtClean="0"/>
              <a:t>difícil</a:t>
            </a:r>
            <a:r>
              <a:rPr lang="en-US" dirty="0" smtClean="0"/>
              <a:t> </a:t>
            </a:r>
            <a:r>
              <a:rPr lang="en-US" b="1" dirty="0" smtClean="0"/>
              <a:t>para</a:t>
            </a:r>
            <a:r>
              <a:rPr lang="en-US" dirty="0" smtClean="0"/>
              <a:t> </a:t>
            </a:r>
            <a:r>
              <a:rPr lang="en-US" dirty="0" err="1" smtClean="0"/>
              <a:t>mí</a:t>
            </a:r>
            <a:r>
              <a:rPr lang="en-US" dirty="0" smtClean="0"/>
              <a:t>.</a:t>
            </a:r>
            <a:endParaRPr lang="en-US" dirty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318540" y="4495800"/>
            <a:ext cx="8825460" cy="990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en-US" b="1" dirty="0"/>
              <a:t>P</a:t>
            </a:r>
            <a:r>
              <a:rPr lang="en-US" b="1" dirty="0" smtClean="0"/>
              <a:t>ara</a:t>
            </a:r>
            <a:r>
              <a:rPr lang="en-US" dirty="0" smtClean="0"/>
              <a:t> </a:t>
            </a:r>
            <a:r>
              <a:rPr lang="en-US" dirty="0" err="1" smtClean="0"/>
              <a:t>ella</a:t>
            </a:r>
            <a:r>
              <a:rPr lang="en-US" dirty="0" smtClean="0"/>
              <a:t>, el </a:t>
            </a:r>
            <a:r>
              <a:rPr lang="en-US" dirty="0" err="1" smtClean="0"/>
              <a:t>libro</a:t>
            </a:r>
            <a:r>
              <a:rPr lang="en-US" dirty="0" smtClean="0"/>
              <a:t> </a:t>
            </a:r>
            <a:r>
              <a:rPr lang="en-US" dirty="0" err="1" smtClean="0"/>
              <a:t>es</a:t>
            </a:r>
            <a:r>
              <a:rPr lang="en-US" dirty="0" smtClean="0"/>
              <a:t> </a:t>
            </a:r>
            <a:r>
              <a:rPr lang="en-US" dirty="0" err="1" smtClean="0"/>
              <a:t>muy</a:t>
            </a:r>
            <a:r>
              <a:rPr lang="en-US" dirty="0" smtClean="0"/>
              <a:t> </a:t>
            </a:r>
            <a:r>
              <a:rPr lang="en-US" dirty="0" err="1" smtClean="0"/>
              <a:t>interesante</a:t>
            </a:r>
            <a:r>
              <a:rPr lang="en-US" dirty="0" smtClean="0"/>
              <a:t>.</a:t>
            </a:r>
            <a:endParaRPr lang="en-US" dirty="0"/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329425" y="1600200"/>
            <a:ext cx="8281173" cy="990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en-US" sz="2800" i="1" dirty="0" smtClean="0">
                <a:latin typeface="Arial" panose="020B0604020202020204" pitchFamily="34" charset="0"/>
                <a:cs typeface="Arial" panose="020B0604020202020204" pitchFamily="34" charset="0"/>
              </a:rPr>
              <a:t>Do you think the test is difficult?</a:t>
            </a:r>
            <a:endParaRPr lang="en-US" sz="2800" dirty="0"/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318541" y="3848100"/>
            <a:ext cx="8292058" cy="990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en-US" sz="2800" i="1" dirty="0" smtClean="0">
                <a:latin typeface="Arial" panose="020B0604020202020204" pitchFamily="34" charset="0"/>
                <a:cs typeface="Arial" panose="020B0604020202020204" pitchFamily="34" charset="0"/>
              </a:rPr>
              <a:t>Does she think this book is interesting?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7285386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/>
      <p:bldP spid="6" grpId="0"/>
      <p:bldP spid="7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err="1" smtClean="0"/>
              <a:t>Por</a:t>
            </a:r>
            <a:r>
              <a:rPr lang="en-US" dirty="0" smtClean="0"/>
              <a:t> and Para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2133600" y="2286000"/>
            <a:ext cx="5562600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both have idiomatic expressions</a:t>
            </a:r>
            <a:endParaRPr lang="en-US" sz="3200" dirty="0"/>
          </a:p>
        </p:txBody>
      </p:sp>
      <p:sp>
        <p:nvSpPr>
          <p:cNvPr id="6" name="TextBox 5"/>
          <p:cNvSpPr txBox="1"/>
          <p:nvPr/>
        </p:nvSpPr>
        <p:spPr>
          <a:xfrm>
            <a:off x="5181600" y="3429000"/>
            <a:ext cx="335280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examples:</a:t>
            </a:r>
          </a:p>
          <a:p>
            <a:endParaRPr lang="en-US" sz="3200" dirty="0" smtClean="0"/>
          </a:p>
          <a:p>
            <a:r>
              <a:rPr lang="en-US" sz="3200" dirty="0" err="1" smtClean="0"/>
              <a:t>por</a:t>
            </a:r>
            <a:r>
              <a:rPr lang="en-US" sz="3200" dirty="0" smtClean="0"/>
              <a:t> favor</a:t>
            </a:r>
          </a:p>
          <a:p>
            <a:r>
              <a:rPr lang="en-US" sz="3200" dirty="0" err="1" smtClean="0"/>
              <a:t>por</a:t>
            </a:r>
            <a:r>
              <a:rPr lang="en-US" sz="3200" dirty="0" smtClean="0"/>
              <a:t> </a:t>
            </a:r>
            <a:r>
              <a:rPr lang="en-US" sz="3200" dirty="0" err="1" smtClean="0"/>
              <a:t>supuesto</a:t>
            </a:r>
            <a:endParaRPr lang="en-US" sz="3200" dirty="0" smtClean="0"/>
          </a:p>
          <a:p>
            <a:r>
              <a:rPr lang="en-US" sz="3200" dirty="0" err="1" smtClean="0"/>
              <a:t>para</a:t>
            </a:r>
            <a:r>
              <a:rPr lang="en-US" sz="3200" dirty="0" smtClean="0"/>
              <a:t> </a:t>
            </a:r>
            <a:r>
              <a:rPr lang="en-US" sz="3200" dirty="0" err="1" smtClean="0"/>
              <a:t>siempre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5323402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“for” in Spanish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2971800"/>
            <a:ext cx="7467600" cy="1295400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The prepositions </a:t>
            </a:r>
            <a:r>
              <a:rPr lang="en-US" i="1" dirty="0" err="1" smtClean="0"/>
              <a:t>por</a:t>
            </a:r>
            <a:r>
              <a:rPr lang="en-US" dirty="0" smtClean="0"/>
              <a:t> and </a:t>
            </a:r>
            <a:r>
              <a:rPr lang="en-US" i="1" dirty="0" smtClean="0"/>
              <a:t>para</a:t>
            </a:r>
            <a:r>
              <a:rPr lang="en-US" dirty="0" smtClean="0"/>
              <a:t> both mean </a:t>
            </a:r>
            <a:br>
              <a:rPr lang="en-US" dirty="0" smtClean="0"/>
            </a:br>
            <a:r>
              <a:rPr lang="en-US" dirty="0" smtClean="0"/>
              <a:t>“for” in Spanish.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4047866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81600" y="1676400"/>
            <a:ext cx="3048000" cy="1447800"/>
          </a:xfrm>
        </p:spPr>
        <p:txBody>
          <a:bodyPr>
            <a:normAutofit/>
          </a:bodyPr>
          <a:lstStyle/>
          <a:p>
            <a:r>
              <a:rPr lang="en-US" sz="3200" dirty="0" smtClean="0">
                <a:solidFill>
                  <a:schemeClr val="tx1"/>
                </a:solidFill>
                <a:latin typeface="Arial Black" panose="020B0A04020102020204" pitchFamily="34" charset="0"/>
              </a:rPr>
              <a:t>uses of </a:t>
            </a:r>
            <a:r>
              <a:rPr lang="en-US" sz="3200" dirty="0" err="1" smtClean="0">
                <a:solidFill>
                  <a:schemeClr val="tx1"/>
                </a:solidFill>
                <a:latin typeface="Arial Black" panose="020B0A04020102020204" pitchFamily="34" charset="0"/>
              </a:rPr>
              <a:t>por</a:t>
            </a:r>
            <a:endParaRPr lang="en-US" sz="3200" dirty="0">
              <a:solidFill>
                <a:schemeClr val="tx1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40013763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59801"/>
            <a:ext cx="8610600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through/along/around/throughout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18541" y="2178627"/>
            <a:ext cx="7741170" cy="9906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err="1" smtClean="0"/>
              <a:t>Viajamos</a:t>
            </a:r>
            <a:r>
              <a:rPr lang="en-US" dirty="0" smtClean="0"/>
              <a:t> </a:t>
            </a:r>
            <a:r>
              <a:rPr lang="en-US" b="1" dirty="0" err="1" smtClean="0"/>
              <a:t>por</a:t>
            </a:r>
            <a:r>
              <a:rPr lang="en-US" dirty="0" smtClean="0"/>
              <a:t> Colombia y Venezuela.</a:t>
            </a:r>
            <a:endParaRPr lang="en-US" dirty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294791" y="3771900"/>
            <a:ext cx="7072859" cy="990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en-US" dirty="0" smtClean="0"/>
              <a:t>El </a:t>
            </a:r>
            <a:r>
              <a:rPr lang="en-US" dirty="0" err="1" smtClean="0"/>
              <a:t>ladrón</a:t>
            </a:r>
            <a:r>
              <a:rPr lang="en-US" dirty="0" smtClean="0"/>
              <a:t> </a:t>
            </a:r>
            <a:r>
              <a:rPr lang="en-US" dirty="0" err="1" smtClean="0"/>
              <a:t>entró</a:t>
            </a:r>
            <a:r>
              <a:rPr lang="en-US" dirty="0" smtClean="0"/>
              <a:t> </a:t>
            </a:r>
            <a:r>
              <a:rPr lang="en-US" b="1" dirty="0" err="1" smtClean="0"/>
              <a:t>por</a:t>
            </a:r>
            <a:r>
              <a:rPr lang="en-US" dirty="0" smtClean="0"/>
              <a:t> la </a:t>
            </a:r>
            <a:r>
              <a:rPr lang="en-US" dirty="0" err="1" smtClean="0"/>
              <a:t>ventana</a:t>
            </a:r>
            <a:r>
              <a:rPr lang="en-US" dirty="0" smtClean="0"/>
              <a:t>.</a:t>
            </a:r>
            <a:endParaRPr lang="en-US" dirty="0"/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329427" y="1600200"/>
            <a:ext cx="4114800" cy="990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en-US" sz="2800" i="1" dirty="0" smtClean="0">
                <a:latin typeface="Arial" panose="020B0604020202020204" pitchFamily="34" charset="0"/>
                <a:cs typeface="Arial" panose="020B0604020202020204" pitchFamily="34" charset="0"/>
              </a:rPr>
              <a:t>Where did you travel?</a:t>
            </a:r>
            <a:endParaRPr lang="en-US" sz="2800" dirty="0"/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318541" y="3276600"/>
            <a:ext cx="5030449" cy="990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en-US" sz="2800" i="1" dirty="0" smtClean="0">
                <a:latin typeface="Arial" panose="020B0604020202020204" pitchFamily="34" charset="0"/>
                <a:cs typeface="Arial" panose="020B0604020202020204" pitchFamily="34" charset="0"/>
              </a:rPr>
              <a:t>How did the robber enter?</a:t>
            </a:r>
            <a:endParaRPr lang="en-US" sz="2800" dirty="0"/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350209" y="4953000"/>
            <a:ext cx="5030449" cy="990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en-US" sz="2800" i="1" dirty="0" smtClean="0">
                <a:latin typeface="Arial" panose="020B0604020202020204" pitchFamily="34" charset="0"/>
                <a:cs typeface="Arial" panose="020B0604020202020204" pitchFamily="34" charset="0"/>
              </a:rPr>
              <a:t>Where did you see the book?</a:t>
            </a:r>
            <a:endParaRPr lang="en-US" sz="2800" dirty="0"/>
          </a:p>
        </p:txBody>
      </p:sp>
      <p:sp>
        <p:nvSpPr>
          <p:cNvPr id="9" name="Content Placeholder 2"/>
          <p:cNvSpPr txBox="1">
            <a:spLocks/>
          </p:cNvSpPr>
          <p:nvPr/>
        </p:nvSpPr>
        <p:spPr>
          <a:xfrm>
            <a:off x="384846" y="5441373"/>
            <a:ext cx="7072859" cy="990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en-US" dirty="0" err="1" smtClean="0"/>
              <a:t>Ví</a:t>
            </a:r>
            <a:r>
              <a:rPr lang="en-US" dirty="0" smtClean="0"/>
              <a:t> </a:t>
            </a:r>
            <a:r>
              <a:rPr lang="en-US" b="1" dirty="0" err="1" smtClean="0"/>
              <a:t>por</a:t>
            </a:r>
            <a:r>
              <a:rPr lang="en-US" dirty="0" smtClean="0"/>
              <a:t> </a:t>
            </a:r>
            <a:r>
              <a:rPr lang="en-US" dirty="0" err="1" smtClean="0"/>
              <a:t>aquí</a:t>
            </a:r>
            <a:r>
              <a:rPr lang="en-US" dirty="0" smtClean="0"/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7056283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/>
      <p:bldP spid="6" grpId="0"/>
      <p:bldP spid="7" grpId="0"/>
      <p:bldP spid="8" grpId="0"/>
      <p:bldP spid="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59801"/>
            <a:ext cx="8610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means/manner of how something is done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8456" y="2286000"/>
            <a:ext cx="4114800" cy="990600"/>
          </a:xfrm>
        </p:spPr>
        <p:txBody>
          <a:bodyPr/>
          <a:lstStyle/>
          <a:p>
            <a:pPr marL="0" indent="0">
              <a:buNone/>
            </a:pPr>
            <a:r>
              <a:rPr lang="en-US" dirty="0" err="1" smtClean="0"/>
              <a:t>Viajamos</a:t>
            </a:r>
            <a:r>
              <a:rPr lang="en-US" dirty="0" smtClean="0"/>
              <a:t> </a:t>
            </a:r>
            <a:r>
              <a:rPr lang="en-US" b="1" dirty="0" err="1" smtClean="0"/>
              <a:t>por</a:t>
            </a:r>
            <a:r>
              <a:rPr lang="en-US" dirty="0" smtClean="0"/>
              <a:t> </a:t>
            </a:r>
            <a:r>
              <a:rPr lang="en-US" dirty="0" err="1" smtClean="0"/>
              <a:t>tren</a:t>
            </a:r>
            <a:r>
              <a:rPr lang="en-US" dirty="0" smtClean="0"/>
              <a:t>.</a:t>
            </a:r>
            <a:endParaRPr lang="en-US" dirty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318541" y="4495800"/>
            <a:ext cx="5029200" cy="990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en-US" dirty="0" err="1" smtClean="0"/>
              <a:t>Mandé</a:t>
            </a:r>
            <a:r>
              <a:rPr lang="en-US" dirty="0" smtClean="0"/>
              <a:t> la carta </a:t>
            </a:r>
            <a:r>
              <a:rPr lang="en-US" b="1" dirty="0" err="1" smtClean="0"/>
              <a:t>por</a:t>
            </a:r>
            <a:r>
              <a:rPr lang="en-US" dirty="0" smtClean="0"/>
              <a:t> </a:t>
            </a:r>
            <a:r>
              <a:rPr lang="en-US" dirty="0" err="1" smtClean="0"/>
              <a:t>correo</a:t>
            </a:r>
            <a:r>
              <a:rPr lang="en-US" dirty="0" smtClean="0"/>
              <a:t>.</a:t>
            </a:r>
            <a:endParaRPr lang="en-US" dirty="0"/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329427" y="1600200"/>
            <a:ext cx="4114800" cy="990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en-US" sz="2800" i="1" dirty="0" smtClean="0">
                <a:latin typeface="Arial" panose="020B0604020202020204" pitchFamily="34" charset="0"/>
                <a:cs typeface="Arial" panose="020B0604020202020204" pitchFamily="34" charset="0"/>
              </a:rPr>
              <a:t>How did you travel?</a:t>
            </a:r>
            <a:endParaRPr lang="en-US" sz="2800" dirty="0"/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318541" y="3848100"/>
            <a:ext cx="5030449" cy="990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en-US" sz="2800" i="1" dirty="0" smtClean="0">
                <a:latin typeface="Arial" panose="020B0604020202020204" pitchFamily="34" charset="0"/>
                <a:cs typeface="Arial" panose="020B0604020202020204" pitchFamily="34" charset="0"/>
              </a:rPr>
              <a:t>How did you send that letter?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0462701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/>
      <p:bldP spid="6" grpId="0"/>
      <p:bldP spid="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59801"/>
            <a:ext cx="8610600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because of / on account of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0312" y="2286000"/>
            <a:ext cx="7283970" cy="9906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err="1" smtClean="0"/>
              <a:t>Saqué</a:t>
            </a:r>
            <a:r>
              <a:rPr lang="en-US" dirty="0" smtClean="0"/>
              <a:t> </a:t>
            </a:r>
            <a:r>
              <a:rPr lang="en-US" dirty="0" err="1" smtClean="0"/>
              <a:t>una</a:t>
            </a:r>
            <a:r>
              <a:rPr lang="en-US" dirty="0" smtClean="0"/>
              <a:t> mala nota </a:t>
            </a:r>
            <a:r>
              <a:rPr lang="en-US" b="1" dirty="0" err="1" smtClean="0"/>
              <a:t>por</a:t>
            </a:r>
            <a:r>
              <a:rPr lang="en-US" dirty="0" smtClean="0"/>
              <a:t> no </a:t>
            </a:r>
            <a:r>
              <a:rPr lang="en-US" dirty="0" err="1" smtClean="0"/>
              <a:t>estudiar</a:t>
            </a:r>
            <a:r>
              <a:rPr lang="en-US" dirty="0" smtClean="0"/>
              <a:t>.</a:t>
            </a:r>
            <a:endParaRPr lang="en-US" dirty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318540" y="4495800"/>
            <a:ext cx="8292059" cy="990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en-US" dirty="0" smtClean="0"/>
              <a:t>No </a:t>
            </a:r>
            <a:r>
              <a:rPr lang="en-US" dirty="0" err="1" smtClean="0"/>
              <a:t>podemos</a:t>
            </a:r>
            <a:r>
              <a:rPr lang="en-US" dirty="0" smtClean="0"/>
              <a:t> </a:t>
            </a:r>
            <a:r>
              <a:rPr lang="en-US" dirty="0" err="1" smtClean="0"/>
              <a:t>acampar</a:t>
            </a:r>
            <a:r>
              <a:rPr lang="en-US" dirty="0" smtClean="0"/>
              <a:t> </a:t>
            </a:r>
            <a:r>
              <a:rPr lang="en-US" b="1" dirty="0" err="1" smtClean="0"/>
              <a:t>por</a:t>
            </a:r>
            <a:r>
              <a:rPr lang="en-US" dirty="0" smtClean="0"/>
              <a:t> la </a:t>
            </a:r>
            <a:r>
              <a:rPr lang="en-US" dirty="0" err="1" smtClean="0"/>
              <a:t>lluvia</a:t>
            </a:r>
            <a:r>
              <a:rPr lang="en-US" dirty="0" smtClean="0"/>
              <a:t>.</a:t>
            </a:r>
            <a:endParaRPr lang="en-US" dirty="0"/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329426" y="1600200"/>
            <a:ext cx="6071373" cy="990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en-US" sz="2800" i="1" dirty="0" smtClean="0">
                <a:latin typeface="Arial" panose="020B0604020202020204" pitchFamily="34" charset="0"/>
                <a:cs typeface="Arial" panose="020B0604020202020204" pitchFamily="34" charset="0"/>
              </a:rPr>
              <a:t>Why did you get a bad grade?</a:t>
            </a:r>
            <a:endParaRPr lang="en-US" sz="2800" dirty="0"/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318541" y="3848100"/>
            <a:ext cx="5030449" cy="990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en-US" sz="2800" i="1" dirty="0" smtClean="0">
                <a:latin typeface="Arial" panose="020B0604020202020204" pitchFamily="34" charset="0"/>
                <a:cs typeface="Arial" panose="020B0604020202020204" pitchFamily="34" charset="0"/>
              </a:rPr>
              <a:t>Why can’t we go camping?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40141829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/>
      <p:bldP spid="6" grpId="0"/>
      <p:bldP spid="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59801"/>
            <a:ext cx="8610600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in exchange for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18540" y="2286000"/>
            <a:ext cx="7283970" cy="9906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err="1" smtClean="0"/>
              <a:t>Pagué</a:t>
            </a:r>
            <a:r>
              <a:rPr lang="en-US" dirty="0" smtClean="0"/>
              <a:t> </a:t>
            </a:r>
            <a:r>
              <a:rPr lang="en-US" dirty="0" err="1" smtClean="0"/>
              <a:t>diez</a:t>
            </a:r>
            <a:r>
              <a:rPr lang="en-US" dirty="0" smtClean="0"/>
              <a:t> </a:t>
            </a:r>
            <a:r>
              <a:rPr lang="en-US" dirty="0" err="1" smtClean="0"/>
              <a:t>dólares</a:t>
            </a:r>
            <a:r>
              <a:rPr lang="en-US" dirty="0" smtClean="0"/>
              <a:t> </a:t>
            </a:r>
            <a:r>
              <a:rPr lang="en-US" b="1" dirty="0" err="1" smtClean="0"/>
              <a:t>por</a:t>
            </a:r>
            <a:r>
              <a:rPr lang="en-US" dirty="0" smtClean="0"/>
              <a:t> la </a:t>
            </a:r>
            <a:r>
              <a:rPr lang="en-US" dirty="0" err="1" smtClean="0"/>
              <a:t>camisa</a:t>
            </a:r>
            <a:r>
              <a:rPr lang="en-US" dirty="0" smtClean="0"/>
              <a:t>.</a:t>
            </a:r>
            <a:endParaRPr lang="en-US" dirty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318540" y="4495800"/>
            <a:ext cx="8292059" cy="990600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en-US" dirty="0" smtClean="0"/>
              <a:t>Ella </a:t>
            </a:r>
            <a:r>
              <a:rPr lang="en-US" dirty="0" err="1" smtClean="0"/>
              <a:t>cambió</a:t>
            </a:r>
            <a:r>
              <a:rPr lang="en-US" dirty="0" smtClean="0"/>
              <a:t> </a:t>
            </a:r>
            <a:r>
              <a:rPr lang="en-US" dirty="0" err="1" smtClean="0"/>
              <a:t>sus</a:t>
            </a:r>
            <a:r>
              <a:rPr lang="en-US" dirty="0" smtClean="0"/>
              <a:t> </a:t>
            </a:r>
            <a:r>
              <a:rPr lang="en-US" dirty="0" err="1" smtClean="0"/>
              <a:t>zapatos</a:t>
            </a:r>
            <a:r>
              <a:rPr lang="en-US" dirty="0" smtClean="0"/>
              <a:t> </a:t>
            </a:r>
            <a:r>
              <a:rPr lang="en-US" dirty="0" err="1" smtClean="0"/>
              <a:t>viejos</a:t>
            </a:r>
            <a:r>
              <a:rPr lang="en-US" dirty="0" smtClean="0"/>
              <a:t> </a:t>
            </a:r>
            <a:r>
              <a:rPr lang="en-US" b="1" dirty="0" err="1" smtClean="0"/>
              <a:t>por</a:t>
            </a:r>
            <a:r>
              <a:rPr lang="en-US" dirty="0" smtClean="0"/>
              <a:t> </a:t>
            </a:r>
            <a:r>
              <a:rPr lang="en-US" dirty="0" err="1" smtClean="0"/>
              <a:t>los</a:t>
            </a:r>
            <a:r>
              <a:rPr lang="en-US" dirty="0" smtClean="0"/>
              <a:t> </a:t>
            </a:r>
            <a:r>
              <a:rPr lang="en-US" dirty="0" err="1" smtClean="0"/>
              <a:t>zapatos</a:t>
            </a:r>
            <a:r>
              <a:rPr lang="en-US" dirty="0" smtClean="0"/>
              <a:t> </a:t>
            </a:r>
            <a:r>
              <a:rPr lang="en-US" dirty="0" err="1" smtClean="0"/>
              <a:t>nuevos</a:t>
            </a:r>
            <a:r>
              <a:rPr lang="en-US" dirty="0" smtClean="0"/>
              <a:t>.</a:t>
            </a:r>
            <a:endParaRPr lang="en-US" dirty="0"/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329426" y="1600200"/>
            <a:ext cx="6071373" cy="990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en-US" sz="2800" i="1" dirty="0" smtClean="0">
                <a:latin typeface="Arial" panose="020B0604020202020204" pitchFamily="34" charset="0"/>
                <a:cs typeface="Arial" panose="020B0604020202020204" pitchFamily="34" charset="0"/>
              </a:rPr>
              <a:t>What did you pay for the shirt?</a:t>
            </a:r>
            <a:endParaRPr lang="en-US" sz="2800" dirty="0"/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318541" y="3848100"/>
            <a:ext cx="8292058" cy="990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en-US" sz="2800" i="1" dirty="0" smtClean="0">
                <a:latin typeface="Arial" panose="020B0604020202020204" pitchFamily="34" charset="0"/>
                <a:cs typeface="Arial" panose="020B0604020202020204" pitchFamily="34" charset="0"/>
              </a:rPr>
              <a:t>What did she change her old shoes for?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749087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/>
      <p:bldP spid="6" grpId="0"/>
      <p:bldP spid="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59801"/>
            <a:ext cx="8610600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for a period of time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18540" y="2286000"/>
            <a:ext cx="7283970" cy="9906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err="1" smtClean="0"/>
              <a:t>Hablé</a:t>
            </a:r>
            <a:r>
              <a:rPr lang="en-US" dirty="0" smtClean="0"/>
              <a:t> </a:t>
            </a:r>
            <a:r>
              <a:rPr lang="en-US" b="1" dirty="0" err="1" smtClean="0"/>
              <a:t>por</a:t>
            </a:r>
            <a:r>
              <a:rPr lang="en-US" dirty="0" smtClean="0"/>
              <a:t> </a:t>
            </a:r>
            <a:r>
              <a:rPr lang="en-US" dirty="0" err="1" smtClean="0"/>
              <a:t>veinte</a:t>
            </a:r>
            <a:r>
              <a:rPr lang="en-US" dirty="0" smtClean="0"/>
              <a:t> </a:t>
            </a:r>
            <a:r>
              <a:rPr lang="en-US" dirty="0" err="1" smtClean="0"/>
              <a:t>minutos</a:t>
            </a:r>
            <a:r>
              <a:rPr lang="en-US" dirty="0" smtClean="0"/>
              <a:t>.</a:t>
            </a:r>
            <a:endParaRPr lang="en-US" dirty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318540" y="4495800"/>
            <a:ext cx="8292059" cy="990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en-US" dirty="0" err="1" smtClean="0"/>
              <a:t>Ellos</a:t>
            </a:r>
            <a:r>
              <a:rPr lang="en-US" dirty="0" smtClean="0"/>
              <a:t> </a:t>
            </a:r>
            <a:r>
              <a:rPr lang="en-US" dirty="0" err="1" smtClean="0"/>
              <a:t>caminan</a:t>
            </a:r>
            <a:r>
              <a:rPr lang="en-US" dirty="0" smtClean="0"/>
              <a:t> </a:t>
            </a:r>
            <a:r>
              <a:rPr lang="en-US" b="1" dirty="0" err="1" smtClean="0"/>
              <a:t>por</a:t>
            </a:r>
            <a:r>
              <a:rPr lang="en-US" dirty="0" smtClean="0"/>
              <a:t> </a:t>
            </a:r>
            <a:r>
              <a:rPr lang="en-US" dirty="0" err="1" smtClean="0"/>
              <a:t>una</a:t>
            </a:r>
            <a:r>
              <a:rPr lang="en-US" dirty="0" smtClean="0"/>
              <a:t> hora </a:t>
            </a:r>
            <a:r>
              <a:rPr lang="en-US" dirty="0" err="1" smtClean="0"/>
              <a:t>cada</a:t>
            </a:r>
            <a:r>
              <a:rPr lang="en-US" dirty="0" smtClean="0"/>
              <a:t> </a:t>
            </a:r>
            <a:r>
              <a:rPr lang="en-US" dirty="0" err="1" smtClean="0"/>
              <a:t>noche</a:t>
            </a:r>
            <a:r>
              <a:rPr lang="en-US" dirty="0" smtClean="0"/>
              <a:t>.</a:t>
            </a:r>
            <a:endParaRPr lang="en-US" dirty="0"/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329426" y="1600200"/>
            <a:ext cx="6071373" cy="990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en-US" sz="2800" i="1" dirty="0" smtClean="0">
                <a:latin typeface="Arial" panose="020B0604020202020204" pitchFamily="34" charset="0"/>
                <a:cs typeface="Arial" panose="020B0604020202020204" pitchFamily="34" charset="0"/>
              </a:rPr>
              <a:t>How long did you talk on the phone?</a:t>
            </a:r>
            <a:endParaRPr lang="en-US" sz="2800" dirty="0"/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318541" y="3848100"/>
            <a:ext cx="8292058" cy="990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en-US" sz="2800" i="1" dirty="0" smtClean="0">
                <a:latin typeface="Arial" panose="020B0604020202020204" pitchFamily="34" charset="0"/>
                <a:cs typeface="Arial" panose="020B0604020202020204" pitchFamily="34" charset="0"/>
              </a:rPr>
              <a:t>How long do they walk?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6697053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/>
      <p:bldP spid="6" grpId="0"/>
      <p:bldP spid="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59801"/>
            <a:ext cx="8610600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in place of / instead of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18540" y="2286000"/>
            <a:ext cx="7283970" cy="9906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err="1" smtClean="0"/>
              <a:t>Paco</a:t>
            </a:r>
            <a:r>
              <a:rPr lang="en-US" dirty="0" smtClean="0"/>
              <a:t> </a:t>
            </a:r>
            <a:r>
              <a:rPr lang="en-US" dirty="0" err="1" smtClean="0"/>
              <a:t>va</a:t>
            </a:r>
            <a:r>
              <a:rPr lang="en-US" dirty="0" smtClean="0"/>
              <a:t> </a:t>
            </a:r>
            <a:r>
              <a:rPr lang="en-US" b="1" dirty="0" err="1" smtClean="0"/>
              <a:t>por</a:t>
            </a:r>
            <a:r>
              <a:rPr lang="en-US" b="1" dirty="0" smtClean="0"/>
              <a:t> </a:t>
            </a:r>
            <a:r>
              <a:rPr lang="en-US" dirty="0" err="1" smtClean="0"/>
              <a:t>mí</a:t>
            </a:r>
            <a:r>
              <a:rPr lang="en-US" dirty="0" smtClean="0"/>
              <a:t>.</a:t>
            </a:r>
            <a:endParaRPr lang="en-US" dirty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318540" y="4495800"/>
            <a:ext cx="8292059" cy="990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en-US" dirty="0" smtClean="0"/>
              <a:t>Lo </a:t>
            </a:r>
            <a:r>
              <a:rPr lang="en-US" dirty="0" err="1" smtClean="0"/>
              <a:t>hago</a:t>
            </a:r>
            <a:r>
              <a:rPr lang="en-US" dirty="0" smtClean="0"/>
              <a:t> </a:t>
            </a:r>
            <a:r>
              <a:rPr lang="en-US" b="1" dirty="0" err="1" smtClean="0"/>
              <a:t>por</a:t>
            </a:r>
            <a:r>
              <a:rPr lang="en-US" dirty="0" smtClean="0"/>
              <a:t> Elena.</a:t>
            </a:r>
            <a:endParaRPr lang="en-US" dirty="0"/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329425" y="1600200"/>
            <a:ext cx="8281173" cy="990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en-US" sz="2800" i="1" dirty="0" smtClean="0">
                <a:latin typeface="Arial" panose="020B0604020202020204" pitchFamily="34" charset="0"/>
                <a:cs typeface="Arial" panose="020B0604020202020204" pitchFamily="34" charset="0"/>
              </a:rPr>
              <a:t>Who is going in your place since you cannot go?</a:t>
            </a:r>
            <a:endParaRPr lang="en-US" sz="2800" dirty="0"/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318541" y="3848100"/>
            <a:ext cx="8292058" cy="990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en-US" sz="2800" i="1" dirty="0" smtClean="0">
                <a:latin typeface="Arial" panose="020B0604020202020204" pitchFamily="34" charset="0"/>
                <a:cs typeface="Arial" panose="020B0604020202020204" pitchFamily="34" charset="0"/>
              </a:rPr>
              <a:t>Who will do this if Elena is absent?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3911185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/>
      <p:bldP spid="6" grpId="0"/>
      <p:bldP spid="7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jpeg"/></Relationships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jpeg"/></Relationships>
</file>

<file path=ppt/theme/_rels/them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jpeg"/></Relationships>
</file>

<file path=ppt/theme/theme1.xml><?xml version="1.0" encoding="utf-8"?>
<a:theme xmlns:a="http://schemas.openxmlformats.org/drawingml/2006/main" name="show game">
  <a:themeElements>
    <a:clrScheme name="Technic">
      <a:dk1>
        <a:sysClr val="windowText" lastClr="000000"/>
      </a:dk1>
      <a:lt1>
        <a:sysClr val="window" lastClr="FFFFFF"/>
      </a:lt1>
      <a:dk2>
        <a:srgbClr val="3B3B3B"/>
      </a:dk2>
      <a:lt2>
        <a:srgbClr val="D4D2D0"/>
      </a:lt2>
      <a:accent1>
        <a:srgbClr val="6EA0B0"/>
      </a:accent1>
      <a:accent2>
        <a:srgbClr val="CCAF0A"/>
      </a:accent2>
      <a:accent3>
        <a:srgbClr val="8D89A4"/>
      </a:accent3>
      <a:accent4>
        <a:srgbClr val="748560"/>
      </a:accent4>
      <a:accent5>
        <a:srgbClr val="9E9273"/>
      </a:accent5>
      <a:accent6>
        <a:srgbClr val="7E848D"/>
      </a:accent6>
      <a:hlink>
        <a:srgbClr val="00C8C3"/>
      </a:hlink>
      <a:folHlink>
        <a:srgbClr val="A116E0"/>
      </a:folHlink>
    </a:clrScheme>
    <a:fontScheme name="Oriel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Trek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70000"/>
                <a:satMod val="350000"/>
              </a:schemeClr>
            </a:gs>
          </a:gsLst>
          <a:path path="circle">
            <a:fillToRect l="51000" t="-20000" r="2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25000"/>
                <a:satMod val="350000"/>
              </a:schemeClr>
              <a:schemeClr val="phClr">
                <a:tint val="83000"/>
                <a:satMod val="115000"/>
              </a:schemeClr>
            </a:duotone>
          </a:blip>
          <a:tile tx="0" ty="0" sx="120000" sy="120000" flip="xy" algn="t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QuizShow">
  <a:themeElements>
    <a:clrScheme name="Opulent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Opulent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pulent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5000"/>
              </a:schemeClr>
            </a:gs>
            <a:gs pos="100000">
              <a:schemeClr val="phClr">
                <a:shade val="80000"/>
                <a:satMod val="150000"/>
              </a:schemeClr>
            </a:gs>
          </a:gsLst>
          <a:path path="circle">
            <a:fillToRect l="50000" t="50000"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70000"/>
              </a:schemeClr>
            </a:duotone>
          </a:blip>
          <a:tile tx="0" ty="0" sx="100000" sy="100000" flip="none" algn="t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QuizShow">
  <a:themeElements>
    <a:clrScheme name="Opulent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Opulent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pulent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5000"/>
              </a:schemeClr>
            </a:gs>
            <a:gs pos="100000">
              <a:schemeClr val="phClr">
                <a:shade val="80000"/>
                <a:satMod val="150000"/>
              </a:schemeClr>
            </a:gs>
          </a:gsLst>
          <a:path path="circle">
            <a:fillToRect l="50000" t="50000"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70000"/>
              </a:schemeClr>
            </a:duotone>
          </a:blip>
          <a:tile tx="0" ty="0" sx="100000" sy="100000" flip="none" algn="t"/>
        </a:blip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2_QuizShow">
  <a:themeElements>
    <a:clrScheme name="Opulent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Opulent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pulent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5000"/>
              </a:schemeClr>
            </a:gs>
            <a:gs pos="100000">
              <a:schemeClr val="phClr">
                <a:shade val="80000"/>
                <a:satMod val="150000"/>
              </a:schemeClr>
            </a:gs>
          </a:gsLst>
          <a:path path="circle">
            <a:fillToRect l="50000" t="50000"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70000"/>
              </a:schemeClr>
            </a:duotone>
          </a:blip>
          <a:tile tx="0" ty="0" sx="100000" sy="100000" flip="none" algn="t"/>
        </a:blip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TS101881359">
  <a:themeElements>
    <a:clrScheme name="Slipstream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show game</Template>
  <TotalTime>120</TotalTime>
  <Words>477</Words>
  <Application>Microsoft Macintosh PowerPoint</Application>
  <PresentationFormat>On-screen Show (4:3)</PresentationFormat>
  <Paragraphs>83</Paragraphs>
  <Slides>18</Slides>
  <Notes>0</Notes>
  <HiddenSlides>0</HiddenSlides>
  <MMClips>0</MMClips>
  <ScaleCrop>false</ScaleCrop>
  <HeadingPairs>
    <vt:vector size="4" baseType="variant">
      <vt:variant>
        <vt:lpstr>Design Template</vt:lpstr>
      </vt:variant>
      <vt:variant>
        <vt:i4>5</vt:i4>
      </vt:variant>
      <vt:variant>
        <vt:lpstr>Slide Titles</vt:lpstr>
      </vt:variant>
      <vt:variant>
        <vt:i4>18</vt:i4>
      </vt:variant>
    </vt:vector>
  </HeadingPairs>
  <TitlesOfParts>
    <vt:vector size="23" baseType="lpstr">
      <vt:lpstr>show game</vt:lpstr>
      <vt:lpstr>QuizShow</vt:lpstr>
      <vt:lpstr>1_QuizShow</vt:lpstr>
      <vt:lpstr>2_QuizShow</vt:lpstr>
      <vt:lpstr>TS101881359</vt:lpstr>
      <vt:lpstr>Por and Para</vt:lpstr>
      <vt:lpstr>“for” in Spanish</vt:lpstr>
      <vt:lpstr>Slide 3</vt:lpstr>
      <vt:lpstr>through/along/around/throughout</vt:lpstr>
      <vt:lpstr>means/manner of how something is done</vt:lpstr>
      <vt:lpstr>because of / on account of</vt:lpstr>
      <vt:lpstr>in exchange for</vt:lpstr>
      <vt:lpstr>for a period of time</vt:lpstr>
      <vt:lpstr>in place of / instead of</vt:lpstr>
      <vt:lpstr>to get someone/something</vt:lpstr>
      <vt:lpstr>Slide 11</vt:lpstr>
      <vt:lpstr>destination</vt:lpstr>
      <vt:lpstr>in order to</vt:lpstr>
      <vt:lpstr>recipient</vt:lpstr>
      <vt:lpstr>deadline</vt:lpstr>
      <vt:lpstr>compare / contrast</vt:lpstr>
      <vt:lpstr>opinion</vt:lpstr>
      <vt:lpstr>Por and Para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Por and Para</dc:title>
  <dc:creator>Amy</dc:creator>
  <cp:lastModifiedBy>LHSD</cp:lastModifiedBy>
  <cp:revision>13</cp:revision>
  <dcterms:created xsi:type="dcterms:W3CDTF">2016-02-29T11:49:07Z</dcterms:created>
  <dcterms:modified xsi:type="dcterms:W3CDTF">2016-02-29T11:52:25Z</dcterms:modified>
</cp:coreProperties>
</file>