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32A5-21E2-4279-A101-1D2BD9C40E18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23E-1FB4-4ABA-8E58-10F345B29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718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32A5-21E2-4279-A101-1D2BD9C40E18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23E-1FB4-4ABA-8E58-10F345B29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530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32A5-21E2-4279-A101-1D2BD9C40E18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23E-1FB4-4ABA-8E58-10F345B29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810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32A5-21E2-4279-A101-1D2BD9C40E18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23E-1FB4-4ABA-8E58-10F345B29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359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32A5-21E2-4279-A101-1D2BD9C40E18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23E-1FB4-4ABA-8E58-10F345B29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960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32A5-21E2-4279-A101-1D2BD9C40E18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23E-1FB4-4ABA-8E58-10F345B29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544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32A5-21E2-4279-A101-1D2BD9C40E18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23E-1FB4-4ABA-8E58-10F345B29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795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32A5-21E2-4279-A101-1D2BD9C40E18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23E-1FB4-4ABA-8E58-10F345B29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060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32A5-21E2-4279-A101-1D2BD9C40E18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23E-1FB4-4ABA-8E58-10F345B29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000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32A5-21E2-4279-A101-1D2BD9C40E18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23E-1FB4-4ABA-8E58-10F345B29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612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32A5-21E2-4279-A101-1D2BD9C40E18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F23E-1FB4-4ABA-8E58-10F345B29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299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832A5-21E2-4279-A101-1D2BD9C40E18}" type="datetimeFigureOut">
              <a:rPr lang="en-US" smtClean="0"/>
              <a:pPr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BF23E-1FB4-4ABA-8E58-10F345B29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222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orth Amer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4419600" cy="436871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5562600"/>
            <a:ext cx="84582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III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Señora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Hoffman-Fields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9833" y="1828800"/>
            <a:ext cx="578913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El </a:t>
            </a:r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Futuro</a:t>
            </a:r>
            <a:endParaRPr lang="en-US" sz="5400" b="1" cap="none" spc="0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54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</a:t>
            </a:r>
          </a:p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Nuestro</a:t>
            </a:r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Planeta</a:t>
            </a:r>
            <a:endParaRPr lang="en-US" sz="5400" b="1" cap="none" spc="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2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4572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contaminación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4104"/>
            <a:ext cx="4705350" cy="263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767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474036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43654"/>
            <a:ext cx="2819400" cy="187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63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7975" y="57150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deforestación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6641" y="330227"/>
            <a:ext cx="49371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63785" y="3441492"/>
            <a:ext cx="4576990" cy="227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23311" y="661426"/>
            <a:ext cx="3070453" cy="229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52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7975" y="57150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derrumbe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9041" y="762000"/>
            <a:ext cx="389327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52603" y="2057400"/>
            <a:ext cx="5191125" cy="34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7675"/>
            <a:ext cx="379168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0374" y="3402172"/>
            <a:ext cx="3044825" cy="224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3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7975" y="57150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efecto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invernadero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7955" y="400050"/>
            <a:ext cx="446582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05077" y="1885950"/>
            <a:ext cx="473892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88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7975" y="57150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renovable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52003"/>
            <a:ext cx="3263352" cy="322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8070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807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21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2819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erosión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5462" y="363442"/>
            <a:ext cx="3683138" cy="245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Image result for ero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381375" cy="225015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74610" y="293261"/>
            <a:ext cx="4240765" cy="252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29470"/>
            <a:ext cx="4180284" cy="3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88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84092" y="48006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peligro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extinción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22851" y="246334"/>
            <a:ext cx="4675682" cy="405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8060" y="4343400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94579" y="432194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66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1246257"/>
            <a:ext cx="462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inundación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1404"/>
            <a:ext cx="412229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42413" y="3352800"/>
            <a:ext cx="4908350" cy="330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71538" y="3984585"/>
            <a:ext cx="2729674" cy="204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27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1246257"/>
            <a:ext cx="462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0375" y="844045"/>
            <a:ext cx="3679863" cy="231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501786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71900"/>
            <a:ext cx="255640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72634" y="1954143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08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5885" y="465138"/>
            <a:ext cx="462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renovable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7975" y="5867400"/>
            <a:ext cx="462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renovable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5132"/>
            <a:ext cx="6248400" cy="466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00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0087" y="685800"/>
            <a:ext cx="3152794" cy="196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02557" y="4354359"/>
            <a:ext cx="3345634" cy="187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307740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58200" y="707036"/>
            <a:ext cx="3034348" cy="194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199" y="1219200"/>
            <a:ext cx="2328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aire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puro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202" y="4629417"/>
            <a:ext cx="2328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smog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46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7988" y="2971800"/>
            <a:ext cx="462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petróleo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5486"/>
            <a:ext cx="4140330" cy="27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5175" y="495618"/>
            <a:ext cx="2846705" cy="23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23282" y="4953000"/>
            <a:ext cx="4620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derrame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petróleo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18315" y="4581391"/>
            <a:ext cx="3105631" cy="20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89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1246257"/>
            <a:ext cx="462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planeta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32454"/>
            <a:ext cx="3509962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0375" y="303993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68190" y="5029200"/>
            <a:ext cx="2209800" cy="123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81397" y="2332454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2893" y="31242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52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52400" y="5715000"/>
            <a:ext cx="462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porvenir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59836" y="3013726"/>
            <a:ext cx="422415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1841" y="465138"/>
            <a:ext cx="4293082" cy="24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143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61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52400" y="5715000"/>
            <a:ext cx="462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natural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602876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1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381000" y="4800600"/>
            <a:ext cx="462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sequía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0159" y="838200"/>
            <a:ext cx="4352925" cy="292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469483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91824" y="924393"/>
            <a:ext cx="2941611" cy="21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86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374" y="4800600"/>
            <a:ext cx="3779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0864"/>
            <a:ext cx="7195348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70197" y="3657600"/>
            <a:ext cx="3793726" cy="266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17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465138"/>
            <a:ext cx="3779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temblor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derrum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0336" y="1371600"/>
            <a:ext cx="293506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58587" y="2460261"/>
            <a:ext cx="4214812" cy="276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2650" y="4183387"/>
            <a:ext cx="2854950" cy="214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014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26670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basurero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39794">
            <a:off x="6337006" y="3571510"/>
            <a:ext cx="2063201" cy="251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11766"/>
            <a:ext cx="10668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28307">
            <a:off x="6009970" y="895350"/>
            <a:ext cx="2286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1194605">
            <a:off x="667857" y="1067636"/>
            <a:ext cx="2653558" cy="204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355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26670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biodiversidad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36332" y="257265"/>
            <a:ext cx="345745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25177"/>
            <a:ext cx="2743200" cy="293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39456" y="4108019"/>
            <a:ext cx="4272840" cy="240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7265"/>
            <a:ext cx="41116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97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683239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calentamiento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9303" y="312738"/>
            <a:ext cx="3197225" cy="347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54743" y="4618483"/>
            <a:ext cx="3581400" cy="201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60338"/>
            <a:ext cx="3467100" cy="25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21652"/>
            <a:ext cx="2395928" cy="24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109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27482" y="2819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climático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39531" y="393766"/>
            <a:ext cx="5635625" cy="228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0"/>
            <a:ext cx="4943475" cy="285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6848" y="4186710"/>
            <a:ext cx="2905367" cy="21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15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27482" y="2819400"/>
            <a:ext cx="574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ozono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35627" y="1102774"/>
            <a:ext cx="3549546" cy="414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105400" y="2895600"/>
            <a:ext cx="1905000" cy="707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92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27482" y="2819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www.esrl.noaa.gov/psd/data/gridded/images/nino34tm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7975" y="430142"/>
            <a:ext cx="2895600" cy="27432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53809" y="3048000"/>
            <a:ext cx="3310309" cy="347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4389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0375" y="3962400"/>
            <a:ext cx="483412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74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ean 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4572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combustibles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fósiles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sh 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6614" y="2590798"/>
            <a:ext cx="3785314" cy="28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0355" y="2590798"/>
            <a:ext cx="3785314" cy="8382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51816" y="2616530"/>
            <a:ext cx="4267200" cy="2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0" y="-144463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848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82</Words>
  <Application>Microsoft Macintosh PowerPoint</Application>
  <PresentationFormat>On-screen Show (4:3)</PresentationFormat>
  <Paragraphs>38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Futuro  de  Nuestro Planeta</dc:title>
  <dc:creator>Amy</dc:creator>
  <cp:lastModifiedBy>LHSD</cp:lastModifiedBy>
  <cp:revision>20</cp:revision>
  <dcterms:created xsi:type="dcterms:W3CDTF">2016-02-05T12:34:58Z</dcterms:created>
  <dcterms:modified xsi:type="dcterms:W3CDTF">2016-02-05T15:38:21Z</dcterms:modified>
</cp:coreProperties>
</file>