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96" r:id="rId3"/>
    <p:sldId id="291" r:id="rId4"/>
    <p:sldId id="293" r:id="rId5"/>
    <p:sldId id="294" r:id="rId6"/>
    <p:sldId id="292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9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7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9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9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9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9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7137-7124-4F1F-B5CC-927EFF00043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374"/>
            <a:ext cx="9144000" cy="406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49" y="5862181"/>
            <a:ext cx="2012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Guernica</a:t>
            </a:r>
          </a:p>
          <a:p>
            <a:r>
              <a:rPr lang="en-US" dirty="0" smtClean="0"/>
              <a:t>Pablo Picasso, 1937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249" y="703042"/>
            <a:ext cx="764005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es que las artes desafían y forman las perspectivas culturales?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30"/>
            <a:ext cx="9144000" cy="5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50"/>
            <a:ext cx="9144000" cy="54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57" y="514349"/>
            <a:ext cx="9196357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733518"/>
            <a:ext cx="9160315" cy="54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902"/>
            <a:ext cx="9198676" cy="41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0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4816</TotalTime>
  <Words>18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Carmel Clay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CHS</dc:creator>
  <cp:lastModifiedBy>CHS</cp:lastModifiedBy>
  <cp:revision>59</cp:revision>
  <cp:lastPrinted>2015-03-04T12:27:03Z</cp:lastPrinted>
  <dcterms:created xsi:type="dcterms:W3CDTF">2014-11-26T14:01:34Z</dcterms:created>
  <dcterms:modified xsi:type="dcterms:W3CDTF">2015-03-05T12:06:38Z</dcterms:modified>
</cp:coreProperties>
</file>