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47B58E-E5BB-49B6-985B-B96CD34DFCCE}" type="datetimeFigureOut">
              <a:rPr lang="en-US" smtClean="0"/>
              <a:t>8/10/2011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278ED8-4A2B-4B99-94CE-ADC51CAA4D8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D278ED8-4A2B-4B99-94CE-ADC51CAA4D87}"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0729C7-3573-4158-BC32-E8162EE21731}" type="datetimeFigureOut">
              <a:rPr lang="en-US" smtClean="0"/>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729C7-3573-4158-BC32-E8162EE21731}" type="datetimeFigureOut">
              <a:rPr lang="en-US" smtClean="0"/>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729C7-3573-4158-BC32-E8162EE21731}" type="datetimeFigureOut">
              <a:rPr lang="en-US" smtClean="0"/>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729C7-3573-4158-BC32-E8162EE21731}" type="datetimeFigureOut">
              <a:rPr lang="en-US" smtClean="0"/>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0729C7-3573-4158-BC32-E8162EE21731}" type="datetimeFigureOut">
              <a:rPr lang="en-US" smtClean="0"/>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0729C7-3573-4158-BC32-E8162EE21731}" type="datetimeFigureOut">
              <a:rPr lang="en-US" smtClean="0"/>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0729C7-3573-4158-BC32-E8162EE21731}" type="datetimeFigureOut">
              <a:rPr lang="en-US" smtClean="0"/>
              <a:t>8/10/2011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0729C7-3573-4158-BC32-E8162EE21731}" type="datetimeFigureOut">
              <a:rPr lang="en-US" smtClean="0"/>
              <a:t>8/10/2011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0729C7-3573-4158-BC32-E8162EE21731}" type="datetimeFigureOut">
              <a:rPr lang="en-US" smtClean="0"/>
              <a:t>8/10/2011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729C7-3573-4158-BC32-E8162EE21731}" type="datetimeFigureOut">
              <a:rPr lang="en-US" smtClean="0"/>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729C7-3573-4158-BC32-E8162EE21731}" type="datetimeFigureOut">
              <a:rPr lang="en-US" smtClean="0"/>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0BA21-14FB-4809-9BA3-B024F081C1A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729C7-3573-4158-BC32-E8162EE21731}" type="datetimeFigureOut">
              <a:rPr lang="en-US" smtClean="0"/>
              <a:t>8/10/2011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0BA21-14FB-4809-9BA3-B024F081C1A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Roman Missal</a:t>
            </a:r>
            <a:endParaRPr lang="en-US" dirty="0"/>
          </a:p>
        </p:txBody>
      </p:sp>
      <p:sp>
        <p:nvSpPr>
          <p:cNvPr id="3" name="Subtitle 2"/>
          <p:cNvSpPr>
            <a:spLocks noGrp="1"/>
          </p:cNvSpPr>
          <p:nvPr>
            <p:ph type="subTitle" idx="1"/>
          </p:nvPr>
        </p:nvSpPr>
        <p:spPr/>
        <p:txBody>
          <a:bodyPr/>
          <a:lstStyle/>
          <a:p>
            <a:r>
              <a:rPr lang="en-US" dirty="0" smtClean="0"/>
              <a:t>Prayers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Gloria</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Glory to God in the highest, and on earth peace to people of good will.</a:t>
            </a:r>
          </a:p>
          <a:p>
            <a:pPr>
              <a:buNone/>
            </a:pPr>
            <a:r>
              <a:rPr lang="en-US" dirty="0" smtClean="0"/>
              <a:t>We praise you, we bless you, we adore you, we glorify you, we give you thanks for your great glory, Lord God, heavenly King, O God, almighty Father.</a:t>
            </a:r>
          </a:p>
          <a:p>
            <a:pPr>
              <a:buNone/>
            </a:pPr>
            <a:r>
              <a:rPr lang="en-US" dirty="0" smtClean="0"/>
              <a:t>Lord Jesus Christ, Only Begotten Son, Lord God, Lamb of God, Son of the Father, you take away the sins of the world, have mercy on us; you take away the sins of the world, receive our prayer, you are seated at the right hand of the Father, have mercy on us.</a:t>
            </a:r>
          </a:p>
          <a:p>
            <a:pPr>
              <a:buNone/>
            </a:pPr>
            <a:r>
              <a:rPr lang="en-US" dirty="0" smtClean="0"/>
              <a:t>For you alone are the Holy One, you alone are the Lord, you alone are the Most High, Jesus Christ, with the Holy Spirit, in the glory of God the Father. Amen.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Sanctus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Priest: The Lord be with you.</a:t>
            </a:r>
          </a:p>
          <a:p>
            <a:r>
              <a:rPr lang="en-US" b="1" dirty="0" smtClean="0"/>
              <a:t>People: And with your spirit.</a:t>
            </a:r>
          </a:p>
          <a:p>
            <a:r>
              <a:rPr lang="en-US" dirty="0" smtClean="0"/>
              <a:t>Priest: Lift up your hearts.</a:t>
            </a:r>
          </a:p>
          <a:p>
            <a:r>
              <a:rPr lang="en-US" b="1" dirty="0" smtClean="0"/>
              <a:t>People: We lift them up to the Lord.</a:t>
            </a:r>
          </a:p>
          <a:p>
            <a:r>
              <a:rPr lang="en-US" dirty="0" smtClean="0"/>
              <a:t>Priest: Let us give thanks to the Lord our God.</a:t>
            </a:r>
          </a:p>
          <a:p>
            <a:r>
              <a:rPr lang="en-US" b="1" dirty="0" smtClean="0"/>
              <a:t>People: It is right and just.</a:t>
            </a:r>
          </a:p>
          <a:p>
            <a:pPr>
              <a:buNone/>
            </a:pPr>
            <a:r>
              <a:rPr lang="en-US" dirty="0" smtClean="0"/>
              <a:t>Holy, Holy, Holy Lord God of hosts.  Heaven and earth are full of your glory.  Hosanna in the highest.  Blessed is he who comes in the name of the Lord.  Hosanna in the highest.</a:t>
            </a:r>
          </a:p>
          <a:p>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Confiteor</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I confess to almighty God</a:t>
            </a:r>
          </a:p>
          <a:p>
            <a:pPr>
              <a:buNone/>
            </a:pPr>
            <a:r>
              <a:rPr lang="en-US" dirty="0" smtClean="0"/>
              <a:t>And to you my brothers and sisters, </a:t>
            </a:r>
          </a:p>
          <a:p>
            <a:pPr>
              <a:buNone/>
            </a:pPr>
            <a:r>
              <a:rPr lang="en-US" dirty="0" smtClean="0"/>
              <a:t>That I have greatly sinned,</a:t>
            </a:r>
          </a:p>
          <a:p>
            <a:pPr>
              <a:buNone/>
            </a:pPr>
            <a:r>
              <a:rPr lang="en-US" dirty="0" smtClean="0"/>
              <a:t>In my thoughts and in my words</a:t>
            </a:r>
          </a:p>
          <a:p>
            <a:pPr>
              <a:buNone/>
            </a:pPr>
            <a:r>
              <a:rPr lang="en-US" dirty="0" smtClean="0"/>
              <a:t>In what I have done and in what I have failed to do,</a:t>
            </a:r>
          </a:p>
          <a:p>
            <a:pPr>
              <a:buNone/>
            </a:pPr>
            <a:r>
              <a:rPr lang="en-US" dirty="0" smtClean="0"/>
              <a:t>Through my fault, through my fault, through my most grievous fault;</a:t>
            </a:r>
          </a:p>
          <a:p>
            <a:pPr>
              <a:buNone/>
            </a:pPr>
            <a:r>
              <a:rPr lang="en-US" dirty="0" smtClean="0"/>
              <a:t>Therefore I ask blessed Mary ever-Virgin,</a:t>
            </a:r>
          </a:p>
          <a:p>
            <a:pPr>
              <a:buNone/>
            </a:pPr>
            <a:r>
              <a:rPr lang="en-US" dirty="0" smtClean="0"/>
              <a:t>All the Angels and Saints,</a:t>
            </a:r>
          </a:p>
          <a:p>
            <a:pPr>
              <a:buNone/>
            </a:pPr>
            <a:r>
              <a:rPr lang="en-US" dirty="0" smtClean="0"/>
              <a:t>And you, my brothers and sisters, to pray for me to the Lord our God.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Nicene Creed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I believe in one God, the Father almighty, maker of heaven and earth, of all things visible and invisible.</a:t>
            </a:r>
          </a:p>
          <a:p>
            <a:pPr>
              <a:buNone/>
            </a:pPr>
            <a:r>
              <a:rPr lang="en-US" dirty="0" smtClean="0"/>
              <a:t>I believe in one Lord Jesus Christ, the Only Begotten Son of God, born of the Father before all ages.  God from God, Light from Light, true God from true God, begotten, not make, consubstantial with the Father; through him all things were made.  For us men and for our salvation he came down from heaven, and by the Holy Spirit was incarnate of the Virgin Mary and became man.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buNone/>
            </a:pPr>
            <a:r>
              <a:rPr lang="en-US" dirty="0" smtClean="0"/>
              <a:t>For our sake he was crucified under Pontius Pilate, he suffered death and was buried, and rose again on the third day in accordance with the Scriptures.</a:t>
            </a:r>
          </a:p>
          <a:p>
            <a:pPr>
              <a:buNone/>
            </a:pPr>
            <a:r>
              <a:rPr lang="en-US" dirty="0" smtClean="0"/>
              <a:t>He ascended into heaven and is seated at the right hand of the Father.  He will come again in glory to judge the living and the dead and his kingdom will have no end.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pPr>
              <a:buNone/>
            </a:pPr>
            <a:r>
              <a:rPr lang="en-US" dirty="0" smtClean="0"/>
              <a:t>I believe in the Holy Spirit, the Lord, the giver of life, who proceeds from the Father and the Son, who with the Father and the Son is adored and glorified, who has spoken through the prophets.</a:t>
            </a:r>
          </a:p>
          <a:p>
            <a:pPr>
              <a:buNone/>
            </a:pPr>
            <a:r>
              <a:rPr lang="en-US" dirty="0" smtClean="0"/>
              <a:t>I believe in one, holy, catholic and apostolic Church.  I confess one baptism for the forgiveness of sins and I look forward to the resurrection of the dead and the life of the world to come.</a:t>
            </a:r>
          </a:p>
          <a:p>
            <a:pPr>
              <a:buNone/>
            </a:pPr>
            <a:r>
              <a:rPr lang="en-US" dirty="0" smtClean="0"/>
              <a:t>Amen.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606</Words>
  <Application>Microsoft Office PowerPoint</Application>
  <PresentationFormat>On-screen Show (4:3)</PresentationFormat>
  <Paragraphs>40</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The Roman Missal</vt:lpstr>
      <vt:lpstr>Gloria</vt:lpstr>
      <vt:lpstr>Sanctus</vt:lpstr>
      <vt:lpstr>Confiteor</vt:lpstr>
      <vt:lpstr>Nicene Creed</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Roman Missal</dc:title>
  <dc:creator>Michelle Heintz</dc:creator>
  <cp:lastModifiedBy>Michelle Heintz</cp:lastModifiedBy>
  <cp:revision>1</cp:revision>
  <dcterms:created xsi:type="dcterms:W3CDTF">2011-08-11T05:05:18Z</dcterms:created>
  <dcterms:modified xsi:type="dcterms:W3CDTF">2011-08-11T05:43:51Z</dcterms:modified>
</cp:coreProperties>
</file>